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D5A"/>
    <a:srgbClr val="87A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1C7F-C2E1-D7DA-AA69-2C4B926DF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5F263-50E6-4730-1DF9-273123968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325A-A993-02F5-F060-20A08DE6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C33F6-128D-CACC-9E7A-E4F0A010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CCFDA-3635-1007-240F-F35FE04B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7E4C-CFE3-1AA1-EF67-82917AC3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D86C8-0CC8-2335-5D31-8A105797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04E7-2713-37A2-F845-EE419EC6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0B22F-2AAE-5E22-B5F1-2E200B8C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828A-40DD-877F-11B7-8075CCFB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0E5B6-BCAA-8503-D0C8-2E4D8A24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42AA9-3901-9EBC-3CF9-F5D780FA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70841-F165-2993-BCAC-4ECCC48E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9F61-A8A0-718A-1B15-25E1855F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66AAA-2F6D-5D01-9EC9-0E239BC2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6EF5-7197-173C-5B93-1BA118FE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3640-8697-03FB-8142-131D3F58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F2D4-BB09-1B75-0BD2-B9D20EF7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4512C-A395-D8DD-10A2-F0DD2F45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A3BF-B24F-D7CF-118B-96C3D59F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1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3850-B473-76B5-9F94-3920B427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DE780-8214-1469-7ACC-C6E8EFFD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3AF1-BDB4-60BD-CBEA-994F7823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A2816-82A1-DC87-9545-6E9688F0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F629-54E3-657E-FE5C-A3CF3007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651B-91AF-D3C5-01AD-3E421821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43AD-1D68-2FA2-6055-6DA5A3DCB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5B6AB-C8D5-9547-8BE3-BF3C2C07D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0D429-B39F-8442-69A2-C091F37C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2C1F9-B1A1-E29D-13B9-70AEA704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35FEF-E487-88DB-4BA7-E8C69108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302F-FE91-AD65-B1D5-E5B04128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44DAB-6E3F-0FD9-F323-E0D5F76BF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1199C-E757-088E-8944-7EADBD158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802A4-A81B-636A-1D27-54397951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9069C-D774-4957-D3F2-DBA2E6B51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FA6E0-8ECE-0422-C3A3-6F057F26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F48F6-22B7-B934-38D9-56CEC8CE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37774-E4A2-ABB9-E59F-26E6346B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1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09BF-7750-ABF0-4ED0-744E9699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E8F52-D79E-16B4-39EC-7FEE9B0B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DDCB-4A0E-8F43-4264-D0F535C6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7CE90-2D64-9284-916E-FC1891EF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6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2009D-FF5D-8552-2295-931CC034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E71A8-E4B3-046E-A320-A2517C5B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9A571-202F-1070-247B-CD6606F3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2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6940-8F90-C5E1-2A31-6DEFAF6B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23E6-EF90-5900-4C45-ACB9F5B0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C0B36-43C8-E6B7-C88B-DD609FC8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E839-CB7F-0EA4-4D9E-514DDD57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9593-E207-25A1-44EF-4B010427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F8F6F-C557-CC4B-E42B-3A1F81AD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1C1-E52F-61DD-221D-603ED565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EBAE7-24BE-D239-50DD-64851001E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40E2F-C1E8-A726-DE11-FFF9D6527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67BBB-4AA6-743E-4B6B-B71810AF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2C740-2AC1-26EE-4C54-E9694F92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027DD-61C4-BA17-8431-5B3A7A1D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5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A6084-8C79-76FC-E924-2AE45DED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E48B2-9BE5-8272-3B41-4D3C4EC6D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5211-9204-DA4C-C219-4A9A86C04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7C4B6-6DB9-4944-94AD-CF2F4595552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5A5A-F7C8-2C64-11A6-73D5A5D3F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A292-3A03-1462-ABAB-4F195ABD1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F46955-17CB-1619-49FE-084E1FC52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01649"/>
              </p:ext>
            </p:extLst>
          </p:nvPr>
        </p:nvGraphicFramePr>
        <p:xfrm>
          <a:off x="3929380" y="2308436"/>
          <a:ext cx="5763260" cy="312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630">
                  <a:extLst>
                    <a:ext uri="{9D8B030D-6E8A-4147-A177-3AD203B41FA5}">
                      <a16:colId xmlns:a16="http://schemas.microsoft.com/office/drawing/2014/main" val="1130201705"/>
                    </a:ext>
                  </a:extLst>
                </a:gridCol>
                <a:gridCol w="2881630">
                  <a:extLst>
                    <a:ext uri="{9D8B030D-6E8A-4147-A177-3AD203B41FA5}">
                      <a16:colId xmlns:a16="http://schemas.microsoft.com/office/drawing/2014/main" val="2085993601"/>
                    </a:ext>
                  </a:extLst>
                </a:gridCol>
              </a:tblGrid>
              <a:tr h="156040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</a:p>
                  </a:txBody>
                  <a:tcPr anchor="ctr">
                    <a:solidFill>
                      <a:srgbClr val="87A8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II Error</a:t>
                      </a:r>
                    </a:p>
                  </a:txBody>
                  <a:tcPr anchor="ctr">
                    <a:solidFill>
                      <a:srgbClr val="E26D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28009"/>
                  </a:ext>
                </a:extLst>
              </a:tr>
              <a:tr h="156040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</a:p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I Error</a:t>
                      </a:r>
                    </a:p>
                  </a:txBody>
                  <a:tcPr anchor="ctr">
                    <a:solidFill>
                      <a:srgbClr val="E26D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Positive</a:t>
                      </a:r>
                    </a:p>
                  </a:txBody>
                  <a:tcPr anchor="ctr">
                    <a:solidFill>
                      <a:srgbClr val="87A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86446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8FA41DC-95CB-9E31-ED5D-0822663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10" y="1021080"/>
            <a:ext cx="533400" cy="39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53E77-FEE6-27EE-F7EA-9A418DBF7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010" y="1035050"/>
            <a:ext cx="558800" cy="39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591592-8CAF-D3E2-A72C-12D7B20E8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4418330"/>
            <a:ext cx="558800" cy="55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180D19-377A-3498-B0D5-5C3E63F4C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" y="2870200"/>
            <a:ext cx="533400" cy="55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E975D2-2E7C-982E-E640-AAC487A85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57480" y="3790950"/>
            <a:ext cx="1676400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BCA472-0DA2-7C89-5112-8CA34A252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610" y="274744"/>
            <a:ext cx="2844800" cy="406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407297-388F-F6DA-C965-1BDB530B95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0560" y="1620943"/>
            <a:ext cx="2425700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D33A1E-C37F-1A7E-1DBE-AF86BB7A02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4710" y="1620943"/>
            <a:ext cx="1651000" cy="495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705588-7D67-CDCD-16BD-D98782247A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7250" y="2928620"/>
            <a:ext cx="1651000" cy="546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ECFA33-C2F0-4BC2-913D-AD459EC66F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7250" y="4443730"/>
            <a:ext cx="1651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1</cp:revision>
  <dcterms:created xsi:type="dcterms:W3CDTF">2022-06-24T02:06:16Z</dcterms:created>
  <dcterms:modified xsi:type="dcterms:W3CDTF">2022-06-24T19:10:43Z</dcterms:modified>
</cp:coreProperties>
</file>