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EFA1-8F0A-734A-9FD2-13DF47997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7871-B957-D74C-AA58-395A0349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8F06-A043-1B4D-9BE8-7A06024C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8D1C-C32D-8B45-8139-2C70D953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9874-3183-C444-9765-0FE46765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4066-0AD1-D540-80D5-8D45D26D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4B447-ECB0-D84C-B29E-3E2A42AD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5104-417D-9C4D-BDA3-34D139D5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A085-29C0-7B4C-BF1B-C6181B33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A1E2-52AC-584C-BC16-D9A73442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3B4AF-B551-DA41-B25A-3D288803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78427-EA7B-E840-9DFC-6D22EBEE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B483-EF67-E54C-A6BF-D9FEFBDB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B5F5-6500-FD44-A6DB-E9934A2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D761-6ADF-4C42-B571-B162D18A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516D-A609-2644-8D66-83BB31F3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65D2-435D-8347-B98C-5EEFD5E3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942A-AE58-C148-9A5F-B764246C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224C-8F1C-D540-B6C7-3C5E33AB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185A-0071-DF4D-951A-A1F9D6D2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42CB-DE0A-B34B-AFEE-1ED0AE6D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47325-DA47-574E-8E87-132CB125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6C17-7B30-2845-BD58-1FAA1418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EE5D-3FEB-9040-B553-5E9C674E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6EB0-DF1E-F74A-B236-143D4385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2D11-18AB-4240-91FE-9416E251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5152-E55C-5E4E-AC3A-781DFD6D5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D766-9771-1D45-B7D8-0431AFC9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5D71F-DC48-CB4A-8E37-437A1E62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7C95-A6E2-1C48-B076-8443C7FB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2CE0-BF68-104C-A554-05B4EEF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3ED1-161E-3241-8060-3092268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2B8B-7B60-1A41-A705-037F600E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2751-966B-EA4A-ACD4-15836187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D0C2D-3E58-BE43-A148-CDA009399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77F87-52AA-0D41-8646-D2C02956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8A2A2-7476-F14B-8959-3435690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2C26-89E1-CC49-843E-9B299993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8D2C1-F4F7-AE40-A3EB-303A879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F641-6EF6-6440-98F4-B2E5A87E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A9705-D414-794B-B123-D2BB5647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E090-DFC1-DE4F-847B-4455414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EE6CF-BDFB-DF49-A8B4-8E426C10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0BB17-13F8-6540-AE3B-F85339AC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8F7CD-515E-174B-A4BA-99754DF5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ABB43-FD08-9649-93E1-A439FC4F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2AB0-6B69-2C46-BE1D-F7262FFC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B48-D5DE-9C49-A137-E3BFD729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C8584-42A3-AA45-983C-3CC8B448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A486F-B62F-CE4D-9F60-F61E22E7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BFE7-3538-6F44-BF8A-F845199E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04210-93CB-A244-99E0-97A1C4E9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B0F5-8369-4349-A454-871A8F41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91FFB-A8DC-B145-9EE7-EDB871219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372F-39DC-0B42-9479-608089FD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916A1-829C-CB4D-B623-37070EE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CD6D8-9F06-8148-ADA4-FE05BE93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2D37-6897-3A44-B883-66B60576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2974A-C955-9741-B0C7-47E51936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DD59-E925-904D-992C-614A02E9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31E1-AF68-7547-873E-2BE9DF6A1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7310-9D2E-F347-AC04-58E03FA43FAD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75E7-F568-6B48-94D3-C69ED7073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85B66-654F-E049-A3C9-6144687E2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6F68-4DCA-EC4F-80E2-6175A1B4D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F071A9-ADC9-7F42-A46E-5B7D8BBF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67" y="1114816"/>
            <a:ext cx="7279259" cy="194153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5B7C43-55FD-AF46-BA5C-7E579CB15A9B}"/>
              </a:ext>
            </a:extLst>
          </p:cNvPr>
          <p:cNvSpPr/>
          <p:nvPr/>
        </p:nvSpPr>
        <p:spPr>
          <a:xfrm>
            <a:off x="2791667" y="846384"/>
            <a:ext cx="2181166" cy="2385331"/>
          </a:xfrm>
          <a:prstGeom prst="roundRect">
            <a:avLst/>
          </a:prstGeom>
          <a:solidFill>
            <a:schemeClr val="accent6">
              <a:alpha val="16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891920-2A86-0B46-9A14-30B014BE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767" y="2029913"/>
            <a:ext cx="495300" cy="406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FE1591A-95C7-ED4F-B07F-4FAA3C955B6E}"/>
              </a:ext>
            </a:extLst>
          </p:cNvPr>
          <p:cNvSpPr/>
          <p:nvPr/>
        </p:nvSpPr>
        <p:spPr>
          <a:xfrm rot="20796733" flipH="1">
            <a:off x="1471724" y="2207961"/>
            <a:ext cx="10238108" cy="326877"/>
          </a:xfrm>
          <a:prstGeom prst="ellipse">
            <a:avLst/>
          </a:prstGeom>
          <a:solidFill>
            <a:srgbClr val="7030A0">
              <a:alpha val="14426"/>
            </a:srgbClr>
          </a:solidFill>
          <a:ln w="25400">
            <a:solidFill>
              <a:srgbClr val="7030A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6A658-7A2B-7643-9817-1266B8105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641" y="1557751"/>
            <a:ext cx="431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6</cp:revision>
  <dcterms:created xsi:type="dcterms:W3CDTF">2021-10-06T19:51:45Z</dcterms:created>
  <dcterms:modified xsi:type="dcterms:W3CDTF">2021-10-06T20:56:05Z</dcterms:modified>
</cp:coreProperties>
</file>