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0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1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2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A09C-B6C0-2841-8BC2-E0B1148D55E8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10F960-5AA2-8940-85F2-060FEFF794E0}"/>
              </a:ext>
            </a:extLst>
          </p:cNvPr>
          <p:cNvSpPr/>
          <p:nvPr/>
        </p:nvSpPr>
        <p:spPr>
          <a:xfrm>
            <a:off x="1491347" y="1240972"/>
            <a:ext cx="3439885" cy="3439885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DCE1E7-D477-0044-80E6-38DA4E2D5060}"/>
              </a:ext>
            </a:extLst>
          </p:cNvPr>
          <p:cNvSpPr/>
          <p:nvPr/>
        </p:nvSpPr>
        <p:spPr>
          <a:xfrm>
            <a:off x="3679369" y="1240972"/>
            <a:ext cx="3439885" cy="3439885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8CABD-D40A-EB47-88B1-3E10C7188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01" y="1019629"/>
            <a:ext cx="3302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DD2C8-E613-184A-8E88-4B50D7E2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34" y="1069522"/>
            <a:ext cx="3429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EAA08-02B0-7D46-8B05-893054B01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525" y="2583543"/>
            <a:ext cx="1193800" cy="35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432FA-BC7D-8F42-BE08-CF4679209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872" y="3381829"/>
            <a:ext cx="1219200" cy="4191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441D6-C8D7-8F4A-AEAF-B9BC202F55F2}"/>
              </a:ext>
            </a:extLst>
          </p:cNvPr>
          <p:cNvCxnSpPr/>
          <p:nvPr/>
        </p:nvCxnSpPr>
        <p:spPr>
          <a:xfrm>
            <a:off x="1680028" y="1240972"/>
            <a:ext cx="410028" cy="3918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783592-751A-8048-A7B7-423827575F76}"/>
              </a:ext>
            </a:extLst>
          </p:cNvPr>
          <p:cNvCxnSpPr>
            <a:cxnSpLocks/>
          </p:cNvCxnSpPr>
          <p:nvPr/>
        </p:nvCxnSpPr>
        <p:spPr>
          <a:xfrm flipH="1">
            <a:off x="6528479" y="1275443"/>
            <a:ext cx="410028" cy="391885"/>
          </a:xfrm>
          <a:prstGeom prst="straightConnector1">
            <a:avLst/>
          </a:prstGeom>
          <a:ln w="28575">
            <a:solidFill>
              <a:srgbClr val="BE1D22">
                <a:alpha val="78039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3</cp:revision>
  <dcterms:created xsi:type="dcterms:W3CDTF">2021-06-03T17:54:40Z</dcterms:created>
  <dcterms:modified xsi:type="dcterms:W3CDTF">2021-10-05T21:16:18Z</dcterms:modified>
</cp:coreProperties>
</file>