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46" d="100"/>
          <a:sy n="146" d="100"/>
        </p:scale>
        <p:origin x="-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F44C-AF82-7043-86D6-E99888F1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DF71-89EA-964F-91CE-94E20D69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B285-C0FD-6940-A19C-D3ACCF8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D4E-1CF9-654E-B07D-3067EAF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2A5D-4FEC-014A-8DF9-960D3813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F00C-713C-7641-AA4D-7686B6FD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E798-DC44-7740-8D49-9CD91A20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C0F8-DB8A-EB44-839E-59F8B59D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73FB-EC49-C64F-9B99-5C8FB7B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E7E-4E26-E644-BC5A-9F898579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F52E4-81FC-3C4D-94B2-DEEB1EE6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8AA95-1EE7-5444-A61A-90F520BB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6414-DEB9-F54D-AFC7-2B2FFE8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2C45-A29C-DC41-A19B-648083BA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8E6A-4110-4943-8EF3-8D0AC080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955E-B233-174A-BA00-036ADA37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DF4F-79FA-604B-AD31-19E62184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C1B0-6561-C045-91D1-EF2F9567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CE4D-30B3-444E-93E6-A9F12AE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D086-7302-8B42-83E4-134ADEA8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3D9-3604-3140-B13B-9636DB1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192-1F95-E84D-BC51-6B03D4DF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FD99-4A6D-0743-9523-AA0A08D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3B7B-6780-BC48-9793-AD6DE3CD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3025-6EA6-C649-8764-AFEA7F6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8370-3540-594F-A7FA-0584288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1C4D-ABA0-A549-82B9-033419F2C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F130-0C58-314C-A0E0-9EE93498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1B99-2F1F-0349-AE39-24678CB3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89EE-46AB-B145-B7DA-42209AA5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34A26-2F5A-E741-9C7C-845F038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079-4E1C-264F-B9DC-179D8589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7CCDC-50D6-D645-81CA-FE8FB1A0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11CB-3F04-B54F-A2C0-664156E7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143C5-D82B-6445-9381-DC26847A6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1E92A-ED40-A747-AE8E-DF06E0D2D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A8104-16CA-8B4C-9E5F-FAC71F1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13858-A061-D746-926C-A7BFDB7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1A8DE-0D19-2642-BB9A-BA006F9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79C1-56A4-AA42-8995-AE2256E2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6A757-3B77-3249-B3E2-4E154C3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A4528-7BAC-8242-9C0F-DCAD0F9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9BB-7864-AB4A-9762-72F2ED3A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9B0D-44EC-F442-9A1C-3789CD1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52194-4FB9-1C44-A2D0-7AECF150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23FA-291E-A742-9AF9-1F04376D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C2D-3EBB-9249-8AFE-BF17F81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1F0E-2368-4743-984B-D31F8849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D51D-41B8-4D43-A79C-3EEC4570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1420-BC19-9544-8590-368B56DE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C8E73-0576-1F4F-B5EB-C8CD1DD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D2C7-BC74-104C-AA9A-F3F8535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CF73-B429-F84A-824F-6624D201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4ECF7-6F5D-FA49-84FF-EB965C71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3366-1AE3-A840-A423-F0DEE6EF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FF6F-7A80-3F4E-B528-FE81AA1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40AF-CEDA-4744-BFAA-869F35D9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3347-5A30-D345-BABA-64F3E12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60DB7-0318-1B49-A476-27EFA466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2ACB-6B51-DA4C-B00C-72D6C822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8E64-49FA-7A47-A48D-1F16A348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8208-F9F1-A848-BB1C-06554CC1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2CE5-68EC-974A-AD14-35F2F002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A6504-411C-F04A-8A24-391B1261C678}"/>
              </a:ext>
            </a:extLst>
          </p:cNvPr>
          <p:cNvSpPr/>
          <p:nvPr/>
        </p:nvSpPr>
        <p:spPr>
          <a:xfrm>
            <a:off x="2668580" y="1470895"/>
            <a:ext cx="6081486" cy="35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358727D-7040-994D-ADFD-DACD3517C364}"/>
              </a:ext>
            </a:extLst>
          </p:cNvPr>
          <p:cNvSpPr/>
          <p:nvPr/>
        </p:nvSpPr>
        <p:spPr>
          <a:xfrm>
            <a:off x="2670629" y="1465943"/>
            <a:ext cx="1306285" cy="1872343"/>
          </a:xfrm>
          <a:custGeom>
            <a:avLst/>
            <a:gdLst>
              <a:gd name="connsiteX0" fmla="*/ 1306285 w 1306285"/>
              <a:gd name="connsiteY0" fmla="*/ 0 h 1872343"/>
              <a:gd name="connsiteX1" fmla="*/ 1045028 w 1306285"/>
              <a:gd name="connsiteY1" fmla="*/ 1219200 h 1872343"/>
              <a:gd name="connsiteX2" fmla="*/ 0 w 1306285"/>
              <a:gd name="connsiteY2" fmla="*/ 1872343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872343">
                <a:moveTo>
                  <a:pt x="1306285" y="0"/>
                </a:moveTo>
                <a:cubicBezTo>
                  <a:pt x="1284513" y="453571"/>
                  <a:pt x="1262742" y="907143"/>
                  <a:pt x="1045028" y="1219200"/>
                </a:cubicBezTo>
                <a:cubicBezTo>
                  <a:pt x="827314" y="1531257"/>
                  <a:pt x="413657" y="1701800"/>
                  <a:pt x="0" y="18723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66B37B-FF41-6F43-9C8F-E04C3E84A44F}"/>
              </a:ext>
            </a:extLst>
          </p:cNvPr>
          <p:cNvSpPr/>
          <p:nvPr/>
        </p:nvSpPr>
        <p:spPr>
          <a:xfrm>
            <a:off x="3614057" y="2786743"/>
            <a:ext cx="856343" cy="2278743"/>
          </a:xfrm>
          <a:custGeom>
            <a:avLst/>
            <a:gdLst>
              <a:gd name="connsiteX0" fmla="*/ 0 w 856343"/>
              <a:gd name="connsiteY0" fmla="*/ 0 h 2278743"/>
              <a:gd name="connsiteX1" fmla="*/ 696686 w 856343"/>
              <a:gd name="connsiteY1" fmla="*/ 885371 h 2278743"/>
              <a:gd name="connsiteX2" fmla="*/ 856343 w 856343"/>
              <a:gd name="connsiteY2" fmla="*/ 2278743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2278743">
                <a:moveTo>
                  <a:pt x="0" y="0"/>
                </a:moveTo>
                <a:cubicBezTo>
                  <a:pt x="276981" y="252790"/>
                  <a:pt x="553962" y="505581"/>
                  <a:pt x="696686" y="885371"/>
                </a:cubicBezTo>
                <a:cubicBezTo>
                  <a:pt x="839410" y="1265161"/>
                  <a:pt x="847876" y="1771952"/>
                  <a:pt x="856343" y="2278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D09CF1E-FE77-6A49-B428-A38F5810E981}"/>
              </a:ext>
            </a:extLst>
          </p:cNvPr>
          <p:cNvSpPr/>
          <p:nvPr/>
        </p:nvSpPr>
        <p:spPr>
          <a:xfrm>
            <a:off x="4180115" y="1480456"/>
            <a:ext cx="1799772" cy="1948543"/>
          </a:xfrm>
          <a:custGeom>
            <a:avLst/>
            <a:gdLst>
              <a:gd name="connsiteX0" fmla="*/ 0 w 1770743"/>
              <a:gd name="connsiteY0" fmla="*/ 1915886 h 1915886"/>
              <a:gd name="connsiteX1" fmla="*/ 1349828 w 1770743"/>
              <a:gd name="connsiteY1" fmla="*/ 1219200 h 1915886"/>
              <a:gd name="connsiteX2" fmla="*/ 1770743 w 1770743"/>
              <a:gd name="connsiteY2" fmla="*/ 0 h 19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743" h="1915886">
                <a:moveTo>
                  <a:pt x="0" y="1915886"/>
                </a:moveTo>
                <a:cubicBezTo>
                  <a:pt x="527352" y="1727200"/>
                  <a:pt x="1054704" y="1538514"/>
                  <a:pt x="1349828" y="1219200"/>
                </a:cubicBezTo>
                <a:cubicBezTo>
                  <a:pt x="1644952" y="899886"/>
                  <a:pt x="1707847" y="449943"/>
                  <a:pt x="17707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54BA0C9-64A2-1044-BC9C-42CBFA1D94A6}"/>
              </a:ext>
            </a:extLst>
          </p:cNvPr>
          <p:cNvSpPr/>
          <p:nvPr/>
        </p:nvSpPr>
        <p:spPr>
          <a:xfrm>
            <a:off x="4441371" y="2664823"/>
            <a:ext cx="1706886" cy="1610833"/>
          </a:xfrm>
          <a:custGeom>
            <a:avLst/>
            <a:gdLst>
              <a:gd name="connsiteX0" fmla="*/ 1158240 w 1706886"/>
              <a:gd name="connsiteY0" fmla="*/ 0 h 1610833"/>
              <a:gd name="connsiteX1" fmla="*/ 1706880 w 1706886"/>
              <a:gd name="connsiteY1" fmla="*/ 801188 h 1610833"/>
              <a:gd name="connsiteX2" fmla="*/ 1166949 w 1706886"/>
              <a:gd name="connsiteY2" fmla="*/ 1506583 h 1610833"/>
              <a:gd name="connsiteX3" fmla="*/ 0 w 1706886"/>
              <a:gd name="connsiteY3" fmla="*/ 1593668 h 16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886" h="1610833">
                <a:moveTo>
                  <a:pt x="1158240" y="0"/>
                </a:moveTo>
                <a:cubicBezTo>
                  <a:pt x="1431834" y="275045"/>
                  <a:pt x="1705429" y="550091"/>
                  <a:pt x="1706880" y="801188"/>
                </a:cubicBezTo>
                <a:cubicBezTo>
                  <a:pt x="1708331" y="1052285"/>
                  <a:pt x="1451429" y="1374503"/>
                  <a:pt x="1166949" y="1506583"/>
                </a:cubicBezTo>
                <a:cubicBezTo>
                  <a:pt x="882469" y="1638663"/>
                  <a:pt x="441234" y="1616165"/>
                  <a:pt x="0" y="1593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F160727-5E74-D742-A813-8ECF0384375D}"/>
              </a:ext>
            </a:extLst>
          </p:cNvPr>
          <p:cNvSpPr/>
          <p:nvPr/>
        </p:nvSpPr>
        <p:spPr>
          <a:xfrm>
            <a:off x="6008914" y="3831771"/>
            <a:ext cx="789219" cy="1236618"/>
          </a:xfrm>
          <a:custGeom>
            <a:avLst/>
            <a:gdLst>
              <a:gd name="connsiteX0" fmla="*/ 0 w 789219"/>
              <a:gd name="connsiteY0" fmla="*/ 0 h 1236618"/>
              <a:gd name="connsiteX1" fmla="*/ 705395 w 789219"/>
              <a:gd name="connsiteY1" fmla="*/ 444138 h 1236618"/>
              <a:gd name="connsiteX2" fmla="*/ 748937 w 789219"/>
              <a:gd name="connsiteY2" fmla="*/ 1236618 h 1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219" h="1236618">
                <a:moveTo>
                  <a:pt x="0" y="0"/>
                </a:moveTo>
                <a:cubicBezTo>
                  <a:pt x="290286" y="119017"/>
                  <a:pt x="580572" y="238035"/>
                  <a:pt x="705395" y="444138"/>
                </a:cubicBezTo>
                <a:cubicBezTo>
                  <a:pt x="830218" y="650241"/>
                  <a:pt x="789577" y="943429"/>
                  <a:pt x="748937" y="1236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6EA859-36E4-5147-8B64-C68031851143}"/>
              </a:ext>
            </a:extLst>
          </p:cNvPr>
          <p:cNvSpPr/>
          <p:nvPr/>
        </p:nvSpPr>
        <p:spPr>
          <a:xfrm>
            <a:off x="6461760" y="1480457"/>
            <a:ext cx="884880" cy="2569029"/>
          </a:xfrm>
          <a:custGeom>
            <a:avLst/>
            <a:gdLst>
              <a:gd name="connsiteX0" fmla="*/ 0 w 884880"/>
              <a:gd name="connsiteY0" fmla="*/ 2569029 h 2569029"/>
              <a:gd name="connsiteX1" fmla="*/ 853440 w 884880"/>
              <a:gd name="connsiteY1" fmla="*/ 1262743 h 2569029"/>
              <a:gd name="connsiteX2" fmla="*/ 618309 w 884880"/>
              <a:gd name="connsiteY2" fmla="*/ 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880" h="2569029">
                <a:moveTo>
                  <a:pt x="0" y="2569029"/>
                </a:moveTo>
                <a:cubicBezTo>
                  <a:pt x="375194" y="2129971"/>
                  <a:pt x="750389" y="1690914"/>
                  <a:pt x="853440" y="1262743"/>
                </a:cubicBezTo>
                <a:cubicBezTo>
                  <a:pt x="956492" y="834571"/>
                  <a:pt x="787400" y="417285"/>
                  <a:pt x="6183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B9516C6-3CF8-B541-B174-41BFE6A12EF8}"/>
              </a:ext>
            </a:extLst>
          </p:cNvPr>
          <p:cNvSpPr/>
          <p:nvPr/>
        </p:nvSpPr>
        <p:spPr>
          <a:xfrm>
            <a:off x="7280366" y="2868862"/>
            <a:ext cx="1463040" cy="762612"/>
          </a:xfrm>
          <a:custGeom>
            <a:avLst/>
            <a:gdLst>
              <a:gd name="connsiteX0" fmla="*/ 0 w 1463040"/>
              <a:gd name="connsiteY0" fmla="*/ 13675 h 762612"/>
              <a:gd name="connsiteX1" fmla="*/ 827314 w 1463040"/>
              <a:gd name="connsiteY1" fmla="*/ 100761 h 762612"/>
              <a:gd name="connsiteX2" fmla="*/ 1463040 w 1463040"/>
              <a:gd name="connsiteY2" fmla="*/ 762612 h 76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762612">
                <a:moveTo>
                  <a:pt x="0" y="13675"/>
                </a:moveTo>
                <a:cubicBezTo>
                  <a:pt x="291737" y="-5194"/>
                  <a:pt x="583474" y="-24062"/>
                  <a:pt x="827314" y="100761"/>
                </a:cubicBezTo>
                <a:cubicBezTo>
                  <a:pt x="1071154" y="225584"/>
                  <a:pt x="1267097" y="494098"/>
                  <a:pt x="1463040" y="762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B8C48A-54FB-A54E-A828-7E371E36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2051413"/>
            <a:ext cx="4318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9ACB2-072A-8E4D-AF46-898A4773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09" y="2051413"/>
            <a:ext cx="4445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B7FFF8-7A5D-8342-BC96-57B4E3A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0" y="2055641"/>
            <a:ext cx="444500" cy="368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22CEE-C7EB-D140-9626-3CBE1356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36" y="2045063"/>
            <a:ext cx="4445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B370E6-65B7-5D48-8504-7A0019D1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056" y="3505744"/>
            <a:ext cx="444500" cy="36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B4A75-7527-5C46-8B80-F8426F7BE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01" y="3493044"/>
            <a:ext cx="4445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B06EF5-275A-5447-990F-275C2FE00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49" y="3493044"/>
            <a:ext cx="4445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5AAEA2-C915-C14F-BA63-5476F37AB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00" y="4330266"/>
            <a:ext cx="45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1</cp:revision>
  <dcterms:created xsi:type="dcterms:W3CDTF">2021-11-03T16:09:34Z</dcterms:created>
  <dcterms:modified xsi:type="dcterms:W3CDTF">2021-11-03T16:17:42Z</dcterms:modified>
</cp:coreProperties>
</file>