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>
        <p:scale>
          <a:sx n="400" d="100"/>
          <a:sy n="400" d="100"/>
        </p:scale>
        <p:origin x="-12168" y="-4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8C8C-DC22-9B44-A872-6AFE98B5E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B0E64-1640-BB4C-BFC9-5BAEB5DD2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9F7B-7920-7746-8BD9-0F5E1C06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23DA-9F39-274B-991C-C3BD3A4B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0E02-9426-B040-BA8A-1E15C090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7E56-F5EF-084B-9D39-6428E314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5FB1C-B45E-344C-86AD-50246DC12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FD97-D1A0-E64A-850F-484F295A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4A5F7-D23D-D946-838E-F6BC45E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1100-3A9F-A746-BEC4-B9056D1A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1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878AC-FF23-9946-9DC6-D3D229620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12243-1BA1-744D-86F6-A4C35ED00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F27F-C9F8-F84F-A8F8-267AE547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52B8-CF22-514D-B719-5E907263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4A8B-44C4-5D43-907E-2084CB27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A9F8-C1DA-514D-B29E-6FF54F14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CEF06-0A18-134C-91CA-076718614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DF00-3243-6B46-87D5-CE466AF7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3009D-D3C4-D04B-850C-259A8349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FC13-BE96-E247-A835-2FF64A21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214C-1D86-9446-AB3C-11998EA9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11743-7729-A348-A472-35EF9055B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B3A3-4A64-2445-A86B-16C9E97C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9443-7796-DD4E-8C5A-60E75810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B6223-22A6-1745-AB95-9EB1303F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6359-DC70-7F43-8771-A612004C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7049-C76F-A14A-B988-331178FDD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F24E8-01E5-214F-96C8-ED98F41FD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320D-B88E-AF46-906F-0D865835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0AA8-7599-4D4A-9688-33AE2D21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06DB0-90CD-A845-84A6-DB8788C2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A0B2-075B-A546-9818-FD342421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7AF7C-61C0-5B48-8E57-AF3C46CF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36B4B-4E7F-0A43-A6A7-26ECA7359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79774-01DD-1045-A26A-ADEC05CDE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23E0A-2CFA-9E49-B35C-A87AE5A37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97D4E-AD7B-4F48-9506-A424ED72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1B979-3CEE-444F-879E-C299FD3D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E0C23-6CC7-D245-8974-E11A712B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1BF3-F3EA-BE4D-89FB-874DAF64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E087F-3891-C04D-B7C3-8250F203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D5627-03C9-E440-87D2-B6A26AF7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CCD85-1FAD-3F4B-8B4F-59D7A831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F09D8-DFE5-2A40-BDB2-3434E104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E2764-828A-0645-8F3C-F52A9AE0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6DA1E-C3DC-A345-83CE-16E07840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713C-4995-2F47-A87C-A2926FE1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DCC5-1661-FE4E-9A74-026772D8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B66EA-210A-6F4A-941F-4A6858E60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960D7-9E75-CA45-B980-495B5F2C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CE9D-3E4C-0F44-87FC-071E74D4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1CCCB-7222-1F47-8B98-F5C0C85D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8284-46BC-2642-8A3A-2FC83431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C86B4-D947-5C48-A79B-E894B4190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EB9AF-3C3F-0C46-BBBB-3BD962F3F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DE97E-788A-1947-9619-005F6B39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9AE5B-30E0-2243-A14E-72371CCE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D95ED-EAC9-9E41-A888-2DA19D33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470A6-7B6D-034D-827D-F7CA064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F93D1-3486-7D49-8C46-584DB970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F4B15-D86D-384F-949D-62CC7E147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B8087-564E-BA49-805A-F87AC5CFC1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8C1DF-B104-1E4A-9F26-1ADAB4604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D3A8C-56F8-6041-89C2-197E51860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856CE9-3EB0-A64E-830D-5633D050115E}"/>
              </a:ext>
            </a:extLst>
          </p:cNvPr>
          <p:cNvCxnSpPr>
            <a:cxnSpLocks/>
          </p:cNvCxnSpPr>
          <p:nvPr/>
        </p:nvCxnSpPr>
        <p:spPr>
          <a:xfrm flipV="1">
            <a:off x="3970338" y="2690812"/>
            <a:ext cx="2076088" cy="15787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E810E3-4398-AD4D-9CF3-1095DDF679EC}"/>
              </a:ext>
            </a:extLst>
          </p:cNvPr>
          <p:cNvCxnSpPr>
            <a:cxnSpLocks/>
          </p:cNvCxnSpPr>
          <p:nvPr/>
        </p:nvCxnSpPr>
        <p:spPr>
          <a:xfrm>
            <a:off x="3957638" y="1671638"/>
            <a:ext cx="2088788" cy="153786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A577FFA-EB1D-4F48-AA85-4A26414F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4" y="1563688"/>
            <a:ext cx="254000" cy="215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2E3758-A4CC-2845-BCB4-79BA8D8A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4" y="4159257"/>
            <a:ext cx="241300" cy="203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C96BDDA-2BC1-514E-B5ED-EC40B204B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922" y="1563688"/>
            <a:ext cx="254000" cy="203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1401F6-51C9-8947-8891-A76EA09F5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622" y="2870200"/>
            <a:ext cx="241300" cy="20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BE42C5-F8E0-1F4D-AB84-F53E1D68E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5712" y="4181500"/>
            <a:ext cx="241300" cy="203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EA44A7-A7EA-2F40-8C38-34556B4F830A}"/>
              </a:ext>
            </a:extLst>
          </p:cNvPr>
          <p:cNvCxnSpPr>
            <a:cxnSpLocks/>
          </p:cNvCxnSpPr>
          <p:nvPr/>
        </p:nvCxnSpPr>
        <p:spPr>
          <a:xfrm>
            <a:off x="3957638" y="1671638"/>
            <a:ext cx="205263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E2F8B7-0D68-FA43-B3DD-708620A043DB}"/>
              </a:ext>
            </a:extLst>
          </p:cNvPr>
          <p:cNvCxnSpPr>
            <a:cxnSpLocks/>
          </p:cNvCxnSpPr>
          <p:nvPr/>
        </p:nvCxnSpPr>
        <p:spPr>
          <a:xfrm>
            <a:off x="5668394" y="1671638"/>
            <a:ext cx="1718244" cy="635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95342D-10C7-1847-878D-51EC001D6EA6}"/>
              </a:ext>
            </a:extLst>
          </p:cNvPr>
          <p:cNvCxnSpPr>
            <a:cxnSpLocks/>
          </p:cNvCxnSpPr>
          <p:nvPr/>
        </p:nvCxnSpPr>
        <p:spPr>
          <a:xfrm flipV="1">
            <a:off x="3951960" y="4269588"/>
            <a:ext cx="2030808" cy="1079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7C3512-10D5-DA49-8729-2FD925A87987}"/>
              </a:ext>
            </a:extLst>
          </p:cNvPr>
          <p:cNvCxnSpPr>
            <a:cxnSpLocks/>
          </p:cNvCxnSpPr>
          <p:nvPr/>
        </p:nvCxnSpPr>
        <p:spPr>
          <a:xfrm>
            <a:off x="5930801" y="4269864"/>
            <a:ext cx="1534886" cy="15876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403CC1-B34A-4C44-A3A7-4510E2CC1246}"/>
              </a:ext>
            </a:extLst>
          </p:cNvPr>
          <p:cNvCxnSpPr>
            <a:cxnSpLocks/>
          </p:cNvCxnSpPr>
          <p:nvPr/>
        </p:nvCxnSpPr>
        <p:spPr>
          <a:xfrm>
            <a:off x="3957638" y="1671638"/>
            <a:ext cx="1932214" cy="7326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ECA6BE-EEE5-AD47-BC76-9502D9AC4A6F}"/>
              </a:ext>
            </a:extLst>
          </p:cNvPr>
          <p:cNvCxnSpPr>
            <a:cxnSpLocks/>
          </p:cNvCxnSpPr>
          <p:nvPr/>
        </p:nvCxnSpPr>
        <p:spPr>
          <a:xfrm>
            <a:off x="5515739" y="2262196"/>
            <a:ext cx="1870899" cy="71278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3CB12B-0362-7648-9C04-DCAE3364F19F}"/>
              </a:ext>
            </a:extLst>
          </p:cNvPr>
          <p:cNvCxnSpPr>
            <a:cxnSpLocks/>
          </p:cNvCxnSpPr>
          <p:nvPr/>
        </p:nvCxnSpPr>
        <p:spPr>
          <a:xfrm flipV="1">
            <a:off x="3957638" y="3502818"/>
            <a:ext cx="2025130" cy="77550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91CB25-7AB9-A242-A148-D72A977C3CB8}"/>
              </a:ext>
            </a:extLst>
          </p:cNvPr>
          <p:cNvCxnSpPr>
            <a:cxnSpLocks/>
          </p:cNvCxnSpPr>
          <p:nvPr/>
        </p:nvCxnSpPr>
        <p:spPr>
          <a:xfrm flipV="1">
            <a:off x="5889852" y="2968094"/>
            <a:ext cx="1496786" cy="56886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33C2974-ADA2-4749-AE07-61FFB0378B73}"/>
              </a:ext>
            </a:extLst>
          </p:cNvPr>
          <p:cNvCxnSpPr>
            <a:cxnSpLocks/>
          </p:cNvCxnSpPr>
          <p:nvPr/>
        </p:nvCxnSpPr>
        <p:spPr>
          <a:xfrm flipV="1">
            <a:off x="5814444" y="1677988"/>
            <a:ext cx="1572194" cy="119016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6DFA65-0287-224C-9E21-24C3682C4231}"/>
              </a:ext>
            </a:extLst>
          </p:cNvPr>
          <p:cNvCxnSpPr>
            <a:cxnSpLocks/>
          </p:cNvCxnSpPr>
          <p:nvPr/>
        </p:nvCxnSpPr>
        <p:spPr>
          <a:xfrm>
            <a:off x="5562600" y="2852754"/>
            <a:ext cx="1897409" cy="1432986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9043C69-5BC6-7745-8910-1F8F210F9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5915" y="1317617"/>
            <a:ext cx="368300" cy="26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636758-DDE4-3C41-8AB7-41BF7C3D70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4119" y="1934746"/>
            <a:ext cx="355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92EB3-FCA2-E64A-BBAC-4B2914BB80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8145" y="2396227"/>
            <a:ext cx="3556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018610-401B-8A45-99AC-B0C274580A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4987" y="3931916"/>
            <a:ext cx="3683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2DB476-E5EC-8342-92A6-235BE199EC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7579" y="3334591"/>
            <a:ext cx="355600" cy="266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7E956C6-58E4-6E4B-9A65-A1D4636BF0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4519" y="3431365"/>
            <a:ext cx="355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5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Shea, John Mark</cp:lastModifiedBy>
  <cp:revision>7</cp:revision>
  <cp:lastPrinted>2018-09-28T19:21:10Z</cp:lastPrinted>
  <dcterms:created xsi:type="dcterms:W3CDTF">2018-09-28T18:55:20Z</dcterms:created>
  <dcterms:modified xsi:type="dcterms:W3CDTF">2021-11-19T19:05:15Z</dcterms:modified>
</cp:coreProperties>
</file>