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0"/>
    <p:restoredTop sz="94648"/>
  </p:normalViewPr>
  <p:slideViewPr>
    <p:cSldViewPr snapToGrid="0" snapToObjects="1">
      <p:cViewPr>
        <p:scale>
          <a:sx n="110" d="100"/>
          <a:sy n="110" d="100"/>
        </p:scale>
        <p:origin x="-7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8DF-1D22-F946-85E1-8C3B232C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8BD-28F3-BC4C-AB0C-5F4E8A2A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B4E2-558A-BA46-98F7-1D08CA4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2479-17CA-E24D-B7FE-5C234CD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BAA9-3716-984B-A4A4-AF1DFB5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7B2C-BAA2-0C41-BA00-C35B265D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63F-D19A-2447-A8F0-940A5B52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DFC2-1F1B-9547-89F0-4CE68D9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A83D-CE26-2449-8E5A-9536EC9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451-76C1-E94D-BDDC-BD4E6A8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4E28-3E5D-CF4C-BD2C-464371B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054F-0AA5-0948-8C34-0510879B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8421-925E-CF41-980A-53BDCA5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0D5-1203-3542-A78C-40BBB2D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962-E0C6-EA43-997B-60940418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C58-633F-CA4E-8506-D069A96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1F6B-F676-6245-8AF8-2E4AFAF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C73-5334-B64D-88E3-5F2179B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BE1-BB11-B549-BBA6-8483B3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7C2-A74B-2C4E-B5A5-7EABD3B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F2E-183C-4442-9C86-848523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7B3C-74F2-D34C-ACDE-1DEB76AE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EE44-9A71-2A4F-BC40-2E6CFE9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A3D-F8B5-6642-AAB0-174C306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FE1-9F1B-6548-905C-76AFFE8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1CC-9687-B24A-BE2A-E3597D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B0B4-0467-8743-A2B4-2B2CC028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B56D-389C-DB40-A548-FFAC4FE2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65D8-B39C-C84F-AFCC-0AC04281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8572-88E8-A147-A3DE-78CC161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E74-50E5-DD4A-A131-84B53F7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515-D6F9-F141-A5A1-E2FD3B3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F22C-648D-0F48-A155-067DC67E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266-CF50-7A49-A598-A9B68F2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A084-85F1-2149-8C02-6305B3D3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3624E-28ED-D841-84DF-78DA920C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1F3-50E8-9246-ABC4-EB81E6E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5E8F-8F94-4749-B37A-95324FE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C57E-136E-EB4F-8F4F-9BB881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9C5-7DB0-1640-BE0B-D1E1166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85FCC-5057-D940-8C85-65DC080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95B6-E661-B742-865E-4E3C9A0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6E41-F0C5-1F45-BB3D-F573AF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28C0-CE6B-7D45-B3B9-799C76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9975-EF39-D543-AABD-FC8AA9FB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1968-7C64-BC45-87AA-554EE96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25E-F582-8343-8131-C074AB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6E0C-D5FF-4D4F-902A-D3CCCED8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3C82-400A-2C48-A896-C09DA89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591A-8B64-EB45-BFCD-0298193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F398-3E46-BE48-819C-1EC7DCC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87ED-EBE8-7A44-9076-45614870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CD3-0FD4-3B4E-86C0-F38FB1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D5FB-D898-F24F-BF6B-CA58A0AA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7E4E-B664-E645-A25A-64A77C1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5685-928F-5F4C-BD95-02A73F6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7404-AF69-824A-AE56-1153D7E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80D7-9BD6-A549-AD8B-1BC4833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7E51-D0BC-1442-947D-6ADF1A6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04BE-2CEA-0E48-BD37-14FCA194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485-D903-0449-BE74-3450BD8D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5EC-6C4F-C74F-9BD2-B56174265E93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67A0-A4B8-8C4A-9161-0B7FE2DA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9D33-E4E5-7145-820E-FE2CDF34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464B58-2235-3C4B-9BEB-05051D3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90FA25-ED6B-8E49-B60A-4CBEA444E037}"/>
              </a:ext>
            </a:extLst>
          </p:cNvPr>
          <p:cNvSpPr txBox="1"/>
          <p:nvPr/>
        </p:nvSpPr>
        <p:spPr>
          <a:xfrm>
            <a:off x="5469239" y="2643154"/>
            <a:ext cx="113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✕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3BCDB33-2B1D-804E-9926-57AD705B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64" y="2175124"/>
            <a:ext cx="12319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E1059E-F52A-9545-983D-B3962595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986087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/>
          <p:nvPr/>
        </p:nvCxnSpPr>
        <p:spPr>
          <a:xfrm flipH="1">
            <a:off x="4308265" y="2941584"/>
            <a:ext cx="862177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C27A03-D08D-1B4B-9712-D0D22348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76" y="2197234"/>
            <a:ext cx="193040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BC5FFB-8E35-CD4A-A4D4-5BA3BE28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5543917" y="2503478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5695950" y="2941584"/>
            <a:ext cx="1926718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3EBFF31-3076-2748-AA11-6A114C8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6" y="2140880"/>
            <a:ext cx="2044700" cy="381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7442590" y="2488041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0BE281-63C1-F449-9608-0C1A6110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F0A2D-2AF7-1F43-8118-48E39FC081F4}"/>
              </a:ext>
            </a:extLst>
          </p:cNvPr>
          <p:cNvGrpSpPr/>
          <p:nvPr/>
        </p:nvGrpSpPr>
        <p:grpSpPr>
          <a:xfrm>
            <a:off x="1414073" y="1395452"/>
            <a:ext cx="7478467" cy="2839502"/>
            <a:chOff x="1414073" y="1395452"/>
            <a:chExt cx="7478467" cy="283950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0149E8B-A17F-DA46-B277-BE016F789BFC}"/>
                </a:ext>
              </a:extLst>
            </p:cNvPr>
            <p:cNvSpPr/>
            <p:nvPr/>
          </p:nvSpPr>
          <p:spPr>
            <a:xfrm>
              <a:off x="1414073" y="1395452"/>
              <a:ext cx="2117773" cy="2839502"/>
            </a:xfrm>
            <a:custGeom>
              <a:avLst/>
              <a:gdLst>
                <a:gd name="connsiteX0" fmla="*/ 354491 w 2195042"/>
                <a:gd name="connsiteY0" fmla="*/ 491545 h 2896527"/>
                <a:gd name="connsiteX1" fmla="*/ 754541 w 2195042"/>
                <a:gd name="connsiteY1" fmla="*/ 55 h 2896527"/>
                <a:gd name="connsiteX2" fmla="*/ 1063151 w 2195042"/>
                <a:gd name="connsiteY2" fmla="*/ 457255 h 2896527"/>
                <a:gd name="connsiteX3" fmla="*/ 1588931 w 2195042"/>
                <a:gd name="connsiteY3" fmla="*/ 148645 h 2896527"/>
                <a:gd name="connsiteX4" fmla="*/ 2057561 w 2195042"/>
                <a:gd name="connsiteY4" fmla="*/ 720145 h 2896527"/>
                <a:gd name="connsiteX5" fmla="*/ 1886111 w 2195042"/>
                <a:gd name="connsiteY5" fmla="*/ 1165915 h 2896527"/>
                <a:gd name="connsiteX6" fmla="*/ 2194721 w 2195042"/>
                <a:gd name="connsiteY6" fmla="*/ 1840285 h 2896527"/>
                <a:gd name="connsiteX7" fmla="*/ 1817531 w 2195042"/>
                <a:gd name="connsiteY7" fmla="*/ 2720395 h 2896527"/>
                <a:gd name="connsiteX8" fmla="*/ 1291751 w 2195042"/>
                <a:gd name="connsiteY8" fmla="*/ 2526085 h 2896527"/>
                <a:gd name="connsiteX9" fmla="*/ 537371 w 2195042"/>
                <a:gd name="connsiteY9" fmla="*/ 2891845 h 2896527"/>
                <a:gd name="connsiteX10" fmla="*/ 525941 w 2195042"/>
                <a:gd name="connsiteY10" fmla="*/ 2217475 h 2896527"/>
                <a:gd name="connsiteX11" fmla="*/ 161 w 2195042"/>
                <a:gd name="connsiteY11" fmla="*/ 1771705 h 2896527"/>
                <a:gd name="connsiteX12" fmla="*/ 468791 w 2195042"/>
                <a:gd name="connsiteY12" fmla="*/ 1211635 h 2896527"/>
                <a:gd name="connsiteX13" fmla="*/ 354491 w 2195042"/>
                <a:gd name="connsiteY13" fmla="*/ 491545 h 2896527"/>
                <a:gd name="connsiteX0" fmla="*/ 354491 w 2194777"/>
                <a:gd name="connsiteY0" fmla="*/ 491545 h 2896527"/>
                <a:gd name="connsiteX1" fmla="*/ 754541 w 2194777"/>
                <a:gd name="connsiteY1" fmla="*/ 55 h 2896527"/>
                <a:gd name="connsiteX2" fmla="*/ 1063151 w 2194777"/>
                <a:gd name="connsiteY2" fmla="*/ 457255 h 2896527"/>
                <a:gd name="connsiteX3" fmla="*/ 1588931 w 2194777"/>
                <a:gd name="connsiteY3" fmla="*/ 148645 h 2896527"/>
                <a:gd name="connsiteX4" fmla="*/ 2057561 w 2194777"/>
                <a:gd name="connsiteY4" fmla="*/ 720145 h 2896527"/>
                <a:gd name="connsiteX5" fmla="*/ 1847610 w 2194777"/>
                <a:gd name="connsiteY5" fmla="*/ 1339170 h 2896527"/>
                <a:gd name="connsiteX6" fmla="*/ 2194721 w 2194777"/>
                <a:gd name="connsiteY6" fmla="*/ 1840285 h 2896527"/>
                <a:gd name="connsiteX7" fmla="*/ 1817531 w 2194777"/>
                <a:gd name="connsiteY7" fmla="*/ 2720395 h 2896527"/>
                <a:gd name="connsiteX8" fmla="*/ 1291751 w 2194777"/>
                <a:gd name="connsiteY8" fmla="*/ 2526085 h 2896527"/>
                <a:gd name="connsiteX9" fmla="*/ 537371 w 2194777"/>
                <a:gd name="connsiteY9" fmla="*/ 2891845 h 2896527"/>
                <a:gd name="connsiteX10" fmla="*/ 525941 w 2194777"/>
                <a:gd name="connsiteY10" fmla="*/ 2217475 h 2896527"/>
                <a:gd name="connsiteX11" fmla="*/ 161 w 2194777"/>
                <a:gd name="connsiteY11" fmla="*/ 1771705 h 2896527"/>
                <a:gd name="connsiteX12" fmla="*/ 468791 w 2194777"/>
                <a:gd name="connsiteY12" fmla="*/ 1211635 h 2896527"/>
                <a:gd name="connsiteX13" fmla="*/ 354491 w 2194777"/>
                <a:gd name="connsiteY13" fmla="*/ 491545 h 2896527"/>
                <a:gd name="connsiteX0" fmla="*/ 354470 w 2194756"/>
                <a:gd name="connsiteY0" fmla="*/ 491545 h 2896527"/>
                <a:gd name="connsiteX1" fmla="*/ 754520 w 2194756"/>
                <a:gd name="connsiteY1" fmla="*/ 55 h 2896527"/>
                <a:gd name="connsiteX2" fmla="*/ 1063130 w 2194756"/>
                <a:gd name="connsiteY2" fmla="*/ 457255 h 2896527"/>
                <a:gd name="connsiteX3" fmla="*/ 1588910 w 2194756"/>
                <a:gd name="connsiteY3" fmla="*/ 148645 h 2896527"/>
                <a:gd name="connsiteX4" fmla="*/ 2057540 w 2194756"/>
                <a:gd name="connsiteY4" fmla="*/ 720145 h 2896527"/>
                <a:gd name="connsiteX5" fmla="*/ 1847589 w 2194756"/>
                <a:gd name="connsiteY5" fmla="*/ 1339170 h 2896527"/>
                <a:gd name="connsiteX6" fmla="*/ 2194700 w 2194756"/>
                <a:gd name="connsiteY6" fmla="*/ 1840285 h 2896527"/>
                <a:gd name="connsiteX7" fmla="*/ 1817510 w 2194756"/>
                <a:gd name="connsiteY7" fmla="*/ 2720395 h 2896527"/>
                <a:gd name="connsiteX8" fmla="*/ 1291730 w 2194756"/>
                <a:gd name="connsiteY8" fmla="*/ 2526085 h 2896527"/>
                <a:gd name="connsiteX9" fmla="*/ 537350 w 2194756"/>
                <a:gd name="connsiteY9" fmla="*/ 2891845 h 2896527"/>
                <a:gd name="connsiteX10" fmla="*/ 525920 w 2194756"/>
                <a:gd name="connsiteY10" fmla="*/ 2217475 h 2896527"/>
                <a:gd name="connsiteX11" fmla="*/ 140 w 2194756"/>
                <a:gd name="connsiteY11" fmla="*/ 1771705 h 2896527"/>
                <a:gd name="connsiteX12" fmla="*/ 536147 w 2194756"/>
                <a:gd name="connsiteY12" fmla="*/ 1115382 h 2896527"/>
                <a:gd name="connsiteX13" fmla="*/ 354470 w 2194756"/>
                <a:gd name="connsiteY13" fmla="*/ 491545 h 2896527"/>
                <a:gd name="connsiteX0" fmla="*/ 277487 w 2117773"/>
                <a:gd name="connsiteY0" fmla="*/ 491545 h 2896527"/>
                <a:gd name="connsiteX1" fmla="*/ 677537 w 2117773"/>
                <a:gd name="connsiteY1" fmla="*/ 55 h 2896527"/>
                <a:gd name="connsiteX2" fmla="*/ 986147 w 2117773"/>
                <a:gd name="connsiteY2" fmla="*/ 457255 h 2896527"/>
                <a:gd name="connsiteX3" fmla="*/ 1511927 w 2117773"/>
                <a:gd name="connsiteY3" fmla="*/ 148645 h 2896527"/>
                <a:gd name="connsiteX4" fmla="*/ 1980557 w 2117773"/>
                <a:gd name="connsiteY4" fmla="*/ 720145 h 2896527"/>
                <a:gd name="connsiteX5" fmla="*/ 1770606 w 2117773"/>
                <a:gd name="connsiteY5" fmla="*/ 1339170 h 2896527"/>
                <a:gd name="connsiteX6" fmla="*/ 2117717 w 2117773"/>
                <a:gd name="connsiteY6" fmla="*/ 1840285 h 2896527"/>
                <a:gd name="connsiteX7" fmla="*/ 1740527 w 2117773"/>
                <a:gd name="connsiteY7" fmla="*/ 2720395 h 2896527"/>
                <a:gd name="connsiteX8" fmla="*/ 1214747 w 2117773"/>
                <a:gd name="connsiteY8" fmla="*/ 2526085 h 2896527"/>
                <a:gd name="connsiteX9" fmla="*/ 460367 w 2117773"/>
                <a:gd name="connsiteY9" fmla="*/ 2891845 h 2896527"/>
                <a:gd name="connsiteX10" fmla="*/ 448937 w 2117773"/>
                <a:gd name="connsiteY10" fmla="*/ 2217475 h 2896527"/>
                <a:gd name="connsiteX11" fmla="*/ 159 w 2117773"/>
                <a:gd name="connsiteY11" fmla="*/ 1656202 h 2896527"/>
                <a:gd name="connsiteX12" fmla="*/ 459164 w 2117773"/>
                <a:gd name="connsiteY12" fmla="*/ 1115382 h 2896527"/>
                <a:gd name="connsiteX13" fmla="*/ 277487 w 2117773"/>
                <a:gd name="connsiteY13" fmla="*/ 491545 h 2896527"/>
                <a:gd name="connsiteX0" fmla="*/ 277487 w 2117773"/>
                <a:gd name="connsiteY0" fmla="*/ 491545 h 2894415"/>
                <a:gd name="connsiteX1" fmla="*/ 677537 w 2117773"/>
                <a:gd name="connsiteY1" fmla="*/ 55 h 2894415"/>
                <a:gd name="connsiteX2" fmla="*/ 986147 w 2117773"/>
                <a:gd name="connsiteY2" fmla="*/ 457255 h 2894415"/>
                <a:gd name="connsiteX3" fmla="*/ 1511927 w 2117773"/>
                <a:gd name="connsiteY3" fmla="*/ 148645 h 2894415"/>
                <a:gd name="connsiteX4" fmla="*/ 1980557 w 2117773"/>
                <a:gd name="connsiteY4" fmla="*/ 720145 h 2894415"/>
                <a:gd name="connsiteX5" fmla="*/ 1770606 w 2117773"/>
                <a:gd name="connsiteY5" fmla="*/ 1339170 h 2894415"/>
                <a:gd name="connsiteX6" fmla="*/ 2117717 w 2117773"/>
                <a:gd name="connsiteY6" fmla="*/ 1840285 h 2894415"/>
                <a:gd name="connsiteX7" fmla="*/ 1740527 w 2117773"/>
                <a:gd name="connsiteY7" fmla="*/ 2720395 h 2894415"/>
                <a:gd name="connsiteX8" fmla="*/ 1214747 w 2117773"/>
                <a:gd name="connsiteY8" fmla="*/ 2526085 h 2894415"/>
                <a:gd name="connsiteX9" fmla="*/ 460367 w 2117773"/>
                <a:gd name="connsiteY9" fmla="*/ 2891845 h 2894415"/>
                <a:gd name="connsiteX10" fmla="*/ 458563 w 2117773"/>
                <a:gd name="connsiteY10" fmla="*/ 2304103 h 2894415"/>
                <a:gd name="connsiteX11" fmla="*/ 159 w 2117773"/>
                <a:gd name="connsiteY11" fmla="*/ 1656202 h 2894415"/>
                <a:gd name="connsiteX12" fmla="*/ 459164 w 2117773"/>
                <a:gd name="connsiteY12" fmla="*/ 1115382 h 2894415"/>
                <a:gd name="connsiteX13" fmla="*/ 277487 w 2117773"/>
                <a:gd name="connsiteY13" fmla="*/ 491545 h 2894415"/>
                <a:gd name="connsiteX0" fmla="*/ 277487 w 2117773"/>
                <a:gd name="connsiteY0" fmla="*/ 491545 h 2932724"/>
                <a:gd name="connsiteX1" fmla="*/ 677537 w 2117773"/>
                <a:gd name="connsiteY1" fmla="*/ 55 h 2932724"/>
                <a:gd name="connsiteX2" fmla="*/ 986147 w 2117773"/>
                <a:gd name="connsiteY2" fmla="*/ 457255 h 2932724"/>
                <a:gd name="connsiteX3" fmla="*/ 1511927 w 2117773"/>
                <a:gd name="connsiteY3" fmla="*/ 148645 h 2932724"/>
                <a:gd name="connsiteX4" fmla="*/ 1980557 w 2117773"/>
                <a:gd name="connsiteY4" fmla="*/ 720145 h 2932724"/>
                <a:gd name="connsiteX5" fmla="*/ 1770606 w 2117773"/>
                <a:gd name="connsiteY5" fmla="*/ 1339170 h 2932724"/>
                <a:gd name="connsiteX6" fmla="*/ 2117717 w 2117773"/>
                <a:gd name="connsiteY6" fmla="*/ 1840285 h 2932724"/>
                <a:gd name="connsiteX7" fmla="*/ 1740527 w 2117773"/>
                <a:gd name="connsiteY7" fmla="*/ 2720395 h 2932724"/>
                <a:gd name="connsiteX8" fmla="*/ 1214747 w 2117773"/>
                <a:gd name="connsiteY8" fmla="*/ 2526085 h 2932724"/>
                <a:gd name="connsiteX9" fmla="*/ 441116 w 2117773"/>
                <a:gd name="connsiteY9" fmla="*/ 2930346 h 2932724"/>
                <a:gd name="connsiteX10" fmla="*/ 458563 w 2117773"/>
                <a:gd name="connsiteY10" fmla="*/ 2304103 h 2932724"/>
                <a:gd name="connsiteX11" fmla="*/ 159 w 2117773"/>
                <a:gd name="connsiteY11" fmla="*/ 1656202 h 2932724"/>
                <a:gd name="connsiteX12" fmla="*/ 459164 w 2117773"/>
                <a:gd name="connsiteY12" fmla="*/ 1115382 h 2932724"/>
                <a:gd name="connsiteX13" fmla="*/ 277487 w 2117773"/>
                <a:gd name="connsiteY13" fmla="*/ 491545 h 2932724"/>
                <a:gd name="connsiteX0" fmla="*/ 277487 w 2117773"/>
                <a:gd name="connsiteY0" fmla="*/ 491545 h 2966905"/>
                <a:gd name="connsiteX1" fmla="*/ 677537 w 2117773"/>
                <a:gd name="connsiteY1" fmla="*/ 55 h 2966905"/>
                <a:gd name="connsiteX2" fmla="*/ 986147 w 2117773"/>
                <a:gd name="connsiteY2" fmla="*/ 457255 h 2966905"/>
                <a:gd name="connsiteX3" fmla="*/ 1511927 w 2117773"/>
                <a:gd name="connsiteY3" fmla="*/ 148645 h 2966905"/>
                <a:gd name="connsiteX4" fmla="*/ 1980557 w 2117773"/>
                <a:gd name="connsiteY4" fmla="*/ 720145 h 2966905"/>
                <a:gd name="connsiteX5" fmla="*/ 1770606 w 2117773"/>
                <a:gd name="connsiteY5" fmla="*/ 1339170 h 2966905"/>
                <a:gd name="connsiteX6" fmla="*/ 2117717 w 2117773"/>
                <a:gd name="connsiteY6" fmla="*/ 1840285 h 2966905"/>
                <a:gd name="connsiteX7" fmla="*/ 1740527 w 2117773"/>
                <a:gd name="connsiteY7" fmla="*/ 2720395 h 2966905"/>
                <a:gd name="connsiteX8" fmla="*/ 1214747 w 2117773"/>
                <a:gd name="connsiteY8" fmla="*/ 2526085 h 2966905"/>
                <a:gd name="connsiteX9" fmla="*/ 441116 w 2117773"/>
                <a:gd name="connsiteY9" fmla="*/ 2930346 h 2966905"/>
                <a:gd name="connsiteX10" fmla="*/ 458563 w 2117773"/>
                <a:gd name="connsiteY10" fmla="*/ 2304103 h 2966905"/>
                <a:gd name="connsiteX11" fmla="*/ 159 w 2117773"/>
                <a:gd name="connsiteY11" fmla="*/ 1656202 h 2966905"/>
                <a:gd name="connsiteX12" fmla="*/ 459164 w 2117773"/>
                <a:gd name="connsiteY12" fmla="*/ 1115382 h 2966905"/>
                <a:gd name="connsiteX13" fmla="*/ 277487 w 2117773"/>
                <a:gd name="connsiteY13" fmla="*/ 491545 h 296690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  <a:gd name="connsiteX0" fmla="*/ 277487 w 2117773"/>
                <a:gd name="connsiteY0" fmla="*/ 491545 h 2890591"/>
                <a:gd name="connsiteX1" fmla="*/ 677537 w 2117773"/>
                <a:gd name="connsiteY1" fmla="*/ 55 h 2890591"/>
                <a:gd name="connsiteX2" fmla="*/ 986147 w 2117773"/>
                <a:gd name="connsiteY2" fmla="*/ 457255 h 2890591"/>
                <a:gd name="connsiteX3" fmla="*/ 1511927 w 2117773"/>
                <a:gd name="connsiteY3" fmla="*/ 148645 h 2890591"/>
                <a:gd name="connsiteX4" fmla="*/ 1980557 w 2117773"/>
                <a:gd name="connsiteY4" fmla="*/ 720145 h 2890591"/>
                <a:gd name="connsiteX5" fmla="*/ 1770606 w 2117773"/>
                <a:gd name="connsiteY5" fmla="*/ 1339170 h 2890591"/>
                <a:gd name="connsiteX6" fmla="*/ 2117717 w 2117773"/>
                <a:gd name="connsiteY6" fmla="*/ 1840285 h 2890591"/>
                <a:gd name="connsiteX7" fmla="*/ 1740527 w 2117773"/>
                <a:gd name="connsiteY7" fmla="*/ 2720395 h 2890591"/>
                <a:gd name="connsiteX8" fmla="*/ 1214747 w 2117773"/>
                <a:gd name="connsiteY8" fmla="*/ 2526085 h 2890591"/>
                <a:gd name="connsiteX9" fmla="*/ 546994 w 2117773"/>
                <a:gd name="connsiteY9" fmla="*/ 2795593 h 2890591"/>
                <a:gd name="connsiteX10" fmla="*/ 458563 w 2117773"/>
                <a:gd name="connsiteY10" fmla="*/ 2304103 h 2890591"/>
                <a:gd name="connsiteX11" fmla="*/ 159 w 2117773"/>
                <a:gd name="connsiteY11" fmla="*/ 1656202 h 2890591"/>
                <a:gd name="connsiteX12" fmla="*/ 459164 w 2117773"/>
                <a:gd name="connsiteY12" fmla="*/ 1115382 h 2890591"/>
                <a:gd name="connsiteX13" fmla="*/ 277487 w 2117773"/>
                <a:gd name="connsiteY13" fmla="*/ 491545 h 2890591"/>
                <a:gd name="connsiteX0" fmla="*/ 277487 w 2117773"/>
                <a:gd name="connsiteY0" fmla="*/ 491545 h 2811775"/>
                <a:gd name="connsiteX1" fmla="*/ 677537 w 2117773"/>
                <a:gd name="connsiteY1" fmla="*/ 55 h 2811775"/>
                <a:gd name="connsiteX2" fmla="*/ 986147 w 2117773"/>
                <a:gd name="connsiteY2" fmla="*/ 457255 h 2811775"/>
                <a:gd name="connsiteX3" fmla="*/ 1511927 w 2117773"/>
                <a:gd name="connsiteY3" fmla="*/ 148645 h 2811775"/>
                <a:gd name="connsiteX4" fmla="*/ 1980557 w 2117773"/>
                <a:gd name="connsiteY4" fmla="*/ 720145 h 2811775"/>
                <a:gd name="connsiteX5" fmla="*/ 1770606 w 2117773"/>
                <a:gd name="connsiteY5" fmla="*/ 1339170 h 2811775"/>
                <a:gd name="connsiteX6" fmla="*/ 2117717 w 2117773"/>
                <a:gd name="connsiteY6" fmla="*/ 1840285 h 2811775"/>
                <a:gd name="connsiteX7" fmla="*/ 1740527 w 2117773"/>
                <a:gd name="connsiteY7" fmla="*/ 2720395 h 2811775"/>
                <a:gd name="connsiteX8" fmla="*/ 1214747 w 2117773"/>
                <a:gd name="connsiteY8" fmla="*/ 2526085 h 2811775"/>
                <a:gd name="connsiteX9" fmla="*/ 546994 w 2117773"/>
                <a:gd name="connsiteY9" fmla="*/ 2795593 h 2811775"/>
                <a:gd name="connsiteX10" fmla="*/ 458563 w 2117773"/>
                <a:gd name="connsiteY10" fmla="*/ 2304103 h 2811775"/>
                <a:gd name="connsiteX11" fmla="*/ 159 w 2117773"/>
                <a:gd name="connsiteY11" fmla="*/ 1656202 h 2811775"/>
                <a:gd name="connsiteX12" fmla="*/ 459164 w 2117773"/>
                <a:gd name="connsiteY12" fmla="*/ 1115382 h 2811775"/>
                <a:gd name="connsiteX13" fmla="*/ 277487 w 2117773"/>
                <a:gd name="connsiteY13" fmla="*/ 491545 h 2811775"/>
                <a:gd name="connsiteX0" fmla="*/ 277487 w 2117773"/>
                <a:gd name="connsiteY0" fmla="*/ 491545 h 2839502"/>
                <a:gd name="connsiteX1" fmla="*/ 677537 w 2117773"/>
                <a:gd name="connsiteY1" fmla="*/ 55 h 2839502"/>
                <a:gd name="connsiteX2" fmla="*/ 986147 w 2117773"/>
                <a:gd name="connsiteY2" fmla="*/ 457255 h 2839502"/>
                <a:gd name="connsiteX3" fmla="*/ 1511927 w 2117773"/>
                <a:gd name="connsiteY3" fmla="*/ 148645 h 2839502"/>
                <a:gd name="connsiteX4" fmla="*/ 1980557 w 2117773"/>
                <a:gd name="connsiteY4" fmla="*/ 720145 h 2839502"/>
                <a:gd name="connsiteX5" fmla="*/ 1770606 w 2117773"/>
                <a:gd name="connsiteY5" fmla="*/ 1339170 h 2839502"/>
                <a:gd name="connsiteX6" fmla="*/ 2117717 w 2117773"/>
                <a:gd name="connsiteY6" fmla="*/ 1840285 h 2839502"/>
                <a:gd name="connsiteX7" fmla="*/ 1740527 w 2117773"/>
                <a:gd name="connsiteY7" fmla="*/ 2720395 h 2839502"/>
                <a:gd name="connsiteX8" fmla="*/ 1214747 w 2117773"/>
                <a:gd name="connsiteY8" fmla="*/ 2526085 h 2839502"/>
                <a:gd name="connsiteX9" fmla="*/ 546994 w 2117773"/>
                <a:gd name="connsiteY9" fmla="*/ 2795593 h 2839502"/>
                <a:gd name="connsiteX10" fmla="*/ 458563 w 2117773"/>
                <a:gd name="connsiteY10" fmla="*/ 2304103 h 2839502"/>
                <a:gd name="connsiteX11" fmla="*/ 159 w 2117773"/>
                <a:gd name="connsiteY11" fmla="*/ 1656202 h 2839502"/>
                <a:gd name="connsiteX12" fmla="*/ 459164 w 2117773"/>
                <a:gd name="connsiteY12" fmla="*/ 1115382 h 2839502"/>
                <a:gd name="connsiteX13" fmla="*/ 277487 w 2117773"/>
                <a:gd name="connsiteY13" fmla="*/ 491545 h 283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7773" h="2839502">
                  <a:moveTo>
                    <a:pt x="277487" y="491545"/>
                  </a:moveTo>
                  <a:cubicBezTo>
                    <a:pt x="313883" y="305657"/>
                    <a:pt x="559427" y="5770"/>
                    <a:pt x="677537" y="55"/>
                  </a:cubicBezTo>
                  <a:cubicBezTo>
                    <a:pt x="795647" y="-5660"/>
                    <a:pt x="847082" y="432490"/>
                    <a:pt x="986147" y="457255"/>
                  </a:cubicBezTo>
                  <a:cubicBezTo>
                    <a:pt x="1125212" y="482020"/>
                    <a:pt x="1346192" y="104830"/>
                    <a:pt x="1511927" y="148645"/>
                  </a:cubicBezTo>
                  <a:cubicBezTo>
                    <a:pt x="1677662" y="192460"/>
                    <a:pt x="1937444" y="521724"/>
                    <a:pt x="1980557" y="720145"/>
                  </a:cubicBezTo>
                  <a:cubicBezTo>
                    <a:pt x="2023670" y="918566"/>
                    <a:pt x="1747746" y="1152480"/>
                    <a:pt x="1770606" y="1339170"/>
                  </a:cubicBezTo>
                  <a:cubicBezTo>
                    <a:pt x="1793466" y="1525860"/>
                    <a:pt x="2122730" y="1610081"/>
                    <a:pt x="2117717" y="1840285"/>
                  </a:cubicBezTo>
                  <a:cubicBezTo>
                    <a:pt x="2112704" y="2070489"/>
                    <a:pt x="1891022" y="2606095"/>
                    <a:pt x="1740527" y="2720395"/>
                  </a:cubicBezTo>
                  <a:cubicBezTo>
                    <a:pt x="1590032" y="2834695"/>
                    <a:pt x="1413669" y="2513552"/>
                    <a:pt x="1214747" y="2526085"/>
                  </a:cubicBezTo>
                  <a:cubicBezTo>
                    <a:pt x="1015825" y="2538618"/>
                    <a:pt x="865529" y="2976970"/>
                    <a:pt x="546994" y="2795593"/>
                  </a:cubicBezTo>
                  <a:cubicBezTo>
                    <a:pt x="228459" y="2614216"/>
                    <a:pt x="549702" y="2494001"/>
                    <a:pt x="458563" y="2304103"/>
                  </a:cubicBezTo>
                  <a:cubicBezTo>
                    <a:pt x="367424" y="2114205"/>
                    <a:pt x="9684" y="1823842"/>
                    <a:pt x="159" y="1656202"/>
                  </a:cubicBezTo>
                  <a:cubicBezTo>
                    <a:pt x="-9366" y="1488562"/>
                    <a:pt x="412943" y="1309492"/>
                    <a:pt x="459164" y="1115382"/>
                  </a:cubicBezTo>
                  <a:cubicBezTo>
                    <a:pt x="505385" y="921273"/>
                    <a:pt x="241092" y="677433"/>
                    <a:pt x="277487" y="491545"/>
                  </a:cubicBezTo>
                  <a:close/>
                </a:path>
              </a:pathLst>
            </a:cu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41E9-B840-EE42-90C6-BD4B9761BD20}"/>
                </a:ext>
              </a:extLst>
            </p:cNvPr>
            <p:cNvSpPr/>
            <p:nvPr/>
          </p:nvSpPr>
          <p:spPr>
            <a:xfrm>
              <a:off x="2434590" y="2228510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C06CA3-80B9-2042-9740-94E387CAEB58}"/>
                </a:ext>
              </a:extLst>
            </p:cNvPr>
            <p:cNvSpPr/>
            <p:nvPr/>
          </p:nvSpPr>
          <p:spPr>
            <a:xfrm>
              <a:off x="2434590" y="3088101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D47CA-6B9D-5B4D-BABF-1A15EA7BD817}"/>
                </a:ext>
              </a:extLst>
            </p:cNvPr>
            <p:cNvSpPr txBox="1"/>
            <p:nvPr/>
          </p:nvSpPr>
          <p:spPr>
            <a:xfrm>
              <a:off x="1998252" y="2266363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8B3B4-ABDE-A548-8173-DCA6092C5B19}"/>
                </a:ext>
              </a:extLst>
            </p:cNvPr>
            <p:cNvSpPr txBox="1"/>
            <p:nvPr/>
          </p:nvSpPr>
          <p:spPr>
            <a:xfrm>
              <a:off x="2016687" y="3088101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man Old Style" panose="02050604050505020204" pitchFamily="18" charset="0"/>
                </a:rPr>
                <a:t>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7A8D-DCC6-C240-9B7D-6C0847135B72}"/>
                </a:ext>
              </a:extLst>
            </p:cNvPr>
            <p:cNvCxnSpPr>
              <a:cxnSpLocks/>
            </p:cNvCxnSpPr>
            <p:nvPr/>
          </p:nvCxnSpPr>
          <p:spPr>
            <a:xfrm>
              <a:off x="4987636" y="2894131"/>
              <a:ext cx="3904904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60D21B-9A44-954D-A1C6-7BC7699B6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50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B8B844-7B67-0F4C-AC20-E0E9A16CB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701" y="2754976"/>
              <a:ext cx="0" cy="27831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F14ED-1F89-374B-8F1C-E5531F81E68D}"/>
                </a:ext>
              </a:extLst>
            </p:cNvPr>
            <p:cNvSpPr txBox="1"/>
            <p:nvPr/>
          </p:nvSpPr>
          <p:spPr>
            <a:xfrm>
              <a:off x="5543550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C9158-1143-1245-9BC7-FA616BEC34BF}"/>
                </a:ext>
              </a:extLst>
            </p:cNvPr>
            <p:cNvSpPr txBox="1"/>
            <p:nvPr/>
          </p:nvSpPr>
          <p:spPr>
            <a:xfrm>
              <a:off x="7520619" y="3141650"/>
              <a:ext cx="552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9295C7-485B-B942-BC04-250D3ED8A51F}"/>
                </a:ext>
              </a:extLst>
            </p:cNvPr>
            <p:cNvGrpSpPr/>
            <p:nvPr/>
          </p:nvGrpSpPr>
          <p:grpSpPr>
            <a:xfrm>
              <a:off x="2640330" y="1574659"/>
              <a:ext cx="4926883" cy="1245737"/>
              <a:chOff x="2640330" y="1574659"/>
              <a:chExt cx="4926883" cy="124573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FA8823-861E-4D4D-A28F-2B3B9420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330" y="1574659"/>
                <a:ext cx="891781" cy="69170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CADDAF-D6E5-934D-9053-BF786F218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111" y="1574659"/>
                <a:ext cx="322890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9F40CF2-4D33-F344-999D-A04957EC6A26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6761018" y="1574659"/>
                <a:ext cx="806195" cy="12457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38ACB-A2E2-E640-95F1-B14BCDFC0018}"/>
                </a:ext>
              </a:extLst>
            </p:cNvPr>
            <p:cNvSpPr/>
            <p:nvPr/>
          </p:nvSpPr>
          <p:spPr>
            <a:xfrm>
              <a:off x="7537083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88EC9A-1CD6-F14A-AEE2-3DCF60986142}"/>
                </a:ext>
              </a:extLst>
            </p:cNvPr>
            <p:cNvSpPr/>
            <p:nvPr/>
          </p:nvSpPr>
          <p:spPr>
            <a:xfrm>
              <a:off x="5593080" y="2790266"/>
              <a:ext cx="205740" cy="2057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4BB95-F31A-E649-AD4F-143DACC956E2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610200" y="3263711"/>
              <a:ext cx="585387" cy="626467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E043CB-8AE5-004F-819F-2BEFB13047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5587" y="3890178"/>
              <a:ext cx="1691674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51A3FE-EB0B-4247-8FE9-0E936E7A8FF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887261" y="2965876"/>
              <a:ext cx="735949" cy="924302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2AB38C-2C17-8A43-ABB6-D2876AEBF573}"/>
              </a:ext>
            </a:extLst>
          </p:cNvPr>
          <p:cNvCxnSpPr>
            <a:cxnSpLocks/>
          </p:cNvCxnSpPr>
          <p:nvPr/>
        </p:nvCxnSpPr>
        <p:spPr>
          <a:xfrm>
            <a:off x="4887261" y="2931657"/>
            <a:ext cx="339650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239952-8C7E-CE45-8CCB-99BB78AAD430}"/>
              </a:ext>
            </a:extLst>
          </p:cNvPr>
          <p:cNvSpPr txBox="1"/>
          <p:nvPr/>
        </p:nvSpPr>
        <p:spPr>
          <a:xfrm>
            <a:off x="8103692" y="2493612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0EE5B-34A6-CA46-9166-F2452C94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70" y="2020326"/>
            <a:ext cx="1574800" cy="342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AE035E-609A-1441-BD37-94B5EE27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58427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614128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3766088" y="2895090"/>
            <a:ext cx="1032395" cy="0"/>
          </a:xfrm>
          <a:prstGeom prst="straightConnector1">
            <a:avLst/>
          </a:prstGeom>
          <a:ln w="111125">
            <a:solidFill>
              <a:schemeClr val="accent6">
                <a:lumMod val="75000"/>
                <a:alpha val="70203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9E732-9E7C-8F40-8612-C590E801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94" y="2015588"/>
            <a:ext cx="12573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D8EE1-130E-1742-B2D9-B17BAD3B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31" y="3260998"/>
            <a:ext cx="241300" cy="215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7A53C-DF20-444B-BEC0-1E2C52AD2453}"/>
              </a:ext>
            </a:extLst>
          </p:cNvPr>
          <p:cNvCxnSpPr>
            <a:cxnSpLocks/>
          </p:cNvCxnSpPr>
          <p:nvPr/>
        </p:nvCxnSpPr>
        <p:spPr>
          <a:xfrm flipH="1">
            <a:off x="4308265" y="2790266"/>
            <a:ext cx="2275097" cy="30130"/>
          </a:xfrm>
          <a:prstGeom prst="straightConnector1">
            <a:avLst/>
          </a:prstGeom>
          <a:ln w="11112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58427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5505378" y="2597391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4308265" y="3022415"/>
            <a:ext cx="1407447" cy="10871"/>
          </a:xfrm>
          <a:prstGeom prst="straightConnector1">
            <a:avLst/>
          </a:prstGeom>
          <a:ln w="111125">
            <a:solidFill>
              <a:srgbClr val="548235">
                <a:alpha val="7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40" y="3067845"/>
            <a:ext cx="381000" cy="31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B9D78D-B83D-D246-8F67-52495906112D}"/>
              </a:ext>
            </a:extLst>
          </p:cNvPr>
          <p:cNvSpPr txBox="1"/>
          <p:nvPr/>
        </p:nvSpPr>
        <p:spPr>
          <a:xfrm>
            <a:off x="6383104" y="2371279"/>
            <a:ext cx="70850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06E295-ADE0-8F4C-86B2-804E6422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70" y="3285774"/>
            <a:ext cx="825500" cy="25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4EE15-DEB7-A94A-A59B-1438DA7D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33" y="2290374"/>
            <a:ext cx="1130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492833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8422818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44093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</p:cNvCxnSpPr>
          <p:nvPr/>
        </p:nvCxnSpPr>
        <p:spPr>
          <a:xfrm flipV="1">
            <a:off x="4887255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8232246" y="2447549"/>
            <a:ext cx="28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4308265" y="2886021"/>
            <a:ext cx="4134315" cy="31933"/>
          </a:xfrm>
          <a:prstGeom prst="straightConnector1">
            <a:avLst/>
          </a:prstGeom>
          <a:ln w="111125">
            <a:solidFill>
              <a:srgbClr val="548235">
                <a:alpha val="7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3ECC24A-38AE-FD45-BAE6-D34667EC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32" y="3076795"/>
            <a:ext cx="381000" cy="317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31CD6C-9AB8-0648-A9BD-DF18F1FE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54" y="2015821"/>
            <a:ext cx="1257300" cy="381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088FEB0-199B-2541-9FB0-08516F54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773" y="3185891"/>
            <a:ext cx="241300" cy="2159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130B94-905B-754D-9223-E45062AF2663}"/>
              </a:ext>
            </a:extLst>
          </p:cNvPr>
          <p:cNvCxnSpPr>
            <a:cxnSpLocks/>
          </p:cNvCxnSpPr>
          <p:nvPr/>
        </p:nvCxnSpPr>
        <p:spPr>
          <a:xfrm flipV="1">
            <a:off x="8415423" y="2751903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4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308265" y="2894131"/>
            <a:ext cx="210803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8B51CE-CC80-4948-9B0B-325C1371DBEC}"/>
              </a:ext>
            </a:extLst>
          </p:cNvPr>
          <p:cNvSpPr txBox="1"/>
          <p:nvPr/>
        </p:nvSpPr>
        <p:spPr>
          <a:xfrm>
            <a:off x="4614128" y="2470066"/>
            <a:ext cx="70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3E856-41DE-5B4A-BF2C-EA75A6F1FB7C}"/>
              </a:ext>
            </a:extLst>
          </p:cNvPr>
          <p:cNvCxnSpPr>
            <a:cxnSpLocks/>
          </p:cNvCxnSpPr>
          <p:nvPr/>
        </p:nvCxnSpPr>
        <p:spPr>
          <a:xfrm flipH="1">
            <a:off x="3766088" y="2895090"/>
            <a:ext cx="1032395" cy="0"/>
          </a:xfrm>
          <a:prstGeom prst="straightConnector1">
            <a:avLst/>
          </a:prstGeom>
          <a:ln w="111125">
            <a:solidFill>
              <a:schemeClr val="accent6">
                <a:lumMod val="75000"/>
                <a:alpha val="70203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9E732-9E7C-8F40-8612-C590E801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94" y="2015588"/>
            <a:ext cx="12573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D8EE1-130E-1742-B2D9-B17BAD3B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31" y="3260998"/>
            <a:ext cx="2413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E9195-E6A5-FF41-A476-EEC8534E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230" y="3000697"/>
            <a:ext cx="381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12903</TotalTime>
  <Words>42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13</cp:revision>
  <cp:lastPrinted>2022-02-28T18:45:17Z</cp:lastPrinted>
  <dcterms:created xsi:type="dcterms:W3CDTF">2022-02-23T02:48:09Z</dcterms:created>
  <dcterms:modified xsi:type="dcterms:W3CDTF">2022-03-08T17:19:49Z</dcterms:modified>
</cp:coreProperties>
</file>