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02"/>
    <p:restoredTop sz="94648"/>
  </p:normalViewPr>
  <p:slideViewPr>
    <p:cSldViewPr snapToGrid="0" snapToObjects="1">
      <p:cViewPr varScale="1">
        <p:scale>
          <a:sx n="79" d="100"/>
          <a:sy n="79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06AC6-F676-B04F-A139-E2ADC3FADFDC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6EEA0-43D3-984F-9D80-8FFCE7B7C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38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8DF-1D22-F946-85E1-8C3B232C7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D88BD-28F3-BC4C-AB0C-5F4E8A2A2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0B4E2-558A-BA46-98F7-1D08CA4C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2479-17CA-E24D-B7FE-5C234CD0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BAA9-3716-984B-A4A4-AF1DFB5F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7B2C-BAA2-0C41-BA00-C35B265D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5663F-D19A-2447-A8F0-940A5B52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DFC2-1F1B-9547-89F0-4CE68D9A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A83D-CE26-2449-8E5A-9536EC9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8A451-76C1-E94D-BDDC-BD4E6A8B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34E28-3E5D-CF4C-BD2C-464371BA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5054F-0AA5-0948-8C34-0510879BA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A8421-925E-CF41-980A-53BDCA555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2E0D5-1203-3542-A78C-40BBB2D0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B962-E0C6-EA43-997B-60940418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9C58-633F-CA4E-8506-D069A96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1F6B-F676-6245-8AF8-2E4AFAFD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C73-5334-B64D-88E3-5F2179B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AABE1-BB11-B549-BBA6-8483B3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77C2-A74B-2C4E-B5A5-7EABD3B8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EF2E-183C-4442-9C86-848523CF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17B3C-74F2-D34C-ACDE-1DEB76AE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EE44-9A71-2A4F-BC40-2E6CFE92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2A3D-F8B5-6642-AAB0-174C3065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4FE1-9F1B-6548-905C-76AFFE84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E1CC-9687-B24A-BE2A-E3597D26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B0B4-0467-8743-A2B4-2B2CC028A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4B56D-389C-DB40-A548-FFAC4FE2A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D65D8-B39C-C84F-AFCC-0AC04281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A8572-88E8-A147-A3DE-78CC161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41E74-50E5-DD4A-A131-84B53F7F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1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C515-D6F9-F141-A5A1-E2FD3B3C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F22C-648D-0F48-A155-067DC67E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44266-CF50-7A49-A598-A9B68F26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1A084-85F1-2149-8C02-6305B3D35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3624E-28ED-D841-84DF-78DA920C4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AF1F3-50E8-9246-ABC4-EB81E6EF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F5E8F-8F94-4749-B37A-95324FEF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1C57E-136E-EB4F-8F4F-9BB88160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99C5-7DB0-1640-BE0B-D1E1166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85FCC-5057-D940-8C85-65DC0804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C95B6-E661-B742-865E-4E3C9A0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6E41-F0C5-1F45-BB3D-F573AFC3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528C0-CE6B-7D45-B3B9-799C768F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9975-EF39-D543-AABD-FC8AA9FB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B1968-7C64-BC45-87AA-554EE964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225E-F582-8343-8131-C074ABC4A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6E0C-D5FF-4D4F-902A-D3CCCED85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3C82-400A-2C48-A896-C09DA89B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1591A-8B64-EB45-BFCD-02981935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4F398-3E46-BE48-819C-1EC7DCC05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987ED-EBE8-7A44-9076-45614870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2CD3-0FD4-3B4E-86C0-F38FB1F0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30D5FB-D898-F24F-BF6B-CA58A0AA2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7E4E-B664-E645-A25A-64A77C1AB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C5685-928F-5F4C-BD95-02A73F6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27404-AF69-824A-AE56-1153D7EB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80D7-9BD6-A549-AD8B-1BC4833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07E51-D0BC-1442-947D-6ADF1A66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04BE-2CEA-0E48-BD37-14FCA194B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485-D903-0449-BE74-3450BD8DF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9E5EC-6C4F-C74F-9BD2-B56174265E93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67A0-A4B8-8C4A-9161-0B7FE2DAF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9D33-E4E5-7145-820E-FE2CDF34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5B07-557F-7245-AC28-02479196D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30149E8B-A17F-DA46-B277-BE016F789BFC}"/>
              </a:ext>
            </a:extLst>
          </p:cNvPr>
          <p:cNvSpPr/>
          <p:nvPr/>
        </p:nvSpPr>
        <p:spPr>
          <a:xfrm>
            <a:off x="539659" y="1196025"/>
            <a:ext cx="2992188" cy="2944038"/>
          </a:xfrm>
          <a:custGeom>
            <a:avLst/>
            <a:gdLst>
              <a:gd name="connsiteX0" fmla="*/ 354491 w 2195042"/>
              <a:gd name="connsiteY0" fmla="*/ 491545 h 2896527"/>
              <a:gd name="connsiteX1" fmla="*/ 754541 w 2195042"/>
              <a:gd name="connsiteY1" fmla="*/ 55 h 2896527"/>
              <a:gd name="connsiteX2" fmla="*/ 1063151 w 2195042"/>
              <a:gd name="connsiteY2" fmla="*/ 457255 h 2896527"/>
              <a:gd name="connsiteX3" fmla="*/ 1588931 w 2195042"/>
              <a:gd name="connsiteY3" fmla="*/ 148645 h 2896527"/>
              <a:gd name="connsiteX4" fmla="*/ 2057561 w 2195042"/>
              <a:gd name="connsiteY4" fmla="*/ 720145 h 2896527"/>
              <a:gd name="connsiteX5" fmla="*/ 1886111 w 2195042"/>
              <a:gd name="connsiteY5" fmla="*/ 1165915 h 2896527"/>
              <a:gd name="connsiteX6" fmla="*/ 2194721 w 2195042"/>
              <a:gd name="connsiteY6" fmla="*/ 1840285 h 2896527"/>
              <a:gd name="connsiteX7" fmla="*/ 1817531 w 2195042"/>
              <a:gd name="connsiteY7" fmla="*/ 2720395 h 2896527"/>
              <a:gd name="connsiteX8" fmla="*/ 1291751 w 2195042"/>
              <a:gd name="connsiteY8" fmla="*/ 2526085 h 2896527"/>
              <a:gd name="connsiteX9" fmla="*/ 537371 w 2195042"/>
              <a:gd name="connsiteY9" fmla="*/ 2891845 h 2896527"/>
              <a:gd name="connsiteX10" fmla="*/ 525941 w 2195042"/>
              <a:gd name="connsiteY10" fmla="*/ 2217475 h 2896527"/>
              <a:gd name="connsiteX11" fmla="*/ 161 w 2195042"/>
              <a:gd name="connsiteY11" fmla="*/ 1771705 h 2896527"/>
              <a:gd name="connsiteX12" fmla="*/ 468791 w 2195042"/>
              <a:gd name="connsiteY12" fmla="*/ 1211635 h 2896527"/>
              <a:gd name="connsiteX13" fmla="*/ 354491 w 2195042"/>
              <a:gd name="connsiteY13" fmla="*/ 491545 h 2896527"/>
              <a:gd name="connsiteX0" fmla="*/ 354491 w 2194777"/>
              <a:gd name="connsiteY0" fmla="*/ 491545 h 2896527"/>
              <a:gd name="connsiteX1" fmla="*/ 754541 w 2194777"/>
              <a:gd name="connsiteY1" fmla="*/ 55 h 2896527"/>
              <a:gd name="connsiteX2" fmla="*/ 1063151 w 2194777"/>
              <a:gd name="connsiteY2" fmla="*/ 457255 h 2896527"/>
              <a:gd name="connsiteX3" fmla="*/ 1588931 w 2194777"/>
              <a:gd name="connsiteY3" fmla="*/ 148645 h 2896527"/>
              <a:gd name="connsiteX4" fmla="*/ 2057561 w 2194777"/>
              <a:gd name="connsiteY4" fmla="*/ 720145 h 2896527"/>
              <a:gd name="connsiteX5" fmla="*/ 1847610 w 2194777"/>
              <a:gd name="connsiteY5" fmla="*/ 1339170 h 2896527"/>
              <a:gd name="connsiteX6" fmla="*/ 2194721 w 2194777"/>
              <a:gd name="connsiteY6" fmla="*/ 1840285 h 2896527"/>
              <a:gd name="connsiteX7" fmla="*/ 1817531 w 2194777"/>
              <a:gd name="connsiteY7" fmla="*/ 2720395 h 2896527"/>
              <a:gd name="connsiteX8" fmla="*/ 1291751 w 2194777"/>
              <a:gd name="connsiteY8" fmla="*/ 2526085 h 2896527"/>
              <a:gd name="connsiteX9" fmla="*/ 537371 w 2194777"/>
              <a:gd name="connsiteY9" fmla="*/ 2891845 h 2896527"/>
              <a:gd name="connsiteX10" fmla="*/ 525941 w 2194777"/>
              <a:gd name="connsiteY10" fmla="*/ 2217475 h 2896527"/>
              <a:gd name="connsiteX11" fmla="*/ 161 w 2194777"/>
              <a:gd name="connsiteY11" fmla="*/ 1771705 h 2896527"/>
              <a:gd name="connsiteX12" fmla="*/ 468791 w 2194777"/>
              <a:gd name="connsiteY12" fmla="*/ 1211635 h 2896527"/>
              <a:gd name="connsiteX13" fmla="*/ 354491 w 2194777"/>
              <a:gd name="connsiteY13" fmla="*/ 491545 h 2896527"/>
              <a:gd name="connsiteX0" fmla="*/ 354470 w 2194756"/>
              <a:gd name="connsiteY0" fmla="*/ 491545 h 2896527"/>
              <a:gd name="connsiteX1" fmla="*/ 754520 w 2194756"/>
              <a:gd name="connsiteY1" fmla="*/ 55 h 2896527"/>
              <a:gd name="connsiteX2" fmla="*/ 1063130 w 2194756"/>
              <a:gd name="connsiteY2" fmla="*/ 457255 h 2896527"/>
              <a:gd name="connsiteX3" fmla="*/ 1588910 w 2194756"/>
              <a:gd name="connsiteY3" fmla="*/ 148645 h 2896527"/>
              <a:gd name="connsiteX4" fmla="*/ 2057540 w 2194756"/>
              <a:gd name="connsiteY4" fmla="*/ 720145 h 2896527"/>
              <a:gd name="connsiteX5" fmla="*/ 1847589 w 2194756"/>
              <a:gd name="connsiteY5" fmla="*/ 1339170 h 2896527"/>
              <a:gd name="connsiteX6" fmla="*/ 2194700 w 2194756"/>
              <a:gd name="connsiteY6" fmla="*/ 1840285 h 2896527"/>
              <a:gd name="connsiteX7" fmla="*/ 1817510 w 2194756"/>
              <a:gd name="connsiteY7" fmla="*/ 2720395 h 2896527"/>
              <a:gd name="connsiteX8" fmla="*/ 1291730 w 2194756"/>
              <a:gd name="connsiteY8" fmla="*/ 2526085 h 2896527"/>
              <a:gd name="connsiteX9" fmla="*/ 537350 w 2194756"/>
              <a:gd name="connsiteY9" fmla="*/ 2891845 h 2896527"/>
              <a:gd name="connsiteX10" fmla="*/ 525920 w 2194756"/>
              <a:gd name="connsiteY10" fmla="*/ 2217475 h 2896527"/>
              <a:gd name="connsiteX11" fmla="*/ 140 w 2194756"/>
              <a:gd name="connsiteY11" fmla="*/ 1771705 h 2896527"/>
              <a:gd name="connsiteX12" fmla="*/ 536147 w 2194756"/>
              <a:gd name="connsiteY12" fmla="*/ 1115382 h 2896527"/>
              <a:gd name="connsiteX13" fmla="*/ 354470 w 2194756"/>
              <a:gd name="connsiteY13" fmla="*/ 491545 h 2896527"/>
              <a:gd name="connsiteX0" fmla="*/ 277487 w 2117773"/>
              <a:gd name="connsiteY0" fmla="*/ 491545 h 2896527"/>
              <a:gd name="connsiteX1" fmla="*/ 677537 w 2117773"/>
              <a:gd name="connsiteY1" fmla="*/ 55 h 2896527"/>
              <a:gd name="connsiteX2" fmla="*/ 986147 w 2117773"/>
              <a:gd name="connsiteY2" fmla="*/ 457255 h 2896527"/>
              <a:gd name="connsiteX3" fmla="*/ 1511927 w 2117773"/>
              <a:gd name="connsiteY3" fmla="*/ 148645 h 2896527"/>
              <a:gd name="connsiteX4" fmla="*/ 1980557 w 2117773"/>
              <a:gd name="connsiteY4" fmla="*/ 720145 h 2896527"/>
              <a:gd name="connsiteX5" fmla="*/ 1770606 w 2117773"/>
              <a:gd name="connsiteY5" fmla="*/ 1339170 h 2896527"/>
              <a:gd name="connsiteX6" fmla="*/ 2117717 w 2117773"/>
              <a:gd name="connsiteY6" fmla="*/ 1840285 h 2896527"/>
              <a:gd name="connsiteX7" fmla="*/ 1740527 w 2117773"/>
              <a:gd name="connsiteY7" fmla="*/ 2720395 h 2896527"/>
              <a:gd name="connsiteX8" fmla="*/ 1214747 w 2117773"/>
              <a:gd name="connsiteY8" fmla="*/ 2526085 h 2896527"/>
              <a:gd name="connsiteX9" fmla="*/ 460367 w 2117773"/>
              <a:gd name="connsiteY9" fmla="*/ 2891845 h 2896527"/>
              <a:gd name="connsiteX10" fmla="*/ 448937 w 2117773"/>
              <a:gd name="connsiteY10" fmla="*/ 2217475 h 2896527"/>
              <a:gd name="connsiteX11" fmla="*/ 159 w 2117773"/>
              <a:gd name="connsiteY11" fmla="*/ 1656202 h 2896527"/>
              <a:gd name="connsiteX12" fmla="*/ 459164 w 2117773"/>
              <a:gd name="connsiteY12" fmla="*/ 1115382 h 2896527"/>
              <a:gd name="connsiteX13" fmla="*/ 277487 w 2117773"/>
              <a:gd name="connsiteY13" fmla="*/ 491545 h 2896527"/>
              <a:gd name="connsiteX0" fmla="*/ 277487 w 2117773"/>
              <a:gd name="connsiteY0" fmla="*/ 491545 h 2894415"/>
              <a:gd name="connsiteX1" fmla="*/ 677537 w 2117773"/>
              <a:gd name="connsiteY1" fmla="*/ 55 h 2894415"/>
              <a:gd name="connsiteX2" fmla="*/ 986147 w 2117773"/>
              <a:gd name="connsiteY2" fmla="*/ 457255 h 2894415"/>
              <a:gd name="connsiteX3" fmla="*/ 1511927 w 2117773"/>
              <a:gd name="connsiteY3" fmla="*/ 148645 h 2894415"/>
              <a:gd name="connsiteX4" fmla="*/ 1980557 w 2117773"/>
              <a:gd name="connsiteY4" fmla="*/ 720145 h 2894415"/>
              <a:gd name="connsiteX5" fmla="*/ 1770606 w 2117773"/>
              <a:gd name="connsiteY5" fmla="*/ 1339170 h 2894415"/>
              <a:gd name="connsiteX6" fmla="*/ 2117717 w 2117773"/>
              <a:gd name="connsiteY6" fmla="*/ 1840285 h 2894415"/>
              <a:gd name="connsiteX7" fmla="*/ 1740527 w 2117773"/>
              <a:gd name="connsiteY7" fmla="*/ 2720395 h 2894415"/>
              <a:gd name="connsiteX8" fmla="*/ 1214747 w 2117773"/>
              <a:gd name="connsiteY8" fmla="*/ 2526085 h 2894415"/>
              <a:gd name="connsiteX9" fmla="*/ 460367 w 2117773"/>
              <a:gd name="connsiteY9" fmla="*/ 2891845 h 2894415"/>
              <a:gd name="connsiteX10" fmla="*/ 458563 w 2117773"/>
              <a:gd name="connsiteY10" fmla="*/ 2304103 h 2894415"/>
              <a:gd name="connsiteX11" fmla="*/ 159 w 2117773"/>
              <a:gd name="connsiteY11" fmla="*/ 1656202 h 2894415"/>
              <a:gd name="connsiteX12" fmla="*/ 459164 w 2117773"/>
              <a:gd name="connsiteY12" fmla="*/ 1115382 h 2894415"/>
              <a:gd name="connsiteX13" fmla="*/ 277487 w 2117773"/>
              <a:gd name="connsiteY13" fmla="*/ 491545 h 2894415"/>
              <a:gd name="connsiteX0" fmla="*/ 277487 w 2117773"/>
              <a:gd name="connsiteY0" fmla="*/ 491545 h 2932724"/>
              <a:gd name="connsiteX1" fmla="*/ 677537 w 2117773"/>
              <a:gd name="connsiteY1" fmla="*/ 55 h 2932724"/>
              <a:gd name="connsiteX2" fmla="*/ 986147 w 2117773"/>
              <a:gd name="connsiteY2" fmla="*/ 457255 h 2932724"/>
              <a:gd name="connsiteX3" fmla="*/ 1511927 w 2117773"/>
              <a:gd name="connsiteY3" fmla="*/ 148645 h 2932724"/>
              <a:gd name="connsiteX4" fmla="*/ 1980557 w 2117773"/>
              <a:gd name="connsiteY4" fmla="*/ 720145 h 2932724"/>
              <a:gd name="connsiteX5" fmla="*/ 1770606 w 2117773"/>
              <a:gd name="connsiteY5" fmla="*/ 1339170 h 2932724"/>
              <a:gd name="connsiteX6" fmla="*/ 2117717 w 2117773"/>
              <a:gd name="connsiteY6" fmla="*/ 1840285 h 2932724"/>
              <a:gd name="connsiteX7" fmla="*/ 1740527 w 2117773"/>
              <a:gd name="connsiteY7" fmla="*/ 2720395 h 2932724"/>
              <a:gd name="connsiteX8" fmla="*/ 1214747 w 2117773"/>
              <a:gd name="connsiteY8" fmla="*/ 2526085 h 2932724"/>
              <a:gd name="connsiteX9" fmla="*/ 441116 w 2117773"/>
              <a:gd name="connsiteY9" fmla="*/ 2930346 h 2932724"/>
              <a:gd name="connsiteX10" fmla="*/ 458563 w 2117773"/>
              <a:gd name="connsiteY10" fmla="*/ 2304103 h 2932724"/>
              <a:gd name="connsiteX11" fmla="*/ 159 w 2117773"/>
              <a:gd name="connsiteY11" fmla="*/ 1656202 h 2932724"/>
              <a:gd name="connsiteX12" fmla="*/ 459164 w 2117773"/>
              <a:gd name="connsiteY12" fmla="*/ 1115382 h 2932724"/>
              <a:gd name="connsiteX13" fmla="*/ 277487 w 2117773"/>
              <a:gd name="connsiteY13" fmla="*/ 491545 h 2932724"/>
              <a:gd name="connsiteX0" fmla="*/ 277487 w 2117773"/>
              <a:gd name="connsiteY0" fmla="*/ 491545 h 2966905"/>
              <a:gd name="connsiteX1" fmla="*/ 677537 w 2117773"/>
              <a:gd name="connsiteY1" fmla="*/ 55 h 2966905"/>
              <a:gd name="connsiteX2" fmla="*/ 986147 w 2117773"/>
              <a:gd name="connsiteY2" fmla="*/ 457255 h 2966905"/>
              <a:gd name="connsiteX3" fmla="*/ 1511927 w 2117773"/>
              <a:gd name="connsiteY3" fmla="*/ 148645 h 2966905"/>
              <a:gd name="connsiteX4" fmla="*/ 1980557 w 2117773"/>
              <a:gd name="connsiteY4" fmla="*/ 720145 h 2966905"/>
              <a:gd name="connsiteX5" fmla="*/ 1770606 w 2117773"/>
              <a:gd name="connsiteY5" fmla="*/ 1339170 h 2966905"/>
              <a:gd name="connsiteX6" fmla="*/ 2117717 w 2117773"/>
              <a:gd name="connsiteY6" fmla="*/ 1840285 h 2966905"/>
              <a:gd name="connsiteX7" fmla="*/ 1740527 w 2117773"/>
              <a:gd name="connsiteY7" fmla="*/ 2720395 h 2966905"/>
              <a:gd name="connsiteX8" fmla="*/ 1214747 w 2117773"/>
              <a:gd name="connsiteY8" fmla="*/ 2526085 h 2966905"/>
              <a:gd name="connsiteX9" fmla="*/ 441116 w 2117773"/>
              <a:gd name="connsiteY9" fmla="*/ 2930346 h 2966905"/>
              <a:gd name="connsiteX10" fmla="*/ 458563 w 2117773"/>
              <a:gd name="connsiteY10" fmla="*/ 2304103 h 2966905"/>
              <a:gd name="connsiteX11" fmla="*/ 159 w 2117773"/>
              <a:gd name="connsiteY11" fmla="*/ 1656202 h 2966905"/>
              <a:gd name="connsiteX12" fmla="*/ 459164 w 2117773"/>
              <a:gd name="connsiteY12" fmla="*/ 1115382 h 2966905"/>
              <a:gd name="connsiteX13" fmla="*/ 277487 w 2117773"/>
              <a:gd name="connsiteY13" fmla="*/ 491545 h 296690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487 w 2117773"/>
              <a:gd name="connsiteY0" fmla="*/ 491545 h 2890591"/>
              <a:gd name="connsiteX1" fmla="*/ 677537 w 2117773"/>
              <a:gd name="connsiteY1" fmla="*/ 55 h 2890591"/>
              <a:gd name="connsiteX2" fmla="*/ 986147 w 2117773"/>
              <a:gd name="connsiteY2" fmla="*/ 457255 h 2890591"/>
              <a:gd name="connsiteX3" fmla="*/ 1511927 w 2117773"/>
              <a:gd name="connsiteY3" fmla="*/ 148645 h 2890591"/>
              <a:gd name="connsiteX4" fmla="*/ 1980557 w 2117773"/>
              <a:gd name="connsiteY4" fmla="*/ 720145 h 2890591"/>
              <a:gd name="connsiteX5" fmla="*/ 1770606 w 2117773"/>
              <a:gd name="connsiteY5" fmla="*/ 1339170 h 2890591"/>
              <a:gd name="connsiteX6" fmla="*/ 2117717 w 2117773"/>
              <a:gd name="connsiteY6" fmla="*/ 1840285 h 2890591"/>
              <a:gd name="connsiteX7" fmla="*/ 1740527 w 2117773"/>
              <a:gd name="connsiteY7" fmla="*/ 2720395 h 2890591"/>
              <a:gd name="connsiteX8" fmla="*/ 1214747 w 2117773"/>
              <a:gd name="connsiteY8" fmla="*/ 2526085 h 2890591"/>
              <a:gd name="connsiteX9" fmla="*/ 546994 w 2117773"/>
              <a:gd name="connsiteY9" fmla="*/ 2795593 h 2890591"/>
              <a:gd name="connsiteX10" fmla="*/ 458563 w 2117773"/>
              <a:gd name="connsiteY10" fmla="*/ 2304103 h 2890591"/>
              <a:gd name="connsiteX11" fmla="*/ 159 w 2117773"/>
              <a:gd name="connsiteY11" fmla="*/ 1656202 h 2890591"/>
              <a:gd name="connsiteX12" fmla="*/ 459164 w 2117773"/>
              <a:gd name="connsiteY12" fmla="*/ 1115382 h 2890591"/>
              <a:gd name="connsiteX13" fmla="*/ 277487 w 2117773"/>
              <a:gd name="connsiteY13" fmla="*/ 491545 h 2890591"/>
              <a:gd name="connsiteX0" fmla="*/ 277487 w 2117773"/>
              <a:gd name="connsiteY0" fmla="*/ 491545 h 2811775"/>
              <a:gd name="connsiteX1" fmla="*/ 677537 w 2117773"/>
              <a:gd name="connsiteY1" fmla="*/ 55 h 2811775"/>
              <a:gd name="connsiteX2" fmla="*/ 986147 w 2117773"/>
              <a:gd name="connsiteY2" fmla="*/ 457255 h 2811775"/>
              <a:gd name="connsiteX3" fmla="*/ 1511927 w 2117773"/>
              <a:gd name="connsiteY3" fmla="*/ 148645 h 2811775"/>
              <a:gd name="connsiteX4" fmla="*/ 1980557 w 2117773"/>
              <a:gd name="connsiteY4" fmla="*/ 720145 h 2811775"/>
              <a:gd name="connsiteX5" fmla="*/ 1770606 w 2117773"/>
              <a:gd name="connsiteY5" fmla="*/ 1339170 h 2811775"/>
              <a:gd name="connsiteX6" fmla="*/ 2117717 w 2117773"/>
              <a:gd name="connsiteY6" fmla="*/ 1840285 h 2811775"/>
              <a:gd name="connsiteX7" fmla="*/ 1740527 w 2117773"/>
              <a:gd name="connsiteY7" fmla="*/ 2720395 h 2811775"/>
              <a:gd name="connsiteX8" fmla="*/ 1214747 w 2117773"/>
              <a:gd name="connsiteY8" fmla="*/ 2526085 h 2811775"/>
              <a:gd name="connsiteX9" fmla="*/ 546994 w 2117773"/>
              <a:gd name="connsiteY9" fmla="*/ 2795593 h 2811775"/>
              <a:gd name="connsiteX10" fmla="*/ 458563 w 2117773"/>
              <a:gd name="connsiteY10" fmla="*/ 2304103 h 2811775"/>
              <a:gd name="connsiteX11" fmla="*/ 159 w 2117773"/>
              <a:gd name="connsiteY11" fmla="*/ 1656202 h 2811775"/>
              <a:gd name="connsiteX12" fmla="*/ 459164 w 2117773"/>
              <a:gd name="connsiteY12" fmla="*/ 1115382 h 2811775"/>
              <a:gd name="connsiteX13" fmla="*/ 277487 w 2117773"/>
              <a:gd name="connsiteY13" fmla="*/ 491545 h 2811775"/>
              <a:gd name="connsiteX0" fmla="*/ 277487 w 2117773"/>
              <a:gd name="connsiteY0" fmla="*/ 491545 h 2839502"/>
              <a:gd name="connsiteX1" fmla="*/ 677537 w 2117773"/>
              <a:gd name="connsiteY1" fmla="*/ 55 h 2839502"/>
              <a:gd name="connsiteX2" fmla="*/ 986147 w 2117773"/>
              <a:gd name="connsiteY2" fmla="*/ 457255 h 2839502"/>
              <a:gd name="connsiteX3" fmla="*/ 1511927 w 2117773"/>
              <a:gd name="connsiteY3" fmla="*/ 148645 h 2839502"/>
              <a:gd name="connsiteX4" fmla="*/ 1980557 w 2117773"/>
              <a:gd name="connsiteY4" fmla="*/ 720145 h 2839502"/>
              <a:gd name="connsiteX5" fmla="*/ 1770606 w 2117773"/>
              <a:gd name="connsiteY5" fmla="*/ 1339170 h 2839502"/>
              <a:gd name="connsiteX6" fmla="*/ 2117717 w 2117773"/>
              <a:gd name="connsiteY6" fmla="*/ 1840285 h 2839502"/>
              <a:gd name="connsiteX7" fmla="*/ 1740527 w 2117773"/>
              <a:gd name="connsiteY7" fmla="*/ 2720395 h 2839502"/>
              <a:gd name="connsiteX8" fmla="*/ 1214747 w 2117773"/>
              <a:gd name="connsiteY8" fmla="*/ 2526085 h 2839502"/>
              <a:gd name="connsiteX9" fmla="*/ 546994 w 2117773"/>
              <a:gd name="connsiteY9" fmla="*/ 2795593 h 2839502"/>
              <a:gd name="connsiteX10" fmla="*/ 458563 w 2117773"/>
              <a:gd name="connsiteY10" fmla="*/ 2304103 h 2839502"/>
              <a:gd name="connsiteX11" fmla="*/ 159 w 2117773"/>
              <a:gd name="connsiteY11" fmla="*/ 1656202 h 2839502"/>
              <a:gd name="connsiteX12" fmla="*/ 459164 w 2117773"/>
              <a:gd name="connsiteY12" fmla="*/ 1115382 h 2839502"/>
              <a:gd name="connsiteX13" fmla="*/ 277487 w 2117773"/>
              <a:gd name="connsiteY13" fmla="*/ 491545 h 2839502"/>
              <a:gd name="connsiteX0" fmla="*/ 277609 w 2117895"/>
              <a:gd name="connsiteY0" fmla="*/ 491545 h 2839502"/>
              <a:gd name="connsiteX1" fmla="*/ 677659 w 2117895"/>
              <a:gd name="connsiteY1" fmla="*/ 55 h 2839502"/>
              <a:gd name="connsiteX2" fmla="*/ 986269 w 2117895"/>
              <a:gd name="connsiteY2" fmla="*/ 457255 h 2839502"/>
              <a:gd name="connsiteX3" fmla="*/ 1512049 w 2117895"/>
              <a:gd name="connsiteY3" fmla="*/ 148645 h 2839502"/>
              <a:gd name="connsiteX4" fmla="*/ 1980679 w 2117895"/>
              <a:gd name="connsiteY4" fmla="*/ 720145 h 2839502"/>
              <a:gd name="connsiteX5" fmla="*/ 1770728 w 2117895"/>
              <a:gd name="connsiteY5" fmla="*/ 1339170 h 2839502"/>
              <a:gd name="connsiteX6" fmla="*/ 2117839 w 2117895"/>
              <a:gd name="connsiteY6" fmla="*/ 1840285 h 2839502"/>
              <a:gd name="connsiteX7" fmla="*/ 1740649 w 2117895"/>
              <a:gd name="connsiteY7" fmla="*/ 2720395 h 2839502"/>
              <a:gd name="connsiteX8" fmla="*/ 1214869 w 2117895"/>
              <a:gd name="connsiteY8" fmla="*/ 2526085 h 2839502"/>
              <a:gd name="connsiteX9" fmla="*/ 547116 w 2117895"/>
              <a:gd name="connsiteY9" fmla="*/ 2795593 h 2839502"/>
              <a:gd name="connsiteX10" fmla="*/ 458685 w 2117895"/>
              <a:gd name="connsiteY10" fmla="*/ 2304103 h 2839502"/>
              <a:gd name="connsiteX11" fmla="*/ 281 w 2117895"/>
              <a:gd name="connsiteY11" fmla="*/ 1656202 h 2839502"/>
              <a:gd name="connsiteX12" fmla="*/ 272138 w 2117895"/>
              <a:gd name="connsiteY12" fmla="*/ 1115382 h 2839502"/>
              <a:gd name="connsiteX13" fmla="*/ 277609 w 2117895"/>
              <a:gd name="connsiteY13" fmla="*/ 491545 h 2839502"/>
              <a:gd name="connsiteX0" fmla="*/ 277609 w 2117895"/>
              <a:gd name="connsiteY0" fmla="*/ 491545 h 2802162"/>
              <a:gd name="connsiteX1" fmla="*/ 677659 w 2117895"/>
              <a:gd name="connsiteY1" fmla="*/ 55 h 2802162"/>
              <a:gd name="connsiteX2" fmla="*/ 986269 w 2117895"/>
              <a:gd name="connsiteY2" fmla="*/ 457255 h 2802162"/>
              <a:gd name="connsiteX3" fmla="*/ 1512049 w 2117895"/>
              <a:gd name="connsiteY3" fmla="*/ 148645 h 2802162"/>
              <a:gd name="connsiteX4" fmla="*/ 1980679 w 2117895"/>
              <a:gd name="connsiteY4" fmla="*/ 720145 h 2802162"/>
              <a:gd name="connsiteX5" fmla="*/ 1770728 w 2117895"/>
              <a:gd name="connsiteY5" fmla="*/ 1339170 h 2802162"/>
              <a:gd name="connsiteX6" fmla="*/ 2117839 w 2117895"/>
              <a:gd name="connsiteY6" fmla="*/ 1840285 h 2802162"/>
              <a:gd name="connsiteX7" fmla="*/ 1740649 w 2117895"/>
              <a:gd name="connsiteY7" fmla="*/ 2720395 h 2802162"/>
              <a:gd name="connsiteX8" fmla="*/ 1214869 w 2117895"/>
              <a:gd name="connsiteY8" fmla="*/ 2526085 h 2802162"/>
              <a:gd name="connsiteX9" fmla="*/ 547116 w 2117895"/>
              <a:gd name="connsiteY9" fmla="*/ 2795593 h 2802162"/>
              <a:gd name="connsiteX10" fmla="*/ 365111 w 2117895"/>
              <a:gd name="connsiteY10" fmla="*/ 2193934 h 2802162"/>
              <a:gd name="connsiteX11" fmla="*/ 281 w 2117895"/>
              <a:gd name="connsiteY11" fmla="*/ 1656202 h 2802162"/>
              <a:gd name="connsiteX12" fmla="*/ 272138 w 2117895"/>
              <a:gd name="connsiteY12" fmla="*/ 1115382 h 2802162"/>
              <a:gd name="connsiteX13" fmla="*/ 277609 w 2117895"/>
              <a:gd name="connsiteY13" fmla="*/ 491545 h 2802162"/>
              <a:gd name="connsiteX0" fmla="*/ 277609 w 2117895"/>
              <a:gd name="connsiteY0" fmla="*/ 491545 h 2745922"/>
              <a:gd name="connsiteX1" fmla="*/ 677659 w 2117895"/>
              <a:gd name="connsiteY1" fmla="*/ 55 h 2745922"/>
              <a:gd name="connsiteX2" fmla="*/ 986269 w 2117895"/>
              <a:gd name="connsiteY2" fmla="*/ 457255 h 2745922"/>
              <a:gd name="connsiteX3" fmla="*/ 1512049 w 2117895"/>
              <a:gd name="connsiteY3" fmla="*/ 148645 h 2745922"/>
              <a:gd name="connsiteX4" fmla="*/ 1980679 w 2117895"/>
              <a:gd name="connsiteY4" fmla="*/ 720145 h 2745922"/>
              <a:gd name="connsiteX5" fmla="*/ 1770728 w 2117895"/>
              <a:gd name="connsiteY5" fmla="*/ 1339170 h 2745922"/>
              <a:gd name="connsiteX6" fmla="*/ 2117839 w 2117895"/>
              <a:gd name="connsiteY6" fmla="*/ 1840285 h 2745922"/>
              <a:gd name="connsiteX7" fmla="*/ 1740649 w 2117895"/>
              <a:gd name="connsiteY7" fmla="*/ 2720395 h 2745922"/>
              <a:gd name="connsiteX8" fmla="*/ 1214869 w 2117895"/>
              <a:gd name="connsiteY8" fmla="*/ 2526085 h 2745922"/>
              <a:gd name="connsiteX9" fmla="*/ 422351 w 2117895"/>
              <a:gd name="connsiteY9" fmla="*/ 2707458 h 2745922"/>
              <a:gd name="connsiteX10" fmla="*/ 365111 w 2117895"/>
              <a:gd name="connsiteY10" fmla="*/ 2193934 h 2745922"/>
              <a:gd name="connsiteX11" fmla="*/ 281 w 2117895"/>
              <a:gd name="connsiteY11" fmla="*/ 1656202 h 2745922"/>
              <a:gd name="connsiteX12" fmla="*/ 272138 w 2117895"/>
              <a:gd name="connsiteY12" fmla="*/ 1115382 h 2745922"/>
              <a:gd name="connsiteX13" fmla="*/ 277609 w 2117895"/>
              <a:gd name="connsiteY13" fmla="*/ 491545 h 2745922"/>
              <a:gd name="connsiteX0" fmla="*/ 277609 w 2117895"/>
              <a:gd name="connsiteY0" fmla="*/ 491545 h 2744611"/>
              <a:gd name="connsiteX1" fmla="*/ 677659 w 2117895"/>
              <a:gd name="connsiteY1" fmla="*/ 55 h 2744611"/>
              <a:gd name="connsiteX2" fmla="*/ 986269 w 2117895"/>
              <a:gd name="connsiteY2" fmla="*/ 457255 h 2744611"/>
              <a:gd name="connsiteX3" fmla="*/ 1512049 w 2117895"/>
              <a:gd name="connsiteY3" fmla="*/ 148645 h 2744611"/>
              <a:gd name="connsiteX4" fmla="*/ 1980679 w 2117895"/>
              <a:gd name="connsiteY4" fmla="*/ 720145 h 2744611"/>
              <a:gd name="connsiteX5" fmla="*/ 1770728 w 2117895"/>
              <a:gd name="connsiteY5" fmla="*/ 1339170 h 2744611"/>
              <a:gd name="connsiteX6" fmla="*/ 2117839 w 2117895"/>
              <a:gd name="connsiteY6" fmla="*/ 1840285 h 2744611"/>
              <a:gd name="connsiteX7" fmla="*/ 1740649 w 2117895"/>
              <a:gd name="connsiteY7" fmla="*/ 2720395 h 2744611"/>
              <a:gd name="connsiteX8" fmla="*/ 1074509 w 2117895"/>
              <a:gd name="connsiteY8" fmla="*/ 2515068 h 2744611"/>
              <a:gd name="connsiteX9" fmla="*/ 422351 w 2117895"/>
              <a:gd name="connsiteY9" fmla="*/ 2707458 h 2744611"/>
              <a:gd name="connsiteX10" fmla="*/ 365111 w 2117895"/>
              <a:gd name="connsiteY10" fmla="*/ 2193934 h 2744611"/>
              <a:gd name="connsiteX11" fmla="*/ 281 w 2117895"/>
              <a:gd name="connsiteY11" fmla="*/ 1656202 h 2744611"/>
              <a:gd name="connsiteX12" fmla="*/ 272138 w 2117895"/>
              <a:gd name="connsiteY12" fmla="*/ 1115382 h 2744611"/>
              <a:gd name="connsiteX13" fmla="*/ 277609 w 2117895"/>
              <a:gd name="connsiteY13" fmla="*/ 491545 h 2744611"/>
              <a:gd name="connsiteX0" fmla="*/ 277609 w 2117895"/>
              <a:gd name="connsiteY0" fmla="*/ 496042 h 2749108"/>
              <a:gd name="connsiteX1" fmla="*/ 677659 w 2117895"/>
              <a:gd name="connsiteY1" fmla="*/ 4552 h 2749108"/>
              <a:gd name="connsiteX2" fmla="*/ 1056450 w 2117895"/>
              <a:gd name="connsiteY2" fmla="*/ 245715 h 2749108"/>
              <a:gd name="connsiteX3" fmla="*/ 1512049 w 2117895"/>
              <a:gd name="connsiteY3" fmla="*/ 153142 h 2749108"/>
              <a:gd name="connsiteX4" fmla="*/ 1980679 w 2117895"/>
              <a:gd name="connsiteY4" fmla="*/ 724642 h 2749108"/>
              <a:gd name="connsiteX5" fmla="*/ 1770728 w 2117895"/>
              <a:gd name="connsiteY5" fmla="*/ 1343667 h 2749108"/>
              <a:gd name="connsiteX6" fmla="*/ 2117839 w 2117895"/>
              <a:gd name="connsiteY6" fmla="*/ 1844782 h 2749108"/>
              <a:gd name="connsiteX7" fmla="*/ 1740649 w 2117895"/>
              <a:gd name="connsiteY7" fmla="*/ 2724892 h 2749108"/>
              <a:gd name="connsiteX8" fmla="*/ 1074509 w 2117895"/>
              <a:gd name="connsiteY8" fmla="*/ 2519565 h 2749108"/>
              <a:gd name="connsiteX9" fmla="*/ 422351 w 2117895"/>
              <a:gd name="connsiteY9" fmla="*/ 2711955 h 2749108"/>
              <a:gd name="connsiteX10" fmla="*/ 365111 w 2117895"/>
              <a:gd name="connsiteY10" fmla="*/ 2198431 h 2749108"/>
              <a:gd name="connsiteX11" fmla="*/ 281 w 2117895"/>
              <a:gd name="connsiteY11" fmla="*/ 1660699 h 2749108"/>
              <a:gd name="connsiteX12" fmla="*/ 272138 w 2117895"/>
              <a:gd name="connsiteY12" fmla="*/ 1119879 h 2749108"/>
              <a:gd name="connsiteX13" fmla="*/ 277609 w 2117895"/>
              <a:gd name="connsiteY13" fmla="*/ 496042 h 2749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17895" h="2749108">
                <a:moveTo>
                  <a:pt x="277609" y="496042"/>
                </a:moveTo>
                <a:cubicBezTo>
                  <a:pt x="345196" y="310154"/>
                  <a:pt x="547852" y="46273"/>
                  <a:pt x="677659" y="4552"/>
                </a:cubicBezTo>
                <a:cubicBezTo>
                  <a:pt x="807466" y="-37169"/>
                  <a:pt x="917385" y="220950"/>
                  <a:pt x="1056450" y="245715"/>
                </a:cubicBezTo>
                <a:cubicBezTo>
                  <a:pt x="1195515" y="270480"/>
                  <a:pt x="1358011" y="73321"/>
                  <a:pt x="1512049" y="153142"/>
                </a:cubicBezTo>
                <a:cubicBezTo>
                  <a:pt x="1666087" y="232963"/>
                  <a:pt x="1937566" y="526221"/>
                  <a:pt x="1980679" y="724642"/>
                </a:cubicBezTo>
                <a:cubicBezTo>
                  <a:pt x="2023792" y="923063"/>
                  <a:pt x="1747868" y="1156977"/>
                  <a:pt x="1770728" y="1343667"/>
                </a:cubicBezTo>
                <a:cubicBezTo>
                  <a:pt x="1793588" y="1530357"/>
                  <a:pt x="2122852" y="1614578"/>
                  <a:pt x="2117839" y="1844782"/>
                </a:cubicBezTo>
                <a:cubicBezTo>
                  <a:pt x="2112826" y="2074986"/>
                  <a:pt x="1914537" y="2612428"/>
                  <a:pt x="1740649" y="2724892"/>
                </a:cubicBezTo>
                <a:cubicBezTo>
                  <a:pt x="1566761" y="2837356"/>
                  <a:pt x="1294225" y="2521721"/>
                  <a:pt x="1074509" y="2519565"/>
                </a:cubicBezTo>
                <a:cubicBezTo>
                  <a:pt x="854793" y="2517409"/>
                  <a:pt x="540584" y="2765477"/>
                  <a:pt x="422351" y="2711955"/>
                </a:cubicBezTo>
                <a:cubicBezTo>
                  <a:pt x="304118" y="2658433"/>
                  <a:pt x="435456" y="2373640"/>
                  <a:pt x="365111" y="2198431"/>
                </a:cubicBezTo>
                <a:cubicBezTo>
                  <a:pt x="294766" y="2023222"/>
                  <a:pt x="9806" y="1828339"/>
                  <a:pt x="281" y="1660699"/>
                </a:cubicBezTo>
                <a:cubicBezTo>
                  <a:pt x="-9244" y="1493059"/>
                  <a:pt x="225917" y="1313989"/>
                  <a:pt x="272138" y="1119879"/>
                </a:cubicBezTo>
                <a:cubicBezTo>
                  <a:pt x="318359" y="925770"/>
                  <a:pt x="210022" y="681930"/>
                  <a:pt x="277609" y="496042"/>
                </a:cubicBezTo>
                <a:close/>
              </a:path>
            </a:pathLst>
          </a:cu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6041E9-B840-EE42-90C6-BD4B9761BD20}"/>
              </a:ext>
            </a:extLst>
          </p:cNvPr>
          <p:cNvSpPr/>
          <p:nvPr/>
        </p:nvSpPr>
        <p:spPr>
          <a:xfrm>
            <a:off x="24345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C06CA3-80B9-2042-9740-94E387CAEB58}"/>
              </a:ext>
            </a:extLst>
          </p:cNvPr>
          <p:cNvSpPr/>
          <p:nvPr/>
        </p:nvSpPr>
        <p:spPr>
          <a:xfrm>
            <a:off x="2434590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D47CA-6B9D-5B4D-BABF-1A15EA7BD817}"/>
              </a:ext>
            </a:extLst>
          </p:cNvPr>
          <p:cNvSpPr txBox="1"/>
          <p:nvPr/>
        </p:nvSpPr>
        <p:spPr>
          <a:xfrm>
            <a:off x="1293841" y="3255286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8B3B4-ABDE-A548-8173-DCA6092C5B19}"/>
              </a:ext>
            </a:extLst>
          </p:cNvPr>
          <p:cNvSpPr txBox="1"/>
          <p:nvPr/>
        </p:nvSpPr>
        <p:spPr>
          <a:xfrm>
            <a:off x="2138626" y="3255084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TT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087A8D-DCC6-C240-9B7D-6C0847135B72}"/>
              </a:ext>
            </a:extLst>
          </p:cNvPr>
          <p:cNvCxnSpPr>
            <a:cxnSpLocks/>
          </p:cNvCxnSpPr>
          <p:nvPr/>
        </p:nvCxnSpPr>
        <p:spPr>
          <a:xfrm>
            <a:off x="4987636" y="2894131"/>
            <a:ext cx="3904904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60D21B-9A44-954D-A1C6-7BC7699B6A0D}"/>
              </a:ext>
            </a:extLst>
          </p:cNvPr>
          <p:cNvCxnSpPr>
            <a:cxnSpLocks/>
          </p:cNvCxnSpPr>
          <p:nvPr/>
        </p:nvCxnSpPr>
        <p:spPr>
          <a:xfrm flipV="1">
            <a:off x="5695950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B8B844-7B67-0F4C-AC20-E0E9A16CBB2C}"/>
              </a:ext>
            </a:extLst>
          </p:cNvPr>
          <p:cNvCxnSpPr>
            <a:cxnSpLocks/>
          </p:cNvCxnSpPr>
          <p:nvPr/>
        </p:nvCxnSpPr>
        <p:spPr>
          <a:xfrm flipV="1">
            <a:off x="7626701" y="2754976"/>
            <a:ext cx="0" cy="27831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56F14ED-1F89-374B-8F1C-E5531F81E68D}"/>
              </a:ext>
            </a:extLst>
          </p:cNvPr>
          <p:cNvSpPr txBox="1"/>
          <p:nvPr/>
        </p:nvSpPr>
        <p:spPr>
          <a:xfrm>
            <a:off x="5543550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FC9158-1143-1245-9BC7-FA616BEC34BF}"/>
              </a:ext>
            </a:extLst>
          </p:cNvPr>
          <p:cNvSpPr txBox="1"/>
          <p:nvPr/>
        </p:nvSpPr>
        <p:spPr>
          <a:xfrm>
            <a:off x="7520619" y="3141650"/>
            <a:ext cx="55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CADDAF-D6E5-934D-9053-BF786F2184BB}"/>
              </a:ext>
            </a:extLst>
          </p:cNvPr>
          <p:cNvCxnSpPr>
            <a:cxnSpLocks/>
          </p:cNvCxnSpPr>
          <p:nvPr/>
        </p:nvCxnSpPr>
        <p:spPr>
          <a:xfrm>
            <a:off x="3532111" y="1574659"/>
            <a:ext cx="322890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40CF2-4D33-F344-999D-A04957EC6A26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6761018" y="1574659"/>
            <a:ext cx="806195" cy="1245737"/>
          </a:xfrm>
          <a:prstGeom prst="straightConnector1">
            <a:avLst/>
          </a:prstGeom>
          <a:ln w="285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4FA38ACB-A2E2-E640-95F1-B14BCDFC0018}"/>
              </a:ext>
            </a:extLst>
          </p:cNvPr>
          <p:cNvSpPr/>
          <p:nvPr/>
        </p:nvSpPr>
        <p:spPr>
          <a:xfrm>
            <a:off x="7537083" y="2790266"/>
            <a:ext cx="205740" cy="2057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88EC9A-1CD6-F14A-AEE2-3DCF60986142}"/>
              </a:ext>
            </a:extLst>
          </p:cNvPr>
          <p:cNvSpPr/>
          <p:nvPr/>
        </p:nvSpPr>
        <p:spPr>
          <a:xfrm>
            <a:off x="5593080" y="2790266"/>
            <a:ext cx="205740" cy="2057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E043CB-8AE5-004F-819F-2BEFB1304711}"/>
              </a:ext>
            </a:extLst>
          </p:cNvPr>
          <p:cNvCxnSpPr>
            <a:cxnSpLocks/>
          </p:cNvCxnSpPr>
          <p:nvPr/>
        </p:nvCxnSpPr>
        <p:spPr>
          <a:xfrm>
            <a:off x="3117773" y="3890178"/>
            <a:ext cx="17694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51A3FE-EB0B-4247-8FE9-0E936E7A8FF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4887261" y="2965876"/>
            <a:ext cx="735949" cy="924302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C37880-0301-7541-803B-DBB9D62DA04A}"/>
              </a:ext>
            </a:extLst>
          </p:cNvPr>
          <p:cNvCxnSpPr>
            <a:cxnSpLocks/>
          </p:cNvCxnSpPr>
          <p:nvPr/>
        </p:nvCxnSpPr>
        <p:spPr>
          <a:xfrm>
            <a:off x="2614830" y="3211440"/>
            <a:ext cx="502943" cy="6787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03BDF4-33CC-7C4F-85A8-6CE0FF705387}"/>
              </a:ext>
            </a:extLst>
          </p:cNvPr>
          <p:cNvSpPr txBox="1"/>
          <p:nvPr/>
        </p:nvSpPr>
        <p:spPr>
          <a:xfrm>
            <a:off x="1214047" y="1861430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0F9ED-0E23-194D-8481-E7F370BC0460}"/>
              </a:ext>
            </a:extLst>
          </p:cNvPr>
          <p:cNvSpPr txBox="1"/>
          <p:nvPr/>
        </p:nvSpPr>
        <p:spPr>
          <a:xfrm>
            <a:off x="2213114" y="186142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HT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5DA3E6-F0AE-4445-8A9F-F11577CAA4CB}"/>
              </a:ext>
            </a:extLst>
          </p:cNvPr>
          <p:cNvSpPr/>
          <p:nvPr/>
        </p:nvSpPr>
        <p:spPr>
          <a:xfrm>
            <a:off x="1516541" y="3088101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1E36AD-0A1A-2549-B9F2-4879820CCD0F}"/>
              </a:ext>
            </a:extLst>
          </p:cNvPr>
          <p:cNvSpPr/>
          <p:nvPr/>
        </p:nvSpPr>
        <p:spPr>
          <a:xfrm>
            <a:off x="1520190" y="2228510"/>
            <a:ext cx="205740" cy="20574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A6FCF82-A891-1742-BB82-DA4C1F66AD27}"/>
              </a:ext>
            </a:extLst>
          </p:cNvPr>
          <p:cNvSpPr/>
          <p:nvPr/>
        </p:nvSpPr>
        <p:spPr>
          <a:xfrm>
            <a:off x="893412" y="1528580"/>
            <a:ext cx="2051730" cy="2195141"/>
          </a:xfrm>
          <a:custGeom>
            <a:avLst/>
            <a:gdLst>
              <a:gd name="connsiteX0" fmla="*/ 715413 w 2049933"/>
              <a:gd name="connsiteY0" fmla="*/ 105232 h 2198437"/>
              <a:gd name="connsiteX1" fmla="*/ 1332357 w 2049933"/>
              <a:gd name="connsiteY1" fmla="*/ 17098 h 2198437"/>
              <a:gd name="connsiteX2" fmla="*/ 2048454 w 2049933"/>
              <a:gd name="connsiteY2" fmla="*/ 468789 h 2198437"/>
              <a:gd name="connsiteX3" fmla="*/ 1497610 w 2049933"/>
              <a:gd name="connsiteY3" fmla="*/ 1328105 h 2198437"/>
              <a:gd name="connsiteX4" fmla="*/ 759480 w 2049933"/>
              <a:gd name="connsiteY4" fmla="*/ 2198437 h 2198437"/>
              <a:gd name="connsiteX5" fmla="*/ 10333 w 2049933"/>
              <a:gd name="connsiteY5" fmla="*/ 1328105 h 2198437"/>
              <a:gd name="connsiteX6" fmla="*/ 351856 w 2049933"/>
              <a:gd name="connsiteY6" fmla="*/ 204384 h 2198437"/>
              <a:gd name="connsiteX7" fmla="*/ 715413 w 2049933"/>
              <a:gd name="connsiteY7" fmla="*/ 105232 h 2198437"/>
              <a:gd name="connsiteX0" fmla="*/ 693067 w 2049621"/>
              <a:gd name="connsiteY0" fmla="*/ 35590 h 2227947"/>
              <a:gd name="connsiteX1" fmla="*/ 1332045 w 2049621"/>
              <a:gd name="connsiteY1" fmla="*/ 46608 h 2227947"/>
              <a:gd name="connsiteX2" fmla="*/ 2048142 w 2049621"/>
              <a:gd name="connsiteY2" fmla="*/ 498299 h 2227947"/>
              <a:gd name="connsiteX3" fmla="*/ 1497298 w 2049621"/>
              <a:gd name="connsiteY3" fmla="*/ 1357615 h 2227947"/>
              <a:gd name="connsiteX4" fmla="*/ 759168 w 2049621"/>
              <a:gd name="connsiteY4" fmla="*/ 2227947 h 2227947"/>
              <a:gd name="connsiteX5" fmla="*/ 10021 w 2049621"/>
              <a:gd name="connsiteY5" fmla="*/ 1357615 h 2227947"/>
              <a:gd name="connsiteX6" fmla="*/ 351544 w 2049621"/>
              <a:gd name="connsiteY6" fmla="*/ 233894 h 2227947"/>
              <a:gd name="connsiteX7" fmla="*/ 693067 w 2049621"/>
              <a:gd name="connsiteY7" fmla="*/ 35590 h 2227947"/>
              <a:gd name="connsiteX0" fmla="*/ 693067 w 2049600"/>
              <a:gd name="connsiteY0" fmla="*/ 35590 h 2150829"/>
              <a:gd name="connsiteX1" fmla="*/ 1332045 w 2049600"/>
              <a:gd name="connsiteY1" fmla="*/ 46608 h 2150829"/>
              <a:gd name="connsiteX2" fmla="*/ 2048142 w 2049600"/>
              <a:gd name="connsiteY2" fmla="*/ 498299 h 2150829"/>
              <a:gd name="connsiteX3" fmla="*/ 1497298 w 2049600"/>
              <a:gd name="connsiteY3" fmla="*/ 1357615 h 2150829"/>
              <a:gd name="connsiteX4" fmla="*/ 792219 w 2049600"/>
              <a:gd name="connsiteY4" fmla="*/ 2150829 h 2150829"/>
              <a:gd name="connsiteX5" fmla="*/ 10021 w 2049600"/>
              <a:gd name="connsiteY5" fmla="*/ 1357615 h 2150829"/>
              <a:gd name="connsiteX6" fmla="*/ 351544 w 2049600"/>
              <a:gd name="connsiteY6" fmla="*/ 233894 h 2150829"/>
              <a:gd name="connsiteX7" fmla="*/ 693067 w 2049600"/>
              <a:gd name="connsiteY7" fmla="*/ 35590 h 2150829"/>
              <a:gd name="connsiteX0" fmla="*/ 693067 w 2051780"/>
              <a:gd name="connsiteY0" fmla="*/ 35590 h 2150849"/>
              <a:gd name="connsiteX1" fmla="*/ 1332045 w 2051780"/>
              <a:gd name="connsiteY1" fmla="*/ 46608 h 2150849"/>
              <a:gd name="connsiteX2" fmla="*/ 2048142 w 2051780"/>
              <a:gd name="connsiteY2" fmla="*/ 498299 h 2150849"/>
              <a:gd name="connsiteX3" fmla="*/ 1574416 w 2051780"/>
              <a:gd name="connsiteY3" fmla="*/ 1379649 h 2150849"/>
              <a:gd name="connsiteX4" fmla="*/ 792219 w 2051780"/>
              <a:gd name="connsiteY4" fmla="*/ 2150829 h 2150849"/>
              <a:gd name="connsiteX5" fmla="*/ 10021 w 2051780"/>
              <a:gd name="connsiteY5" fmla="*/ 1357615 h 2150849"/>
              <a:gd name="connsiteX6" fmla="*/ 351544 w 2051780"/>
              <a:gd name="connsiteY6" fmla="*/ 233894 h 2150849"/>
              <a:gd name="connsiteX7" fmla="*/ 693067 w 2051780"/>
              <a:gd name="connsiteY7" fmla="*/ 35590 h 2150849"/>
              <a:gd name="connsiteX0" fmla="*/ 682000 w 2051730"/>
              <a:gd name="connsiteY0" fmla="*/ 13781 h 2195141"/>
              <a:gd name="connsiteX1" fmla="*/ 1331995 w 2051730"/>
              <a:gd name="connsiteY1" fmla="*/ 90900 h 2195141"/>
              <a:gd name="connsiteX2" fmla="*/ 2048092 w 2051730"/>
              <a:gd name="connsiteY2" fmla="*/ 542591 h 2195141"/>
              <a:gd name="connsiteX3" fmla="*/ 1574366 w 2051730"/>
              <a:gd name="connsiteY3" fmla="*/ 1423941 h 2195141"/>
              <a:gd name="connsiteX4" fmla="*/ 792169 w 2051730"/>
              <a:gd name="connsiteY4" fmla="*/ 2195121 h 2195141"/>
              <a:gd name="connsiteX5" fmla="*/ 9971 w 2051730"/>
              <a:gd name="connsiteY5" fmla="*/ 1401907 h 2195141"/>
              <a:gd name="connsiteX6" fmla="*/ 351494 w 2051730"/>
              <a:gd name="connsiteY6" fmla="*/ 278186 h 2195141"/>
              <a:gd name="connsiteX7" fmla="*/ 682000 w 2051730"/>
              <a:gd name="connsiteY7" fmla="*/ 13781 h 2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730" h="2195141">
                <a:moveTo>
                  <a:pt x="682000" y="13781"/>
                </a:moveTo>
                <a:cubicBezTo>
                  <a:pt x="845417" y="-17433"/>
                  <a:pt x="1104313" y="2765"/>
                  <a:pt x="1331995" y="90900"/>
                </a:cubicBezTo>
                <a:cubicBezTo>
                  <a:pt x="1559677" y="179035"/>
                  <a:pt x="2007697" y="320418"/>
                  <a:pt x="2048092" y="542591"/>
                </a:cubicBezTo>
                <a:cubicBezTo>
                  <a:pt x="2088487" y="764764"/>
                  <a:pt x="1783687" y="1148519"/>
                  <a:pt x="1574366" y="1423941"/>
                </a:cubicBezTo>
                <a:cubicBezTo>
                  <a:pt x="1365046" y="1699363"/>
                  <a:pt x="1052901" y="2198793"/>
                  <a:pt x="792169" y="2195121"/>
                </a:cubicBezTo>
                <a:cubicBezTo>
                  <a:pt x="531437" y="2191449"/>
                  <a:pt x="77908" y="1734249"/>
                  <a:pt x="9971" y="1401907"/>
                </a:cubicBezTo>
                <a:cubicBezTo>
                  <a:pt x="-57966" y="1069565"/>
                  <a:pt x="239489" y="509540"/>
                  <a:pt x="351494" y="278186"/>
                </a:cubicBezTo>
                <a:cubicBezTo>
                  <a:pt x="463499" y="46832"/>
                  <a:pt x="518583" y="44995"/>
                  <a:pt x="682000" y="1378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9F4CEB-B344-0045-A51C-2297279A853E}"/>
              </a:ext>
            </a:extLst>
          </p:cNvPr>
          <p:cNvCxnSpPr>
            <a:cxnSpLocks/>
          </p:cNvCxnSpPr>
          <p:nvPr/>
        </p:nvCxnSpPr>
        <p:spPr>
          <a:xfrm flipV="1">
            <a:off x="2853004" y="1574659"/>
            <a:ext cx="678843" cy="34585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4CE2C03-80C3-D844-8D5E-335903F3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5" y="1018225"/>
            <a:ext cx="292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8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Shea, John Mark</dc:creator>
  <cp:lastModifiedBy>Shea, John Mark</cp:lastModifiedBy>
  <cp:revision>9</cp:revision>
  <cp:lastPrinted>2022-02-23T22:06:33Z</cp:lastPrinted>
  <dcterms:created xsi:type="dcterms:W3CDTF">2022-02-23T02:48:09Z</dcterms:created>
  <dcterms:modified xsi:type="dcterms:W3CDTF">2022-02-24T03:31:08Z</dcterms:modified>
</cp:coreProperties>
</file>