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3415"/>
  </p:normalViewPr>
  <p:slideViewPr>
    <p:cSldViewPr snapToGrid="0" snapToObjects="1">
      <p:cViewPr>
        <p:scale>
          <a:sx n="342" d="100"/>
          <a:sy n="342" d="100"/>
        </p:scale>
        <p:origin x="-5304" y="-5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02BE8-0FDE-7EAE-31E3-BD6A56BF7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565F6-D0C1-3BA8-36AB-DDB47306F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513BD-BB73-6A42-2303-888690E74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02E5-B695-154A-9FFB-DCB7835F3735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131CC-AEEF-BDBA-FBFE-1408CBFD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8D4AE-55E7-C506-C8BD-794EA573B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EC25-CDDA-C342-B9CA-8A0EA6755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8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B7497-8F80-DF4C-182C-5CAEC9A6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BBCC1-D2D1-2F3F-6AB5-FF78AC720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9F335-BFF6-900C-DC7C-2442AA4E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02E5-B695-154A-9FFB-DCB7835F3735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6E5B-A53C-2F3A-51CC-F2116F2F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8C488-61AF-FF40-8A51-4C6BFE74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EC25-CDDA-C342-B9CA-8A0EA6755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26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34370C-03B0-04EC-CC11-DA75F971F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E5FAB-9CD2-5CC9-844B-204BE59C7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9F84D-CB08-2378-65C5-0DE5C4B7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02E5-B695-154A-9FFB-DCB7835F3735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ACBEA-0778-8633-33BB-44CA0168F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DD4C9-3A04-6518-3096-2388C966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EC25-CDDA-C342-B9CA-8A0EA6755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1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D07A7-6EC4-34A5-6B65-01CE09D7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04EED-ED4E-54DF-E8B4-FC24F685B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EA369-7720-6569-D425-5D926F69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02E5-B695-154A-9FFB-DCB7835F3735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C4506-07FF-5713-B088-E4120E786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D7DDD-73D4-2B30-0147-488293FF5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EC25-CDDA-C342-B9CA-8A0EA6755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9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E71C2-714A-8E88-3009-F7FB77342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25D04-BE26-6F9A-B9AD-9064B9572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DE2BA-EF4A-6B29-7D07-A3F368336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02E5-B695-154A-9FFB-DCB7835F3735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D75F8-C398-7596-23A9-1349AC0A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C0356-D553-59A2-23C8-973636E4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EC25-CDDA-C342-B9CA-8A0EA6755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2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FBED-4CFE-C241-8E6A-1620AB410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662D3-F26D-B1BD-5AE0-C149A2ABC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CC938-769F-8BEE-FFC4-DAEAC3AAD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4821B-3B0F-795F-8126-4A56D0CCA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02E5-B695-154A-9FFB-DCB7835F3735}" type="datetimeFigureOut">
              <a:rPr lang="en-US" smtClean="0"/>
              <a:t>4/9/22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22A21-C73D-D538-127D-B1C5260A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90A1B-1A7B-63D8-9668-2149F326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EC25-CDDA-C342-B9CA-8A0EA6755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2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3107-84B9-C5A9-AFD1-E7E3AEAC9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D2DDE-9708-93C3-FACB-258449A7F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B515C-2C7D-5B31-AF5A-EA4B256EA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25EAA1-957C-9B63-D6DA-3A96E073C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59E60C-2569-7430-B27E-367A83E52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02366-8F76-35F4-E84F-77716F032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02E5-B695-154A-9FFB-DCB7835F3735}" type="datetimeFigureOut">
              <a:rPr lang="en-US" smtClean="0"/>
              <a:t>4/9/22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284E50-C443-D61D-A2A1-C45E82E0C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2F581-6A64-0F91-6612-E1AC6AA6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EC25-CDDA-C342-B9CA-8A0EA6755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2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5CF2-B76F-D6A5-06DB-5953BEB5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165E4B-D4E2-730A-A748-B6CD03DB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02E5-B695-154A-9FFB-DCB7835F3735}" type="datetimeFigureOut">
              <a:rPr lang="en-US" smtClean="0"/>
              <a:t>4/9/22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F184B-40CD-968D-4D50-A1144D44A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612F3-C0A9-943D-D939-D58603BB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EC25-CDDA-C342-B9CA-8A0EA6755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2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1B242-9C8D-26D7-E507-2C14D22B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02E5-B695-154A-9FFB-DCB7835F3735}" type="datetimeFigureOut">
              <a:rPr lang="en-US" smtClean="0"/>
              <a:t>4/9/22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451B22-3B45-571E-5ED1-2D9E9F88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7DC2D-7586-5A60-1B84-801DCAE9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EC25-CDDA-C342-B9CA-8A0EA6755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7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0F94-C3C4-75C9-4BD2-DFC248AF3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7DDD-D778-5240-538D-9C9BB3ADD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0FC2F-AE9E-352F-6D60-54FFA7EA1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0AD1F-8B06-BB40-8054-D7BA310E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02E5-B695-154A-9FFB-DCB7835F3735}" type="datetimeFigureOut">
              <a:rPr lang="en-US" smtClean="0"/>
              <a:t>4/9/22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50475-AA1B-985F-F8A8-7676FEEC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06BF-02EB-3B4E-9310-A7D1CF0F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EC25-CDDA-C342-B9CA-8A0EA6755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0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2FAAB-6D06-7FB3-70F1-065DDDA4D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50D790-7AC6-2D27-A9AA-6EFEEE4ED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23B7A-F4D0-7E7B-D6BB-AFBA4CDAB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A9860-574D-D904-F8CB-7F425A25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02E5-B695-154A-9FFB-DCB7835F3735}" type="datetimeFigureOut">
              <a:rPr lang="en-US" smtClean="0"/>
              <a:t>4/9/22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46B38-8947-65AD-A7E9-260A64B1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F51C3-E755-B019-B8E0-0CD0D7B7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EC25-CDDA-C342-B9CA-8A0EA6755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98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8E1E72-9C79-9909-0109-B7BB865F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A918F-5C9F-4BFA-5607-A4B03EBBC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2EEAB-AF23-4942-7CA9-367021DE4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502E5-B695-154A-9FFB-DCB7835F3735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C8871-673D-7EDE-38EF-6FA4A8682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EFC22-E876-9844-0205-9469F1A12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EEC25-CDDA-C342-B9CA-8A0EA6755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6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B06EA4-70CA-7EC0-2E11-786E100CC7EA}"/>
              </a:ext>
            </a:extLst>
          </p:cNvPr>
          <p:cNvCxnSpPr>
            <a:cxnSpLocks/>
          </p:cNvCxnSpPr>
          <p:nvPr/>
        </p:nvCxnSpPr>
        <p:spPr>
          <a:xfrm>
            <a:off x="2131308" y="3860800"/>
            <a:ext cx="4326642" cy="0"/>
          </a:xfrm>
          <a:prstGeom prst="straightConnector1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A352E8-C51C-B9B8-CA69-6FE75527FE58}"/>
              </a:ext>
            </a:extLst>
          </p:cNvPr>
          <p:cNvCxnSpPr/>
          <p:nvPr/>
        </p:nvCxnSpPr>
        <p:spPr>
          <a:xfrm>
            <a:off x="3829480" y="3860800"/>
            <a:ext cx="1663795" cy="0"/>
          </a:xfrm>
          <a:prstGeom prst="line">
            <a:avLst/>
          </a:prstGeom>
          <a:ln w="101600">
            <a:solidFill>
              <a:schemeClr val="accent1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FA9E7EBC-7128-0520-E8AD-E3C5D8322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763" y="3613150"/>
            <a:ext cx="63500" cy="495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37BE792-66C3-9F8B-7A32-AF9E49314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650" y="3613150"/>
            <a:ext cx="63500" cy="495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9CF2AEA-32D4-DD74-0DD4-63145C971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8065" y="3395531"/>
            <a:ext cx="571500" cy="215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B55C8D6-8416-E59B-6050-29C10F8BB1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8680" y="4203700"/>
            <a:ext cx="101600" cy="152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9DD438-9F5F-CB5A-3C08-C791468B53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5750" y="4203700"/>
            <a:ext cx="304800" cy="152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6FFADCF-56A4-32A5-AD9F-B86631661C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5550" y="3983550"/>
            <a:ext cx="152400" cy="152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55931DD-3952-9558-E082-C95D833D22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9695" y="4203700"/>
            <a:ext cx="76200" cy="13970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3D9115A-B54A-3E0C-9FFA-BAFF361C8CD4}"/>
              </a:ext>
            </a:extLst>
          </p:cNvPr>
          <p:cNvCxnSpPr/>
          <p:nvPr/>
        </p:nvCxnSpPr>
        <p:spPr>
          <a:xfrm flipV="1">
            <a:off x="3187795" y="3795102"/>
            <a:ext cx="0" cy="12757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F0CCBE9D-D76C-586D-2D13-ACCA9C2985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35753" y="3613150"/>
            <a:ext cx="63500" cy="49530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54F9D7-CD88-5438-D762-48F81F41FA38}"/>
              </a:ext>
            </a:extLst>
          </p:cNvPr>
          <p:cNvCxnSpPr>
            <a:cxnSpLocks/>
          </p:cNvCxnSpPr>
          <p:nvPr/>
        </p:nvCxnSpPr>
        <p:spPr>
          <a:xfrm>
            <a:off x="2138183" y="3858888"/>
            <a:ext cx="1036195" cy="0"/>
          </a:xfrm>
          <a:prstGeom prst="line">
            <a:avLst/>
          </a:prstGeom>
          <a:ln w="73025">
            <a:solidFill>
              <a:schemeClr val="tx1">
                <a:lumMod val="50000"/>
                <a:lumOff val="50000"/>
                <a:alpha val="8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197D2945-576A-ADEC-61D8-D5A0D98CC00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07103" y="3433439"/>
            <a:ext cx="4826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30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B06EA4-70CA-7EC0-2E11-786E100CC7EA}"/>
              </a:ext>
            </a:extLst>
          </p:cNvPr>
          <p:cNvCxnSpPr>
            <a:cxnSpLocks/>
          </p:cNvCxnSpPr>
          <p:nvPr/>
        </p:nvCxnSpPr>
        <p:spPr>
          <a:xfrm>
            <a:off x="2131308" y="3860800"/>
            <a:ext cx="4326642" cy="0"/>
          </a:xfrm>
          <a:prstGeom prst="straightConnector1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A352E8-C51C-B9B8-CA69-6FE75527FE58}"/>
              </a:ext>
            </a:extLst>
          </p:cNvPr>
          <p:cNvCxnSpPr/>
          <p:nvPr/>
        </p:nvCxnSpPr>
        <p:spPr>
          <a:xfrm>
            <a:off x="3829480" y="3860800"/>
            <a:ext cx="1663795" cy="0"/>
          </a:xfrm>
          <a:prstGeom prst="line">
            <a:avLst/>
          </a:prstGeom>
          <a:ln w="101600">
            <a:solidFill>
              <a:schemeClr val="accent1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FA9E7EBC-7128-0520-E8AD-E3C5D8322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046" y="3613150"/>
            <a:ext cx="63500" cy="495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37BE792-66C3-9F8B-7A32-AF9E49314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650" y="3613150"/>
            <a:ext cx="63500" cy="495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9CF2AEA-32D4-DD74-0DD4-63145C971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8065" y="3395531"/>
            <a:ext cx="571500" cy="215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B55C8D6-8416-E59B-6050-29C10F8BB1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8680" y="4203700"/>
            <a:ext cx="101600" cy="152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9DD438-9F5F-CB5A-3C08-C791468B53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5750" y="4203700"/>
            <a:ext cx="304800" cy="152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6FFADCF-56A4-32A5-AD9F-B86631661C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5550" y="3983550"/>
            <a:ext cx="152400" cy="152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55931DD-3952-9558-E082-C95D833D22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9603" y="4210050"/>
            <a:ext cx="76200" cy="13970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3D9115A-B54A-3E0C-9FFA-BAFF361C8CD4}"/>
              </a:ext>
            </a:extLst>
          </p:cNvPr>
          <p:cNvCxnSpPr/>
          <p:nvPr/>
        </p:nvCxnSpPr>
        <p:spPr>
          <a:xfrm flipV="1">
            <a:off x="6064896" y="3795102"/>
            <a:ext cx="0" cy="12757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F0CCBE9D-D76C-586D-2D13-ACCA9C2985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5953" y="3611238"/>
            <a:ext cx="63500" cy="49530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54F9D7-CD88-5438-D762-48F81F41FA38}"/>
              </a:ext>
            </a:extLst>
          </p:cNvPr>
          <p:cNvCxnSpPr>
            <a:cxnSpLocks/>
          </p:cNvCxnSpPr>
          <p:nvPr/>
        </p:nvCxnSpPr>
        <p:spPr>
          <a:xfrm>
            <a:off x="2174873" y="3858888"/>
            <a:ext cx="3886200" cy="0"/>
          </a:xfrm>
          <a:prstGeom prst="line">
            <a:avLst/>
          </a:prstGeom>
          <a:ln w="73025">
            <a:solidFill>
              <a:schemeClr val="tx1">
                <a:lumMod val="50000"/>
                <a:lumOff val="50000"/>
                <a:alpha val="8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197D2945-576A-ADEC-61D8-D5A0D98CC00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07103" y="3433439"/>
            <a:ext cx="4826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9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2195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Shea, John Mark</dc:creator>
  <cp:lastModifiedBy>Shea, John Mark</cp:lastModifiedBy>
  <cp:revision>4</cp:revision>
  <cp:lastPrinted>2022-04-10T01:49:21Z</cp:lastPrinted>
  <dcterms:created xsi:type="dcterms:W3CDTF">2022-04-10T01:00:21Z</dcterms:created>
  <dcterms:modified xsi:type="dcterms:W3CDTF">2022-04-11T13:35:35Z</dcterms:modified>
</cp:coreProperties>
</file>