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71C4-68DF-E7EB-633F-CC332FF3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2B6-8322-C2BD-1CCC-361ED8B22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6EB2-AF87-76E9-6701-354493A8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764D-4C37-FF35-02D5-CD36997B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B6DC-4E7A-1002-6A1E-8BE521C9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5AA-3C53-1757-CB00-244C789E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0501-EEE5-DE64-9366-CCC27846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058C-04E1-4D5E-CC63-94A4887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675A-1DC4-5109-8150-FEBF814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C44A-4913-5C64-6347-FE4B2550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9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A4490-1A4F-5B78-9A47-8F1792A7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B5242-195C-6809-BA47-AC839A1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46BF-0219-6D16-9CBD-1898CE0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1E00-6AEA-E47C-BDAF-6588B8F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2D2C-ADF1-4AE1-B56A-E9D68B86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EDA0-5A1C-85D0-83F7-5ECBC229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3BCE-1D41-61B0-8636-336C6C60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5CC1-2B60-52F3-8FFC-24CECBFC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E11C-421F-03AE-BFEF-29E77028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9671-9909-1CBB-90B0-C6DFB5AE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1A97-97DD-EE6D-E971-F70434F2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D63B-58A0-5B27-D46C-8A169941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644A-A8B8-EA3C-CCFD-57C1C10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7E40-82D9-7CD5-CCB4-7D0D20FC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AEAC-F53C-E09E-B6EB-5C66094A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9C5F-3170-13A0-D229-EFC2D91A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0D53-725E-64D3-7A17-461DD665E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2D3AC-3AC1-5856-AEA2-BD33A77A3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69C9-B877-29B9-465B-01499648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5F26C-65CD-941D-BD4B-18B7ED90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5071B-A3D3-79B5-5055-A2336EE1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11EC-3A46-429A-A07D-5516AF32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8E0A2-9EF6-2DCD-303E-228573AA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01D6-DDDD-A775-FEB5-4BB900AA1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71C19-D91B-1E50-E5F7-081F822D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3F237-61C5-31AC-72EF-8E4C2700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819E7-313B-0BA8-424D-C1BD489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B519C-36DB-B458-D5C6-BD1E993B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FDA31-828E-C871-D49D-0E3A8F66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A6F1-DEF5-D6C2-722F-0A44649C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1F25F-690D-8F9A-BCA7-1679594F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EF79C-2F53-903C-DF61-CD1A999D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CE10-CACA-FFAF-13E8-652D48C9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68A4-BA74-9010-FA83-36012F4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2D8A3-3525-8D57-A6B2-8EA0A7C7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075B-2871-DAC7-2F91-5BE25B88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8BDC-2C74-DA04-6466-A0E9A2E1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097A-2945-E43C-BE57-51933E23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246B-FC52-735D-7F1E-9185BB97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A0133-86E2-ADCC-7755-588E234E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FA8B9-5D68-612B-F042-A3C1A0C2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65BE-5152-762A-F544-36299479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CB82-E405-5FF9-74DE-E875E240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D280C-BF1F-18CE-DF4F-0C7E08FC4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163E-0965-2765-63F3-64A351E3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4CA5-805B-09CA-D36E-263B585B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6BBE-2A59-579B-3B80-C7D330F6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4119-A6EC-1A25-9872-26700D39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ADDF9-5E3F-8044-F27C-84E6F6AB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0654-EFAA-8240-4C79-917146EB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557C-9E94-D80B-DC68-46E33C358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E47D-6F18-EC48-8D31-2D10747C3C8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8C66-FBF0-C0F5-FD01-4E7CA272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AC40-1DF7-F468-C2B8-39AF5126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CCCB-9B8E-2F44-BE1F-1E89F327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82C241-DF77-5B9C-464D-0E2B0F9EB106}"/>
              </a:ext>
            </a:extLst>
          </p:cNvPr>
          <p:cNvCxnSpPr>
            <a:cxnSpLocks/>
          </p:cNvCxnSpPr>
          <p:nvPr/>
        </p:nvCxnSpPr>
        <p:spPr>
          <a:xfrm flipV="1">
            <a:off x="4637314" y="2800760"/>
            <a:ext cx="3830865" cy="775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387D440-04A4-F2F8-C5AE-91744190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79" y="3038021"/>
            <a:ext cx="215900" cy="215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9814D-18FB-7E65-3132-77EB32A2ACEC}"/>
              </a:ext>
            </a:extLst>
          </p:cNvPr>
          <p:cNvCxnSpPr>
            <a:cxnSpLocks/>
          </p:cNvCxnSpPr>
          <p:nvPr/>
        </p:nvCxnSpPr>
        <p:spPr>
          <a:xfrm flipH="1">
            <a:off x="4637314" y="2808514"/>
            <a:ext cx="1224867" cy="0"/>
          </a:xfrm>
          <a:prstGeom prst="straightConnector1">
            <a:avLst/>
          </a:prstGeom>
          <a:ln w="85725"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C22829A-81E4-BE99-1BFA-5721B682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29" y="2573564"/>
            <a:ext cx="76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61DE28-0018-EB28-ED79-A956846A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980" y="3278414"/>
            <a:ext cx="101600" cy="203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BC179-859E-2FD5-678A-F1FD22A06D2F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627574" y="2800760"/>
            <a:ext cx="1732655" cy="0"/>
          </a:xfrm>
          <a:prstGeom prst="straightConnector1">
            <a:avLst/>
          </a:prstGeom>
          <a:ln w="85725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66BEE8B-778C-AEE1-D31A-77EB43013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74" y="2565810"/>
            <a:ext cx="114300" cy="469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457481-6FD0-2D59-B0C8-519F83EAE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874" y="3270660"/>
            <a:ext cx="139700" cy="215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B2D1B9-B020-EF1C-B292-FBCE25357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180" y="2322671"/>
            <a:ext cx="762000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72FF53-8662-80C0-FBE4-1B97634C2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1101" y="2301310"/>
            <a:ext cx="736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82C241-DF77-5B9C-464D-0E2B0F9EB106}"/>
              </a:ext>
            </a:extLst>
          </p:cNvPr>
          <p:cNvCxnSpPr>
            <a:cxnSpLocks/>
          </p:cNvCxnSpPr>
          <p:nvPr/>
        </p:nvCxnSpPr>
        <p:spPr>
          <a:xfrm flipV="1">
            <a:off x="4637314" y="2800760"/>
            <a:ext cx="3830865" cy="775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387D440-04A4-F2F8-C5AE-91744190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79" y="3038021"/>
            <a:ext cx="215900" cy="215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9814D-18FB-7E65-3132-77EB32A2ACEC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637314" y="2808514"/>
            <a:ext cx="2640827" cy="0"/>
          </a:xfrm>
          <a:prstGeom prst="straightConnector1">
            <a:avLst/>
          </a:prstGeom>
          <a:ln w="85725"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C22829A-81E4-BE99-1BFA-5721B682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41" y="2573564"/>
            <a:ext cx="76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61DE28-0018-EB28-ED79-A956846A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41" y="3283360"/>
            <a:ext cx="101600" cy="203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BC179-859E-2FD5-678A-F1FD22A06D2F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627574" y="2800760"/>
            <a:ext cx="1732655" cy="0"/>
          </a:xfrm>
          <a:prstGeom prst="straightConnector1">
            <a:avLst/>
          </a:prstGeom>
          <a:ln w="85725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66BEE8B-778C-AEE1-D31A-77EB43013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74" y="2565810"/>
            <a:ext cx="114300" cy="469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457481-6FD0-2D59-B0C8-519F83EAE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874" y="3270660"/>
            <a:ext cx="139700" cy="215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B2D1B9-B020-EF1C-B292-FBCE25357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229" y="2314010"/>
            <a:ext cx="762000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72FF53-8662-80C0-FBE4-1B97634C2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4427" y="2314010"/>
            <a:ext cx="736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1</cp:revision>
  <dcterms:created xsi:type="dcterms:W3CDTF">2022-05-04T17:20:08Z</dcterms:created>
  <dcterms:modified xsi:type="dcterms:W3CDTF">2022-05-04T17:30:07Z</dcterms:modified>
</cp:coreProperties>
</file>