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330"/>
    <a:srgbClr val="000000"/>
    <a:srgbClr val="000334"/>
    <a:srgbClr val="C85F0C"/>
    <a:srgbClr val="D3640C"/>
    <a:srgbClr val="BF5B0B"/>
    <a:srgbClr val="B2550A"/>
    <a:srgbClr val="9C4A09"/>
    <a:srgbClr val="01053B"/>
    <a:srgbClr val="010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584" y="-80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5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8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3"/>
            <a:ext cx="174879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3"/>
            <a:ext cx="511683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5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6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8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2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1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6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44A8-BA10-374A-8BA7-BF33A5A73F5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5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644A8-BA10-374A-8BA7-BF33A5A73F5D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0CAE0-585F-3B4A-B298-A5700BF3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3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rgbClr val="000330">
                <a:alpha val="91000"/>
              </a:srgbClr>
            </a:gs>
            <a:gs pos="100000">
              <a:srgbClr val="FFFFFF">
                <a:alpha val="91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11" y="528706"/>
            <a:ext cx="7781544" cy="1173094"/>
          </a:xfrm>
          <a:solidFill>
            <a:srgbClr val="00002D"/>
          </a:solidFill>
        </p:spPr>
        <p:txBody>
          <a:bodyPr>
            <a:normAutofit/>
          </a:bodyPr>
          <a:lstStyle/>
          <a:p>
            <a:pPr algn="l"/>
            <a:r>
              <a:rPr lang="en-US" sz="3000" b="1" dirty="0" smtClean="0">
                <a:solidFill>
                  <a:schemeClr val="bg1"/>
                </a:solidFill>
                <a:latin typeface="Avenir Next Medium"/>
                <a:cs typeface="Avenir Next Medium"/>
              </a:rPr>
              <a:t>         </a:t>
            </a:r>
            <a:r>
              <a:rPr lang="en-US" sz="2000" b="1" dirty="0" smtClean="0">
                <a:solidFill>
                  <a:schemeClr val="bg1"/>
                </a:solidFill>
                <a:latin typeface="Avenir Next Medium"/>
                <a:cs typeface="Avenir Next Medium"/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  <a:latin typeface="Avenir Next Medium"/>
                <a:cs typeface="Avenir Next Medium"/>
              </a:rPr>
              <a:t>DOUGLAS RUBIN PhD</a:t>
            </a:r>
            <a:endParaRPr lang="en-US" sz="3000" b="1" dirty="0">
              <a:solidFill>
                <a:schemeClr val="bg1"/>
              </a:solidFill>
              <a:latin typeface="Avenir Next Medium"/>
              <a:cs typeface="Avenir Next Medium"/>
            </a:endParaRPr>
          </a:p>
        </p:txBody>
      </p:sp>
      <p:pic>
        <p:nvPicPr>
          <p:cNvPr id="5" name="Picture 4" descr="book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64" y="3035218"/>
            <a:ext cx="5717969" cy="3216357"/>
          </a:xfrm>
          <a:prstGeom prst="rect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55925" y="7528818"/>
            <a:ext cx="60333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venir Black"/>
                <a:cs typeface="Avenir Black"/>
              </a:rPr>
              <a:t>A Complete Solutions Guide to </a:t>
            </a:r>
            <a:r>
              <a:rPr lang="en-US" sz="3200" b="1" dirty="0" err="1" smtClean="0">
                <a:solidFill>
                  <a:schemeClr val="bg1"/>
                </a:solidFill>
                <a:latin typeface="Avenir Black"/>
                <a:cs typeface="Avenir Black"/>
              </a:rPr>
              <a:t>Pishro-Nik’s</a:t>
            </a:r>
            <a:r>
              <a:rPr lang="en-US" sz="3200" b="1" dirty="0" smtClean="0">
                <a:solidFill>
                  <a:schemeClr val="bg1"/>
                </a:solidFill>
                <a:latin typeface="Avenir Black"/>
                <a:cs typeface="Avenir Black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5926" y="8741499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venir Black"/>
                <a:cs typeface="Avenir Black"/>
              </a:rPr>
              <a:t>Introduction to Probability, Statistics and Random Processes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7325" y="7657935"/>
            <a:ext cx="155448" cy="1655064"/>
          </a:xfrm>
          <a:prstGeom prst="rect">
            <a:avLst/>
          </a:prstGeom>
          <a:solidFill>
            <a:srgbClr val="C85F0C">
              <a:alpha val="74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6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21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         DOUGLAS RUBIN PhD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DOUGLAS RUBIN</dc:title>
  <dc:creator>Viacom Media Networks</dc:creator>
  <cp:lastModifiedBy>Viacom Media Networks</cp:lastModifiedBy>
  <cp:revision>10</cp:revision>
  <dcterms:created xsi:type="dcterms:W3CDTF">2017-11-03T20:51:13Z</dcterms:created>
  <dcterms:modified xsi:type="dcterms:W3CDTF">2017-11-17T15:55:12Z</dcterms:modified>
</cp:coreProperties>
</file>