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298" r:id="rId34"/>
    <p:sldId id="275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A6C16-D7B8-3ECC-FDC5-959327BC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4AD9FD-C1A2-FA64-CEEA-0D55B5D70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98621-D105-0CE9-27D1-A8AF4FBA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7823-3052-40E3-893C-AF0232C166B4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5EB7AC-3FAC-2039-978F-5BA3DFC1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29266-62B1-86F9-261E-67E59B0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FD7-A0B7-4744-82D3-5F2A0B4D1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0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2B6572-3EC8-BA85-3A0C-96D2B48D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D3302F-338C-05E5-3087-92A75E80B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C2AD1-800C-FC71-8849-CC6B57E9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7823-3052-40E3-893C-AF0232C166B4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580A90-1EEF-2D15-BC23-D56B64ED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5C7C4-F4A6-5756-D2B6-7A954FBA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FD7-A0B7-4744-82D3-5F2A0B4D1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63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AA5748-BCED-D691-E324-375727F7C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564CBA-BB06-4BBD-CEF4-5F2B33A6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FD4A25-F0BA-6D2A-1657-D019CA2F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7823-3052-40E3-893C-AF0232C166B4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CFE0AC-8A8D-CBBC-3565-F70B3B9F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626F97-23CC-EF7E-45D9-3ED71C0E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FD7-A0B7-4744-82D3-5F2A0B4D1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30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55260-8AB6-1BC6-FDC0-CB9AED47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027CAB-D5B5-C671-C154-865C6C31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9F2D8-8200-9085-0F0C-25158EB8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7823-3052-40E3-893C-AF0232C166B4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E2B035-82AA-8406-EE8A-C64CD584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AB0815-8717-0833-0DFB-ECEDF990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FD7-A0B7-4744-82D3-5F2A0B4D1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55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C3943-0100-69BE-AD84-7F016B6B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544E1F-9A00-FF93-1C70-A4144AFD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57FDD9-28A3-6633-A0B6-8EBAF41C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7823-3052-40E3-893C-AF0232C166B4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4B463E-BC70-CFF9-37CE-6C6A78C5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82089-B131-581C-B5F3-B5005144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FD7-A0B7-4744-82D3-5F2A0B4D1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97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0D8A7-0B20-1763-213D-C1B51525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EB352-8777-53E5-B3C6-ABD0D0F2F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554EF7-D90B-EDFA-6837-17FE5FB8E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8939E9-F0BC-129C-08FE-3F9D829E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7823-3052-40E3-893C-AF0232C166B4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446B08-F017-26AD-BFE8-DBBF487C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29DAE5-7466-5CBF-9616-6EE98B86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FD7-A0B7-4744-82D3-5F2A0B4D1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7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A1E65-989D-5E0A-043F-A64FFE30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3790C-6801-BA6E-464E-73942EBB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70F339-9639-3273-F9FE-20465F54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CC56D9-14D7-E2D1-9954-13EFF0050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32CB04-CAB2-3321-9ABB-B68C0253B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3BD498-A81E-339A-7ED9-ED4CAA54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7823-3052-40E3-893C-AF0232C166B4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D12228-523B-7311-1B8A-6EBF438E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22357D-5E25-65FE-67BD-5496F4B1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FD7-A0B7-4744-82D3-5F2A0B4D1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4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1D9AB-F48E-8BB0-1EB4-1F42421A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3E8D40-F000-C14A-9AB6-6258EF50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7823-3052-40E3-893C-AF0232C166B4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5AFA5E-CD92-C82B-1ADC-78F05CCC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E91B96-8B4B-EE35-D6BA-58C69F08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FD7-A0B7-4744-82D3-5F2A0B4D1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92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5C5692-AB27-DBEF-B1DB-7286CC4D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7823-3052-40E3-893C-AF0232C166B4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45F834B-0589-B8C3-12E5-9679DE7C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995981-27A9-669D-1805-50BC9335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FD7-A0B7-4744-82D3-5F2A0B4D1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29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85F99-436D-F8F4-CFC2-011C00CD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CEFADD-98EF-24F5-30F6-DFD1A900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DC9592-7FE7-5D0F-5255-088FB986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65025A-4D04-6113-5DCB-EB8EC4F7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7823-3052-40E3-893C-AF0232C166B4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180C7-1965-926D-C3D2-1423223F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ACEB06-E011-C235-6008-137472E1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FD7-A0B7-4744-82D3-5F2A0B4D1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66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5AB44-AE99-1C9D-CFF7-00E6A7F1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AEADF4-E213-B46A-645E-5FB9A9EEA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5BCD1B-E870-F64E-2CCC-B47DEB9C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54A579-A90A-33BB-2D5E-21A5340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7823-3052-40E3-893C-AF0232C166B4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F918FF-9831-8742-1E43-5CDE5133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6D499B-E3CF-7DAD-58AD-701AC9FC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FD7-A0B7-4744-82D3-5F2A0B4D1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0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B61A8B-2BB2-1786-E11F-B64DA598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43C887-35BA-6329-3DC7-44EEF1D5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617D71-98BD-CA30-492A-199B61530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17823-3052-40E3-893C-AF0232C166B4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F5C4A8-AA96-CD8C-9224-D9E273319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12EECC-799D-59B6-F550-3CD364B5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F9DFD7-A0B7-4744-82D3-5F2A0B4D1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98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67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07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49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20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58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78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93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17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8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58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36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109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69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37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017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37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54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549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062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227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79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62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07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986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00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408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B7448F-2064-3DB8-6279-38649155724A}"/>
              </a:ext>
            </a:extLst>
          </p:cNvPr>
          <p:cNvSpPr txBox="1"/>
          <p:nvPr/>
        </p:nvSpPr>
        <p:spPr>
          <a:xfrm>
            <a:off x="2628537" y="1541417"/>
            <a:ext cx="648498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0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kumimoji="1" lang="ja-JP" altLang="en-US" sz="20000" dirty="0">
                <a:latin typeface="Meiryo UI" panose="020B0604030504040204" pitchFamily="50" charset="-128"/>
                <a:ea typeface="Meiryo UI" panose="020B0604030504040204" pitchFamily="50" charset="-128"/>
              </a:rPr>
              <a:t>＆</a:t>
            </a:r>
            <a:r>
              <a:rPr kumimoji="1" lang="en-US" altLang="ja-JP" sz="20000" dirty="0">
                <a:solidFill>
                  <a:srgbClr val="FF5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848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B7448F-2064-3DB8-6279-38649155724A}"/>
              </a:ext>
            </a:extLst>
          </p:cNvPr>
          <p:cNvSpPr txBox="1"/>
          <p:nvPr/>
        </p:nvSpPr>
        <p:spPr>
          <a:xfrm>
            <a:off x="200297" y="200297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kumimoji="1" lang="en-US" altLang="ja-JP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＆</a:t>
            </a:r>
            <a:r>
              <a:rPr kumimoji="1" lang="en-US" altLang="ja-JP" dirty="0">
                <a:solidFill>
                  <a:srgbClr val="FF5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529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48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6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36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40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9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7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7</Words>
  <Application>Microsoft Office PowerPoint</Application>
  <PresentationFormat>ワイド画面</PresentationFormat>
  <Paragraphs>2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hirooka hirooka</dc:creator>
  <cp:lastModifiedBy>hirooka hirooka</cp:lastModifiedBy>
  <cp:revision>97</cp:revision>
  <dcterms:created xsi:type="dcterms:W3CDTF">2024-06-02T16:53:27Z</dcterms:created>
  <dcterms:modified xsi:type="dcterms:W3CDTF">2024-06-05T14:07:23Z</dcterms:modified>
</cp:coreProperties>
</file>