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0" autoAdjust="0"/>
  </p:normalViewPr>
  <p:slideViewPr>
    <p:cSldViewPr>
      <p:cViewPr>
        <p:scale>
          <a:sx n="100" d="100"/>
          <a:sy n="100" d="100"/>
        </p:scale>
        <p:origin x="-192" y="-17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AC288-B33A-46E2-99BD-CE698DB3B5FB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45B18-D89B-4378-83D1-15EDE9380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E7297-574B-4412-AF53-A916F6231FCA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B456-DFF8-465D-B948-DD537BAEB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</a:t>
            </a:r>
            <a:r>
              <a:rPr lang="en-US" dirty="0" smtClean="0"/>
              <a:t>4501</a:t>
            </a:r>
            <a:r>
              <a:rPr lang="en-US" dirty="0" smtClean="0"/>
              <a:t>: Game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971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Pathfinding</a:t>
            </a:r>
            <a:endParaRPr lang="en-US" dirty="0" smtClean="0"/>
          </a:p>
          <a:p>
            <a:r>
              <a:rPr lang="en-US" dirty="0" smtClean="0"/>
              <a:t>Section 5.4</a:t>
            </a:r>
          </a:p>
          <a:p>
            <a:endParaRPr lang="en-US" dirty="0" smtClean="0"/>
          </a:p>
          <a:p>
            <a:r>
              <a:rPr lang="en-US" dirty="0" smtClean="0"/>
              <a:t>Aaron Bloomfield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A*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0" y="2133600"/>
            <a:ext cx="6400800" cy="3992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class </a:t>
            </a:r>
            <a:r>
              <a:rPr lang="en-US" sz="3200" dirty="0" err="1" smtClean="0"/>
              <a:t>PlannerNode</a:t>
            </a:r>
            <a:r>
              <a:rPr lang="en-US" sz="3200" dirty="0" smtClean="0"/>
              <a:t> {</a:t>
            </a:r>
          </a:p>
          <a:p>
            <a:pPr>
              <a:buNone/>
            </a:pPr>
            <a:r>
              <a:rPr lang="en-US" sz="3200" dirty="0" smtClean="0"/>
              <a:t>public: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PlannerNode</a:t>
            </a:r>
            <a:r>
              <a:rPr lang="en-US" sz="3200" dirty="0" smtClean="0"/>
              <a:t> *</a:t>
            </a:r>
            <a:r>
              <a:rPr lang="en-US" sz="3200" dirty="0" err="1" smtClean="0"/>
              <a:t>m_pParent</a:t>
            </a:r>
            <a:r>
              <a:rPr lang="en-US" sz="3200" dirty="0" smtClean="0"/>
              <a:t>;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m_cellX</a:t>
            </a:r>
            <a:r>
              <a:rPr lang="en-US" sz="3200" dirty="0" smtClean="0"/>
              <a:t>, </a:t>
            </a:r>
            <a:r>
              <a:rPr lang="en-US" sz="3200" dirty="0" err="1" smtClean="0"/>
              <a:t>m_cellY</a:t>
            </a:r>
            <a:r>
              <a:rPr lang="en-US" sz="3200" dirty="0" smtClean="0"/>
              <a:t>;</a:t>
            </a:r>
          </a:p>
          <a:p>
            <a:pPr>
              <a:buNone/>
            </a:pPr>
            <a:r>
              <a:rPr lang="en-US" sz="3200" dirty="0" smtClean="0"/>
              <a:t>    ...</a:t>
            </a:r>
          </a:p>
          <a:p>
            <a:pPr>
              <a:buNone/>
            </a:pPr>
            <a:r>
              <a:rPr lang="en-US" sz="3200" dirty="0" smtClean="0"/>
              <a:t>};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6757-2197-4357-A67C-553170E0FED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7B3-00B4-4429-99FE-45B66CC6977C}" type="slidenum">
              <a:rPr lang="en-US"/>
              <a:pPr/>
              <a:t>11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A*</a:t>
            </a:r>
          </a:p>
        </p:txBody>
      </p:sp>
      <p:pic>
        <p:nvPicPr>
          <p:cNvPr id="8" name="Content Placeholder 7" descr="A+_Pathfinding_Algorith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2137" y="1891506"/>
            <a:ext cx="5419725" cy="39433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FD80-0476-4176-A0C3-3FA67FAE0550}" type="slidenum">
              <a:rPr lang="en-US"/>
              <a:pPr/>
              <a:t>12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Structure of the Algorithms</a:t>
            </a:r>
          </a:p>
        </p:txBody>
      </p:sp>
      <p:pic>
        <p:nvPicPr>
          <p:cNvPr id="8" name="Content Placeholder 7" descr="012Pat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43999" cy="6858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93AD-A572-43D2-8643-26BFCE44CEA0}" type="slidenum">
              <a:rPr lang="en-US"/>
              <a:pPr/>
              <a:t>13</a:t>
            </a:fld>
            <a:endParaRPr lang="en-US"/>
          </a:p>
        </p:txBody>
      </p:sp>
      <p:pic>
        <p:nvPicPr>
          <p:cNvPr id="11" name="Picture 10" descr="Figure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53424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6A3E-C70E-4CFD-8B9D-4ECA792BA74C}" type="slidenum">
              <a:rPr lang="en-US"/>
              <a:pPr/>
              <a:t>14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Best-First</a:t>
            </a:r>
          </a:p>
        </p:txBody>
      </p:sp>
      <p:pic>
        <p:nvPicPr>
          <p:cNvPr id="8" name="Picture 7" descr="Figure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001" y="0"/>
            <a:ext cx="783399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Best-First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077A-4981-43DB-B408-9D62DE12ACA6}" type="slidenum">
              <a:rPr lang="en-US"/>
              <a:pPr/>
              <a:t>15</a:t>
            </a:fld>
            <a:endParaRPr lang="en-US"/>
          </a:p>
        </p:txBody>
      </p:sp>
      <p:pic>
        <p:nvPicPr>
          <p:cNvPr id="10" name="Picture 9" descr="Figure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53424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| </a:t>
            </a:r>
            <a:br>
              <a:rPr lang="en-US" dirty="0" smtClean="0"/>
            </a:br>
            <a:r>
              <a:rPr lang="en-US" dirty="0" smtClean="0"/>
              <a:t>Characteristics of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BFF1-29E9-4CAF-A68C-F297CFC4D97F}" type="slidenum">
              <a:rPr lang="en-US"/>
              <a:pPr/>
              <a:t>16</a:t>
            </a:fld>
            <a:endParaRPr lang="en-US"/>
          </a:p>
        </p:txBody>
      </p:sp>
      <p:pic>
        <p:nvPicPr>
          <p:cNvPr id="10" name="Picture 9" descr="EWDww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23DC-49DE-4FD7-B525-81D6406F2EAA}" type="slidenum">
              <a:rPr lang="en-US"/>
              <a:pPr/>
              <a:t>17</a:t>
            </a:fld>
            <a:endParaRPr lang="en-US"/>
          </a:p>
        </p:txBody>
      </p:sp>
      <p:pic>
        <p:nvPicPr>
          <p:cNvPr id="10" name="Picture 9" descr="Figure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53424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32A6-D6A6-41C7-B3BC-B11CF4E88255}" type="slidenum">
              <a:rPr lang="en-US"/>
              <a:pPr/>
              <a:t>18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pic>
        <p:nvPicPr>
          <p:cNvPr id="8" name="Picture 7" descr="23path_d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6B2F-067D-4306-94C3-AD1DB8862AEB}" type="slidenum">
              <a:rPr lang="en-US"/>
              <a:pPr/>
              <a:t>2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" name="Content Placeholder 9" descr="Pathfinding_2D_Illustr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Map types</a:t>
            </a:r>
          </a:p>
          <a:p>
            <a:pPr lvl="1"/>
            <a:r>
              <a:rPr lang="en-US" sz="2800" dirty="0" smtClean="0"/>
              <a:t>Grids</a:t>
            </a:r>
          </a:p>
          <a:p>
            <a:pPr lvl="1"/>
            <a:r>
              <a:rPr lang="en-US" sz="2800" dirty="0" smtClean="0"/>
              <a:t>Waypoint graphs</a:t>
            </a:r>
          </a:p>
          <a:p>
            <a:pPr lvl="1"/>
            <a:r>
              <a:rPr lang="en-US" sz="2800" dirty="0" smtClean="0"/>
              <a:t>Navigation meshes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/>
              <a:t>Algorithms</a:t>
            </a:r>
          </a:p>
          <a:p>
            <a:pPr lvl="1"/>
            <a:r>
              <a:rPr lang="en-US" sz="2800" dirty="0" smtClean="0"/>
              <a:t>Random-trace</a:t>
            </a:r>
          </a:p>
          <a:p>
            <a:pPr lvl="1"/>
            <a:r>
              <a:rPr lang="en-US" sz="2800" dirty="0" smtClean="0"/>
              <a:t>Breadth-first</a:t>
            </a:r>
          </a:p>
          <a:p>
            <a:pPr lvl="1"/>
            <a:r>
              <a:rPr lang="en-US" sz="2800" dirty="0" smtClean="0"/>
              <a:t>Best-fit</a:t>
            </a:r>
          </a:p>
          <a:p>
            <a:pPr lvl="1"/>
            <a:r>
              <a:rPr lang="en-US" sz="2800" dirty="0" err="1" smtClean="0"/>
              <a:t>Dijkstra</a:t>
            </a:r>
            <a:endParaRPr lang="en-US" sz="2800" dirty="0" smtClean="0"/>
          </a:p>
          <a:p>
            <a:pPr lvl="1"/>
            <a:r>
              <a:rPr lang="en-US" sz="2800" dirty="0" smtClean="0"/>
              <a:t>A*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EE29-9F21-4A32-A279-AF1C55BA11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F28B-9048-49FD-B32B-EAD27C0D1A10}" type="slidenum">
              <a:rPr lang="en-US"/>
              <a:pPr/>
              <a:t>4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Representing </a:t>
            </a:r>
            <a:br>
              <a:rPr lang="en-US"/>
            </a:br>
            <a:r>
              <a:rPr lang="en-US"/>
              <a:t>the Search Space</a:t>
            </a:r>
            <a:endParaRPr lang="en-US" sz="1800"/>
          </a:p>
        </p:txBody>
      </p:sp>
      <p:pic>
        <p:nvPicPr>
          <p:cNvPr id="7" name="Picture 6" descr="GravePa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C3D4-256F-4068-9850-2796A8F263E6}" type="slidenum">
              <a:rPr lang="en-US"/>
              <a:pPr/>
              <a:t>5</a:t>
            </a:fld>
            <a:endParaRPr lang="en-US"/>
          </a:p>
        </p:txBody>
      </p:sp>
      <p:pic>
        <p:nvPicPr>
          <p:cNvPr id="10" name="Picture 9" descr="Figure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Waypoint Graph | </a:t>
            </a:r>
            <a:br>
              <a:rPr lang="en-US" dirty="0" smtClean="0"/>
            </a:br>
            <a:r>
              <a:rPr lang="en-US" dirty="0" smtClean="0"/>
              <a:t>Characteristics of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B53-C76E-496E-BABE-F31BB3173084}" type="slidenum">
              <a:rPr lang="en-US"/>
              <a:pPr/>
              <a:t>6</a:t>
            </a:fld>
            <a:endParaRPr lang="en-US"/>
          </a:p>
        </p:txBody>
      </p:sp>
      <p:pic>
        <p:nvPicPr>
          <p:cNvPr id="10" name="Picture 9" descr="Figure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Navigation </a:t>
            </a:r>
            <a:r>
              <a:rPr lang="en-US" dirty="0" smtClean="0"/>
              <a:t>Meshes | </a:t>
            </a:r>
            <a:br>
              <a:rPr lang="en-US" dirty="0" smtClean="0"/>
            </a:br>
            <a:r>
              <a:rPr lang="en-US" dirty="0" smtClean="0"/>
              <a:t>Characteristics of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CF2-8C13-44AE-AB6E-D507BD70408C}" type="slidenum">
              <a:rPr lang="en-US"/>
              <a:pPr/>
              <a:t>7</a:t>
            </a:fld>
            <a:endParaRPr lang="en-US"/>
          </a:p>
        </p:txBody>
      </p:sp>
      <p:pic>
        <p:nvPicPr>
          <p:cNvPr id="10" name="Picture 9" descr="Figure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Searching for a </a:t>
            </a:r>
            <a:r>
              <a:rPr lang="en-US" sz="3200" dirty="0" smtClean="0"/>
              <a:t>Path | Criteria for Evaluating </a:t>
            </a:r>
            <a:r>
              <a:rPr lang="en-US" sz="3200" dirty="0" err="1" smtClean="0"/>
              <a:t>Pathfinding</a:t>
            </a:r>
            <a:r>
              <a:rPr lang="en-US" sz="3200" dirty="0" smtClean="0"/>
              <a:t> Algorithms</a:t>
            </a:r>
            <a:endParaRPr lang="en-US" sz="3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DBA5-FE90-4CF8-8D7F-D366618D7C7A}" type="slidenum">
              <a:rPr lang="en-US"/>
              <a:pPr/>
              <a:t>8</a:t>
            </a:fld>
            <a:endParaRPr lang="en-US"/>
          </a:p>
        </p:txBody>
      </p:sp>
      <p:pic>
        <p:nvPicPr>
          <p:cNvPr id="8" name="Picture 7" descr="Tree-Lined-Pa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Trace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8E13-7A4C-40DF-A2D8-E8823D0CDC2A}" type="slidenum">
              <a:rPr lang="en-US"/>
              <a:pPr/>
              <a:t>9</a:t>
            </a:fld>
            <a:endParaRPr lang="en-US"/>
          </a:p>
        </p:txBody>
      </p:sp>
      <p:pic>
        <p:nvPicPr>
          <p:cNvPr id="10" name="Picture 9" descr="Figure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92969"/>
            <a:ext cx="9144000" cy="28720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.1-histo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1.1-history</Template>
  <TotalTime>948</TotalTime>
  <Words>103</Words>
  <Application>Microsoft Office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1.1-history</vt:lpstr>
      <vt:lpstr>CS 4501: Game Design</vt:lpstr>
      <vt:lpstr>Introduction</vt:lpstr>
      <vt:lpstr>Topics we’ll cover</vt:lpstr>
      <vt:lpstr>Representing  the Search Space</vt:lpstr>
      <vt:lpstr>Grids</vt:lpstr>
      <vt:lpstr>Waypoint Graph |  Characteristics of </vt:lpstr>
      <vt:lpstr>Navigation Meshes |  Characteristics of</vt:lpstr>
      <vt:lpstr>Searching for a Path | Criteria for Evaluating Pathfinding Algorithms</vt:lpstr>
      <vt:lpstr>Random Trace</vt:lpstr>
      <vt:lpstr>Understanding A*</vt:lpstr>
      <vt:lpstr>Understanding A*</vt:lpstr>
      <vt:lpstr>Overall Structure of the Algorithms</vt:lpstr>
      <vt:lpstr>Breadth-First</vt:lpstr>
      <vt:lpstr>Best-First</vt:lpstr>
      <vt:lpstr>Best-First</vt:lpstr>
      <vt:lpstr>Dijkstra |  Characteristics of</vt:lpstr>
      <vt:lpstr>A*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451: Game Design</dc:title>
  <dc:creator/>
  <cp:lastModifiedBy>aaron</cp:lastModifiedBy>
  <cp:revision>100</cp:revision>
  <dcterms:created xsi:type="dcterms:W3CDTF">2006-08-16T00:00:00Z</dcterms:created>
  <dcterms:modified xsi:type="dcterms:W3CDTF">2010-03-31T13:26:46Z</dcterms:modified>
</cp:coreProperties>
</file>