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63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4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0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44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7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44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53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39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3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8BDB-9FC8-4DE0-B617-C278BC9CF28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82A8-9B36-4ABB-956B-33898F0731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16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35226" y="8043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инженерного 3D-проектирования под PIM/MIM с применением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89991" y="3647660"/>
            <a:ext cx="6493565" cy="1550504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Стулов А.С., Уваров О.В., Воеводина Е.И.,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Басалов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И.С.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Воеводина Елена Ивановна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ФГБОУ ВО «Ярославский государственный технический университет»</a:t>
            </a:r>
          </a:p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123" y="1921012"/>
            <a:ext cx="3054487" cy="37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40" y="1825625"/>
            <a:ext cx="3299792" cy="2375185"/>
          </a:xfrm>
          <a:prstGeom prst="rect">
            <a:avLst/>
          </a:prstGeom>
          <a:solidFill>
            <a:schemeClr val="tx1">
              <a:alpha val="48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исследования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99922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Современные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аддитивные технологии стремительно развиваются и требуют новых подходов к проектированию. Традиционные CAD-системы не справляются с высокой вариативностью, индивидуализацией и сложными условиями, характерными для PIM и MIM процессов. Необходима автоматизация с использованием ИИ.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2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02424" y="116647"/>
            <a:ext cx="4528931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30546" y="1690688"/>
            <a:ext cx="4217506" cy="36722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Предлагаемая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объединяет CAD API, text-to-3D генерацию и </a:t>
            </a:r>
            <a:r>
              <a:rPr lang="ru-RU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нейросети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Она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преобразовывать текстовые параметры в 3D-модели и адаптировать их под ограничения конкретных технологий (усадка, допуски).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1810"/>
            <a:ext cx="1976230" cy="39524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430" y="1881810"/>
            <a:ext cx="1976230" cy="39524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0" y="1881810"/>
            <a:ext cx="1976230" cy="39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и архитектура системы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060712" y="4682331"/>
            <a:ext cx="10515600" cy="4351338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Тестирование генерации STL и адаптация под производственные условия.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0812" y="1583243"/>
            <a:ext cx="2581845" cy="3638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7380" y="4336201"/>
            <a:ext cx="3723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 API 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нейросетей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2730" y="5307496"/>
            <a:ext cx="1958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модулей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–3D и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045" y="1583243"/>
            <a:ext cx="5657807" cy="26725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54925" y="5163448"/>
            <a:ext cx="5006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технологических ограничений (PIM, MIM).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0" y="4471283"/>
            <a:ext cx="5524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4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Система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сокращает сроки проектирования, снижает нагрузку на инженера и упрощает адаптацию моделей под производственные параметры. Это особенно важно для отраслей с высокой долей индивидуализации: медицина, авиастроение, машиностроение.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22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и будущее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Рассматривается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облачная реализация платформы с генерацией STL по текстовому описанию. Также реализуется механизм самообучения на новых проектных данных и интеграция с инженерными базами знаний.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Интеллектуальные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CAD-системы нового поколения позволяют автоматизировать 3D-проектирование для аддитивных технологий. Совмещение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–3D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ускоряет проектный цикл и расширяет возможности цифрового производства.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7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Контактные данные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Уваров О.В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Uvarovo0420@mail.ru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15F0BD-844A-DEF6-FBB3-795B8F6E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5" y="2227784"/>
            <a:ext cx="3023899" cy="35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8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Автоматизация инженерного 3D-проектирования под PIM/MIM с применением нейросетей</vt:lpstr>
      <vt:lpstr>Актуальность исследования</vt:lpstr>
      <vt:lpstr>Научная новизна</vt:lpstr>
      <vt:lpstr>Этапы и архитектура системы</vt:lpstr>
      <vt:lpstr>Практическая значимость</vt:lpstr>
      <vt:lpstr>Апробация и будущее</vt:lpstr>
      <vt:lpstr>Выводы</vt:lpstr>
      <vt:lpstr>Контактные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инженерного 3D-проектирования под PIM/MIM с применением нейросетей</dc:title>
  <dc:creator>Oka</dc:creator>
  <cp:lastModifiedBy>Oka</cp:lastModifiedBy>
  <cp:revision>13</cp:revision>
  <dcterms:created xsi:type="dcterms:W3CDTF">2025-04-21T20:52:22Z</dcterms:created>
  <dcterms:modified xsi:type="dcterms:W3CDTF">2025-04-22T15:13:16Z</dcterms:modified>
</cp:coreProperties>
</file>