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03D-6E7E-C746-9BC2-1B48C123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055E-1D7F-0D40-B099-950BDA87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47D6-48A3-5040-9AC3-FC69C473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78FD-1731-AD45-8FA8-57EE8577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562D-5BB0-3045-827A-AF25F240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CCEE-EE2F-7542-90E8-380D6827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68FC6-E7FE-2147-85E1-46D8C205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6A59-DDE2-F74F-8F8F-302D506F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FAB-A7B5-0841-91C9-A0A514A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562C-2916-8049-ACD0-F4F6BE2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F482D-962B-8646-8462-176218CA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A489-4D1D-9742-8A03-E0701240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5323-5F1C-904C-9838-AC530258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950E-FDD6-F24B-A204-7B3BB733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9034-135E-C04C-8715-1F91710E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12B7-D82D-244C-A3C6-28C8D6F1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FC51-987E-4340-9058-26C5087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BD38-21ED-194D-AF91-2963025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B3B4-EDC9-FF40-8892-59E6821F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152E-6BA6-9548-BD26-000468C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E76-CBEA-1E46-8FC6-B3689377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A8B8-8AA0-A14C-A258-35D6CEDB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3C2C-87AE-A04B-9E0D-BAD898B0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2E4B-5A26-0A40-9822-2AB79822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6DAD-BDB9-5C4B-B756-AD8ACEE9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1AC1-EFEC-3249-9D73-18BF0B3E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0034-C30D-AA4B-A055-54D7B096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D0E0-F6BE-6E4B-836D-254C5660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318AF-C94B-FE4A-BD34-E0DC98FB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535F-029C-7D4B-A20A-D689896D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646A-AFFC-A545-ABAC-B482CDF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83F2-994E-E44A-9540-FE596993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8A83-6F28-614B-9C4F-15790EEF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79F6-C450-7D46-8947-EBC9615F7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5175-A0C3-5E43-8D13-5F780900C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AA9E6-5CF9-AC47-AF8A-04B62B63D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E9F49-BA28-8D41-A61E-71D4A53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32F0-20B4-D549-B48A-EE1F0D82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20413-F66C-F64C-900C-41946B02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396-9736-D14B-97D6-8C37BBB6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DF52A-2280-7E43-8EB8-39C63763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23B3-281D-7849-843A-1E34B10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88744-3AB8-2B45-94C1-E8DEE83D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4CCB5-4718-EF4A-8DFB-5F59707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0269F-9485-034F-A9D4-8E86703E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881C-3922-7F43-A0B7-3B02387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479C-C640-E449-A3D6-67322056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71CB-967D-7240-A4EC-8671D372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5E9A3-3BF6-8347-9017-22A3370B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C038-902A-CB41-BD6B-36022749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7EB05-80A8-E344-83C8-54E72B0F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D007-9976-8E4C-BEC8-6E105B0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9250-9589-9D41-877C-A496D493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DDF36-F7FA-A143-A069-EB082C70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F75E5-9E0D-1A4B-B600-8373D396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73D4-5843-3D4F-8C8A-DCA19A10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283F-00FF-CA47-8035-31E492A0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E95D-53FD-E249-B9CA-9FF65477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0A9BA-EF00-0B48-B618-B46187FD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62A3-B114-7C44-B65A-BF49C347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DE80-55AB-614F-A674-4BA002FC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A561-6A29-5E4D-9099-AF7506914CF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E9FD-5BF9-C340-8D02-FEED7BDC0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DC63-FD03-7A4A-A9EE-1F5761C63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FD13-E161-714F-B18C-3FD305C3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889F36-F41D-1E47-A2A4-857508D02C7C}"/>
              </a:ext>
            </a:extLst>
          </p:cNvPr>
          <p:cNvGrpSpPr/>
          <p:nvPr/>
        </p:nvGrpSpPr>
        <p:grpSpPr>
          <a:xfrm>
            <a:off x="317171" y="863064"/>
            <a:ext cx="1928191" cy="1655447"/>
            <a:chOff x="330111" y="570560"/>
            <a:chExt cx="2300260" cy="199373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5AFF073-4E8D-A740-8778-B472372C37E7}"/>
                </a:ext>
              </a:extLst>
            </p:cNvPr>
            <p:cNvSpPr/>
            <p:nvPr/>
          </p:nvSpPr>
          <p:spPr>
            <a:xfrm>
              <a:off x="330111" y="570560"/>
              <a:ext cx="2300260" cy="1993736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, icon&#10;&#10;Description automatically generated">
              <a:extLst>
                <a:ext uri="{FF2B5EF4-FFF2-40B4-BE49-F238E27FC236}">
                  <a16:creationId xmlns:a16="http://schemas.microsoft.com/office/drawing/2014/main" id="{6643376D-C914-204D-BF3D-955D94A1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11" y="795096"/>
              <a:ext cx="2017927" cy="8426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D30F78-874D-F140-BA12-F99DD17193EC}"/>
                </a:ext>
              </a:extLst>
            </p:cNvPr>
            <p:cNvSpPr txBox="1"/>
            <p:nvPr/>
          </p:nvSpPr>
          <p:spPr>
            <a:xfrm>
              <a:off x="330111" y="1917965"/>
              <a:ext cx="1858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repositories</a:t>
              </a:r>
            </a:p>
            <a:p>
              <a:endParaRPr lang="en-US" b="1" dirty="0"/>
            </a:p>
          </p:txBody>
        </p:sp>
      </p:grp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50D6C94B-5B5A-2844-982F-4E5AF5D8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87" y="2102014"/>
            <a:ext cx="2531251" cy="841641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8A08D8-46C3-0248-8D68-C19101FE1B82}"/>
              </a:ext>
            </a:extLst>
          </p:cNvPr>
          <p:cNvSpPr/>
          <p:nvPr/>
        </p:nvSpPr>
        <p:spPr>
          <a:xfrm>
            <a:off x="5697052" y="2419541"/>
            <a:ext cx="1928191" cy="2519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1FA9F-A208-8C4A-9309-FA8EF4DACBAA}"/>
              </a:ext>
            </a:extLst>
          </p:cNvPr>
          <p:cNvSpPr txBox="1"/>
          <p:nvPr/>
        </p:nvSpPr>
        <p:spPr>
          <a:xfrm>
            <a:off x="5833567" y="2741265"/>
            <a:ext cx="1789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Build and deploy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BEFD3BED-0DC7-9242-A39E-9120FACAC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36" y="2532361"/>
            <a:ext cx="3237293" cy="182097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E0ECC50-5308-4F41-A00C-D985A02EABC8}"/>
              </a:ext>
            </a:extLst>
          </p:cNvPr>
          <p:cNvGrpSpPr/>
          <p:nvPr/>
        </p:nvGrpSpPr>
        <p:grpSpPr>
          <a:xfrm>
            <a:off x="317171" y="2943655"/>
            <a:ext cx="1928191" cy="1655447"/>
            <a:chOff x="330111" y="570560"/>
            <a:chExt cx="2300260" cy="199373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0F3B9F9-85F5-3940-815F-9D4A03C57135}"/>
                </a:ext>
              </a:extLst>
            </p:cNvPr>
            <p:cNvSpPr/>
            <p:nvPr/>
          </p:nvSpPr>
          <p:spPr>
            <a:xfrm>
              <a:off x="330111" y="570560"/>
              <a:ext cx="2300260" cy="1993736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go, icon&#10;&#10;Description automatically generated">
              <a:extLst>
                <a:ext uri="{FF2B5EF4-FFF2-40B4-BE49-F238E27FC236}">
                  <a16:creationId xmlns:a16="http://schemas.microsoft.com/office/drawing/2014/main" id="{7F0CEF76-675A-6B4D-8253-3F0B5F0B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11" y="795096"/>
              <a:ext cx="2017927" cy="84265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394CB1-646C-E54A-B637-41AC989F014F}"/>
                </a:ext>
              </a:extLst>
            </p:cNvPr>
            <p:cNvSpPr txBox="1"/>
            <p:nvPr/>
          </p:nvSpPr>
          <p:spPr>
            <a:xfrm>
              <a:off x="330111" y="1917965"/>
              <a:ext cx="1858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repositories</a:t>
              </a:r>
            </a:p>
            <a:p>
              <a:endParaRPr lang="en-US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80E440-6885-D746-9827-A988A40C78C7}"/>
              </a:ext>
            </a:extLst>
          </p:cNvPr>
          <p:cNvGrpSpPr/>
          <p:nvPr/>
        </p:nvGrpSpPr>
        <p:grpSpPr>
          <a:xfrm>
            <a:off x="326229" y="4938996"/>
            <a:ext cx="1928191" cy="1655447"/>
            <a:chOff x="330111" y="570560"/>
            <a:chExt cx="2300260" cy="1993736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34F3272-6D62-0A49-904C-1835AADA930A}"/>
                </a:ext>
              </a:extLst>
            </p:cNvPr>
            <p:cNvSpPr/>
            <p:nvPr/>
          </p:nvSpPr>
          <p:spPr>
            <a:xfrm>
              <a:off x="330111" y="570560"/>
              <a:ext cx="2300260" cy="1993736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Logo, icon&#10;&#10;Description automatically generated">
              <a:extLst>
                <a:ext uri="{FF2B5EF4-FFF2-40B4-BE49-F238E27FC236}">
                  <a16:creationId xmlns:a16="http://schemas.microsoft.com/office/drawing/2014/main" id="{5A1340BB-4AE4-0942-A2F1-2705ADD5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11" y="795096"/>
              <a:ext cx="2017927" cy="842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396933-3D6B-2C46-8D8B-8EBD95074EB4}"/>
                </a:ext>
              </a:extLst>
            </p:cNvPr>
            <p:cNvSpPr txBox="1"/>
            <p:nvPr/>
          </p:nvSpPr>
          <p:spPr>
            <a:xfrm>
              <a:off x="330111" y="1917965"/>
              <a:ext cx="1858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repositories</a:t>
              </a:r>
            </a:p>
            <a:p>
              <a:endParaRPr lang="en-US" b="1" dirty="0"/>
            </a:p>
          </p:txBody>
        </p:sp>
      </p:grp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CA30A430-9E0A-DB47-B838-C5514C2B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3" y="4053686"/>
            <a:ext cx="2531251" cy="84164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6C2041-B634-384F-8C79-AAD403C24F04}"/>
              </a:ext>
            </a:extLst>
          </p:cNvPr>
          <p:cNvCxnSpPr>
            <a:endCxn id="18" idx="1"/>
          </p:cNvCxnSpPr>
          <p:nvPr/>
        </p:nvCxnSpPr>
        <p:spPr>
          <a:xfrm>
            <a:off x="2425148" y="1868557"/>
            <a:ext cx="430939" cy="6542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108F94-63DE-1A46-83B7-27127E162011}"/>
              </a:ext>
            </a:extLst>
          </p:cNvPr>
          <p:cNvCxnSpPr>
            <a:cxnSpLocks/>
          </p:cNvCxnSpPr>
          <p:nvPr/>
        </p:nvCxnSpPr>
        <p:spPr>
          <a:xfrm flipV="1">
            <a:off x="2328380" y="2741265"/>
            <a:ext cx="585811" cy="88993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D9320E-AE4A-DA4D-863C-7C990354A0C1}"/>
              </a:ext>
            </a:extLst>
          </p:cNvPr>
          <p:cNvCxnSpPr>
            <a:cxnSpLocks/>
          </p:cNvCxnSpPr>
          <p:nvPr/>
        </p:nvCxnSpPr>
        <p:spPr>
          <a:xfrm flipV="1">
            <a:off x="2354906" y="4753559"/>
            <a:ext cx="585811" cy="88993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5B0533-24BD-9E41-A7C8-AF9FC2E7C58D}"/>
              </a:ext>
            </a:extLst>
          </p:cNvPr>
          <p:cNvCxnSpPr>
            <a:cxnSpLocks/>
          </p:cNvCxnSpPr>
          <p:nvPr/>
        </p:nvCxnSpPr>
        <p:spPr>
          <a:xfrm>
            <a:off x="7961243" y="3771378"/>
            <a:ext cx="6762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4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Menendez Galvan</dc:creator>
  <cp:lastModifiedBy>Patricia Menendez Galvan</cp:lastModifiedBy>
  <cp:revision>1</cp:revision>
  <dcterms:created xsi:type="dcterms:W3CDTF">2022-11-11T06:23:13Z</dcterms:created>
  <dcterms:modified xsi:type="dcterms:W3CDTF">2022-11-11T06:39:11Z</dcterms:modified>
</cp:coreProperties>
</file>