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Menendez Galvan" initials="PMG" lastIdx="1" clrIdx="0">
    <p:extLst>
      <p:ext uri="{19B8F6BF-5375-455C-9EA6-DF929625EA0E}">
        <p15:presenceInfo xmlns:p15="http://schemas.microsoft.com/office/powerpoint/2012/main" userId="S::patricia.menendez@monash.edu::889d8419-9056-4358-af6a-935604c3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1T17:51:39.654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A762-01C3-0E46-B322-76EBF371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AF03-28A4-7A44-8D79-DC4519F7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0BD-9CA1-524B-B8FA-E3DC4F5A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F7BC-12CF-2444-83DE-04CD67FA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D613-EFB7-8F40-8F1C-DA8BA2F3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1D83-0C7A-BD41-B9E8-0C94DDCF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F4EF0-61D8-9648-B21A-AA155BFC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E499-7DFE-4F44-B8E8-E52F5FA3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E9ED-7B93-D04D-96CE-60A6E38B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F71D-7630-F34D-B4A3-2157184D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8C418-4289-824B-B4ED-62D1C214C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E7942-C9B4-E04F-9D80-29A5C686B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4E29-3F05-244C-8CC9-FCD4BF3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77AC-288F-CC4D-8882-E452830B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A3F0-89DB-3F42-A14C-72838F38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B872-C6BD-C743-A68D-252E3CF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9782-8637-8B4A-9D9C-0CE8B91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40D9-B866-2A47-8975-F4B3A2E8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3010-3329-054D-BA75-AB143CC1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40E2-DD3C-B449-9A91-92CB8EAC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A493-CA49-984E-9328-112731A3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A160-B283-5143-B2F4-C58D7DA9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0982-2EC0-6E4E-837C-868BFC86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5C6F-7283-AA44-8F25-140019B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CBB8-5466-E84C-9086-1F324E7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D753-1211-ED4B-B118-4659D30E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D116-756B-1F46-B499-6DC6EDFB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61F1-5B93-854A-9F72-F7A07C18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B69D-532A-C84C-A940-B1445CCF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22EE-145E-334B-98E1-B6C03379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FEDEC-43FC-114A-AE50-C363EB7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41CB-6371-0440-B1EB-DCCC46D3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7802-BA6D-A340-B1A2-9C541D48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6EE81-A35B-7A4C-80EB-A9591992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8EA46-81A6-2C48-AD1A-8E9F391AE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9D24-CD0C-074D-BA42-AD8EB6827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DA403-60EB-E24A-AC78-95E58740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033E1-47D7-7543-96FF-D0E8D29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1F632-832A-8F48-93A5-5939795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93E-378D-4240-8B81-3C2CF51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221EC-98BC-9745-A35C-7E3BE3B4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56326-D04A-C742-B6DD-C56FE521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3333-7F58-B74F-8ACC-B94B57E5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7047-B3EC-5649-A036-CD3A048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13416-4C7C-D042-9A5B-81A942EC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390A-CA85-E94C-B001-92E1B2AD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C30C-7C6C-5645-97B3-7928D348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3B8C-EC8A-E04B-98A0-95175EE0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F095D-2745-884E-8352-285B6235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CD4A-339D-C944-BF56-1527C5FE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D2561-2694-554D-BDB7-5DF3DBC9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10C2-3A52-5A4C-9844-7FC74626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1CB-5DBD-8847-82AA-D51568A2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F12FD-BB88-624E-A7F4-1D92863E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238D8-BE7A-B84F-ACA0-18AC1140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C0D7-52FD-0A42-AE61-FCD8B7D3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ED84-F8A2-654A-8B43-804E2BD0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D39C-F3A5-9345-ACC0-6FA73EB0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E5ACE-2972-E545-8F28-87B3B070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082D-3A5E-874D-9A11-A6647EFE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21F0-53F7-DC43-B8DA-E7133DEC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EDA3-FA46-7D49-967C-9412F829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106E-DC86-3E44-9350-FDD7CF3B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069A4C-AB8A-3E47-8774-A58C828C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55" y="274980"/>
            <a:ext cx="901147" cy="901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1057F-F306-1E49-9B7A-8E9535CC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51" y="1693791"/>
            <a:ext cx="540026" cy="540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2D9F3-EAA5-5449-9BA6-3C70F09C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67" y="2599082"/>
            <a:ext cx="540026" cy="540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1DF7A-38DC-384D-8FCE-6911FCAC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3821597"/>
            <a:ext cx="540026" cy="5400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1FBE67-91E0-9E4D-B326-740CEA24788D}"/>
              </a:ext>
            </a:extLst>
          </p:cNvPr>
          <p:cNvCxnSpPr>
            <a:cxnSpLocks/>
          </p:cNvCxnSpPr>
          <p:nvPr/>
        </p:nvCxnSpPr>
        <p:spPr>
          <a:xfrm>
            <a:off x="2370928" y="988541"/>
            <a:ext cx="44281" cy="5412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EFC03D-2214-D940-8113-D4A906EF7E04}"/>
              </a:ext>
            </a:extLst>
          </p:cNvPr>
          <p:cNvCxnSpPr/>
          <p:nvPr/>
        </p:nvCxnSpPr>
        <p:spPr>
          <a:xfrm>
            <a:off x="2415207" y="5155098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6BF50D6-9B3E-3344-87E8-DCA0D0E9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12" y="4885085"/>
            <a:ext cx="540026" cy="5400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C663AB-F60C-DA45-9445-08D2F07AA264}"/>
              </a:ext>
            </a:extLst>
          </p:cNvPr>
          <p:cNvCxnSpPr/>
          <p:nvPr/>
        </p:nvCxnSpPr>
        <p:spPr>
          <a:xfrm>
            <a:off x="2415207" y="4091610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E2C382-0270-5142-A946-84AB79AEFA65}"/>
              </a:ext>
            </a:extLst>
          </p:cNvPr>
          <p:cNvCxnSpPr/>
          <p:nvPr/>
        </p:nvCxnSpPr>
        <p:spPr>
          <a:xfrm>
            <a:off x="2415207" y="2838450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9CE8C2-82C4-DB40-99D5-236C8AA18C61}"/>
              </a:ext>
            </a:extLst>
          </p:cNvPr>
          <p:cNvCxnSpPr/>
          <p:nvPr/>
        </p:nvCxnSpPr>
        <p:spPr>
          <a:xfrm>
            <a:off x="2435085" y="1978713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EF524F-89D2-0647-B891-175C68886DE5}"/>
              </a:ext>
            </a:extLst>
          </p:cNvPr>
          <p:cNvSpPr txBox="1"/>
          <p:nvPr/>
        </p:nvSpPr>
        <p:spPr>
          <a:xfrm>
            <a:off x="4114804" y="1794047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C4001-B05A-3940-BFC3-FDE2FBA583A4}"/>
              </a:ext>
            </a:extLst>
          </p:cNvPr>
          <p:cNvSpPr txBox="1"/>
          <p:nvPr/>
        </p:nvSpPr>
        <p:spPr>
          <a:xfrm>
            <a:off x="4031828" y="4972512"/>
            <a:ext cx="167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Documentation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636014-DDC5-924B-A3EC-DE51F035A3A3}"/>
              </a:ext>
            </a:extLst>
          </p:cNvPr>
          <p:cNvSpPr txBox="1"/>
          <p:nvPr/>
        </p:nvSpPr>
        <p:spPr>
          <a:xfrm>
            <a:off x="4076833" y="3920730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Figures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186D4-2A0E-F94D-8FB7-68A7C91B18CB}"/>
              </a:ext>
            </a:extLst>
          </p:cNvPr>
          <p:cNvSpPr txBox="1"/>
          <p:nvPr/>
        </p:nvSpPr>
        <p:spPr>
          <a:xfrm>
            <a:off x="4076833" y="2848896"/>
            <a:ext cx="7719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Code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59FCAD2-751B-4C47-B0B4-968386BC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51" y="5996612"/>
            <a:ext cx="540026" cy="54002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641997-CB8C-6D49-AC5F-795A8B9B24D6}"/>
              </a:ext>
            </a:extLst>
          </p:cNvPr>
          <p:cNvCxnSpPr/>
          <p:nvPr/>
        </p:nvCxnSpPr>
        <p:spPr>
          <a:xfrm>
            <a:off x="2415207" y="6380923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D68ABB-2979-764E-BD0B-F6D88D9A2AB9}"/>
              </a:ext>
            </a:extLst>
          </p:cNvPr>
          <p:cNvSpPr txBox="1"/>
          <p:nvPr/>
        </p:nvSpPr>
        <p:spPr>
          <a:xfrm>
            <a:off x="4031977" y="6077634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Report/webpage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D438AA-020C-8640-8B30-A53E4227E3D3}"/>
              </a:ext>
            </a:extLst>
          </p:cNvPr>
          <p:cNvCxnSpPr/>
          <p:nvPr/>
        </p:nvCxnSpPr>
        <p:spPr>
          <a:xfrm>
            <a:off x="4827935" y="2018982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FF082F24-9BA8-A649-A22C-AA5E1908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47" y="1443782"/>
            <a:ext cx="704688" cy="704688"/>
          </a:xfrm>
          <a:prstGeom prst="rect">
            <a:avLst/>
          </a:prstGeom>
        </p:spPr>
      </p:pic>
      <p:pic>
        <p:nvPicPr>
          <p:cNvPr id="48" name="Picture 47" descr="Text, icon&#10;&#10;Description automatically generated">
            <a:extLst>
              <a:ext uri="{FF2B5EF4-FFF2-40B4-BE49-F238E27FC236}">
                <a16:creationId xmlns:a16="http://schemas.microsoft.com/office/drawing/2014/main" id="{AC8F5587-3A3D-A545-A451-E1F6B7A7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05" y="1406307"/>
            <a:ext cx="827510" cy="82751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1670A-2042-C74C-B9B7-E5D4D1C62A57}"/>
              </a:ext>
            </a:extLst>
          </p:cNvPr>
          <p:cNvCxnSpPr/>
          <p:nvPr/>
        </p:nvCxnSpPr>
        <p:spPr>
          <a:xfrm>
            <a:off x="5024144" y="3023998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D09C4DA-7FFE-0647-865D-AD5CA74B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23" y="2580602"/>
            <a:ext cx="731009" cy="731009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8675F7CE-26F3-3249-8B09-543CBFAE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97" y="2542208"/>
            <a:ext cx="769403" cy="76940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56FF13C9-78BC-0144-895F-35A15140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870" y="2536128"/>
            <a:ext cx="775483" cy="775483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4762DA83-BBFB-ED4A-A610-046C46E1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4" y="2527768"/>
            <a:ext cx="775483" cy="775483"/>
          </a:xfrm>
          <a:prstGeom prst="rect">
            <a:avLst/>
          </a:prstGeom>
        </p:spPr>
      </p:pic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CF434B27-F4E4-D944-99DC-6527E9AE4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638" y="4479684"/>
            <a:ext cx="1112906" cy="11129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66F2A42-16EF-5342-9195-236912178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740" y="3611658"/>
            <a:ext cx="730972" cy="730972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6D53D3B3-3B4D-EA45-98DA-A952ED571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677" y="3403662"/>
            <a:ext cx="983970" cy="983970"/>
          </a:xfrm>
          <a:prstGeom prst="rect">
            <a:avLst/>
          </a:prstGeom>
        </p:spPr>
      </p:pic>
      <p:pic>
        <p:nvPicPr>
          <p:cNvPr id="62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C6A11906-81DF-0147-B570-21100B3A9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957" y="3260647"/>
            <a:ext cx="1081983" cy="1081983"/>
          </a:xfrm>
          <a:prstGeom prst="rect">
            <a:avLst/>
          </a:prstGeom>
        </p:spPr>
      </p:pic>
      <p:pic>
        <p:nvPicPr>
          <p:cNvPr id="64" name="Picture 63" descr="A picture containing text&#10;&#10;Description automatically generated">
            <a:extLst>
              <a:ext uri="{FF2B5EF4-FFF2-40B4-BE49-F238E27FC236}">
                <a16:creationId xmlns:a16="http://schemas.microsoft.com/office/drawing/2014/main" id="{A6A34FAF-3740-5646-966D-6E4EF4DA3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897" y="5618843"/>
            <a:ext cx="1270000" cy="127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5D1CF7D-FFFE-6645-A42A-A206540FD32D}"/>
              </a:ext>
            </a:extLst>
          </p:cNvPr>
          <p:cNvSpPr txBox="1"/>
          <p:nvPr/>
        </p:nvSpPr>
        <p:spPr>
          <a:xfrm>
            <a:off x="2884775" y="484098"/>
            <a:ext cx="388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My new reproducible project</a:t>
            </a:r>
          </a:p>
        </p:txBody>
      </p:sp>
      <p:pic>
        <p:nvPicPr>
          <p:cNvPr id="68" name="Picture 67" descr="Icon&#10;&#10;Description automatically generated with medium confidence">
            <a:extLst>
              <a:ext uri="{FF2B5EF4-FFF2-40B4-BE49-F238E27FC236}">
                <a16:creationId xmlns:a16="http://schemas.microsoft.com/office/drawing/2014/main" id="{A9C881ED-D43E-944A-8259-E4CDBF057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416" y="1438677"/>
            <a:ext cx="783999" cy="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Menendez Galvan</dc:creator>
  <cp:lastModifiedBy>Patricia Menendez Galvan</cp:lastModifiedBy>
  <cp:revision>2</cp:revision>
  <dcterms:created xsi:type="dcterms:W3CDTF">2022-11-11T06:46:43Z</dcterms:created>
  <dcterms:modified xsi:type="dcterms:W3CDTF">2022-11-14T03:39:59Z</dcterms:modified>
</cp:coreProperties>
</file>