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7134-A7E6-4B49-86FE-8A9A8CFB5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6B11B-9161-D14B-BF66-7DE9650ED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614B-11EC-A84D-B762-A306AE11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60A9-6080-F245-8B7B-52B383E1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7C77-D9D7-7647-8AAA-B0DAD27B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BCC-957D-D843-9103-5BAF1F2A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FFDE0-ADE8-C940-A3E8-815A8B498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09A3-A29F-1444-87D6-2F9B934A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0A7A8-4772-5C43-9B32-E1173D5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D92CA-AFC3-B44D-A7B0-FD68C815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1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145F8-6C91-DE44-8C82-50C4AE2A3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8CA68-2AE3-3845-A1E5-46CF9357D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DC82-EABF-3E45-BAF3-15BA5CAD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5786-E16F-6D40-9AED-48A9863F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FDBB-8AA6-7541-8B34-0646E458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6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E8B3-CECB-B446-8DCC-F470EFCF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1C0C-ECC3-4340-88E9-FAE910D8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2E89-EE80-F04D-8AD5-A8D8AF9B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BA74E-33C2-1F46-8C35-32183450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D3EE-3EC5-B04D-BF23-05F81D43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A47E-24B1-5D43-98C6-F8BF5F3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00365-79BE-E04B-BC11-D3A0D3E35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1282-B31F-6D45-B380-FF9D26A7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3908-B96E-2149-A1D5-648EB0F2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2A29-D908-6244-8644-5E846078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5AEC-A3D6-0A42-8173-151E74DF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51B6-DC27-024F-A442-2059DC302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8288B-1AED-6C47-930C-931500D02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A16B-D58D-8B4E-A173-E1B1B529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AD79F-4835-7946-9EB6-44F4FB9A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BC7A-FED3-CF4A-ADB3-DA1AAD5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F7B5-B816-E845-9F92-8B688956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4DCD-5E8A-2B41-B7FD-FA824316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1B7F1-C3EE-9B43-8E84-3D16C6879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5940B-5E7E-A74C-B9F0-1B2A322E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0AB7-D812-BD42-83D7-75C673B1A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EE0B9-5A74-6E46-9028-38B0FF51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CEE05-155D-9C41-B4D4-730EFAF6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43C23-30B6-E24D-B514-CA12ABB8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04B9-271A-0243-B2A1-FB78CA9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AC105-7639-014E-A619-3BEF0EA4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09DBF-62F6-0549-A3DC-CB1C3356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A27E7-DB02-1C49-9DF0-65FBE165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79405-FF44-2147-A4A2-70D5EC3D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34DAE-4A34-8944-9ACF-28D14CFD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F59EB-6BEE-CF4C-87FE-79655F70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7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7812-3303-7440-8D13-72A1A1D2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51FB-1A3A-4848-9FEB-251121476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372BF-68B6-2342-9DA0-FD95833DC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EAFB-EE61-8845-93A3-C3F7D6C2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D021-9100-7740-A830-9C1B4A1E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CF5BB-BC7B-AE4D-BB56-25E88509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035E-9C95-F54E-8FD0-A21427BC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A4767-C767-7D41-A9CB-90168A13E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753D7-E64E-BC47-BC53-719DF0E2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2857B-7CE8-8B4D-89C3-67BD052D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9F3AB-1F86-054A-92EB-CC24F6FD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EF613-A787-F745-94FE-F196E705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C0C38-3928-804B-AB3F-BC9E4A6F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97B26-D138-CA40-9216-866F2805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8CCD-64EB-7B45-952B-B8B1FCBC8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2DC8-DC6D-8949-9B7D-9DF833F7AEE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759B-A3BB-AA4D-9156-1ED09871C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35BD-1FC6-AE49-BF2F-85A19FED4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D004C-3371-F44C-93FB-173185EB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4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rocks on a beach&#10;&#10;Description automatically generated with medium confidence">
            <a:extLst>
              <a:ext uri="{FF2B5EF4-FFF2-40B4-BE49-F238E27FC236}">
                <a16:creationId xmlns:a16="http://schemas.microsoft.com/office/drawing/2014/main" id="{03A4B4A4-6A57-6D4E-9917-D4ADAEB4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9492"/>
            <a:ext cx="12294972" cy="819664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53B9A1D-9E4E-4A47-9D48-06C504D51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603" y="4142536"/>
            <a:ext cx="2220632" cy="6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4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Menendez Galvan</dc:creator>
  <cp:lastModifiedBy>Patricia Menendez Galvan</cp:lastModifiedBy>
  <cp:revision>4</cp:revision>
  <dcterms:created xsi:type="dcterms:W3CDTF">2022-11-29T23:23:40Z</dcterms:created>
  <dcterms:modified xsi:type="dcterms:W3CDTF">2022-11-29T23:36:03Z</dcterms:modified>
</cp:coreProperties>
</file>