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23B812FB-0148-4DF5-B63B-072BAC10B002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50" d="100"/>
          <a:sy n="50" d="100"/>
        </p:scale>
        <p:origin x="4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9E81-D444-40AD-8E5C-14F0563E913F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6C2-9D7E-4BF1-A5FD-B10A3BCB9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94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9E81-D444-40AD-8E5C-14F0563E913F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6C2-9D7E-4BF1-A5FD-B10A3BCB9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26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9E81-D444-40AD-8E5C-14F0563E913F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6C2-9D7E-4BF1-A5FD-B10A3BCB9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2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9E81-D444-40AD-8E5C-14F0563E913F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6C2-9D7E-4BF1-A5FD-B10A3BCB9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383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9E81-D444-40AD-8E5C-14F0563E913F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6C2-9D7E-4BF1-A5FD-B10A3BCB9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22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9E81-D444-40AD-8E5C-14F0563E913F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6C2-9D7E-4BF1-A5FD-B10A3BCB9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57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9E81-D444-40AD-8E5C-14F0563E913F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6C2-9D7E-4BF1-A5FD-B10A3BCB9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27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9E81-D444-40AD-8E5C-14F0563E913F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6C2-9D7E-4BF1-A5FD-B10A3BCB9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959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9E81-D444-40AD-8E5C-14F0563E913F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6C2-9D7E-4BF1-A5FD-B10A3BCB9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96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9E81-D444-40AD-8E5C-14F0563E913F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6C2-9D7E-4BF1-A5FD-B10A3BCB9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42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9E81-D444-40AD-8E5C-14F0563E913F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6C2-9D7E-4BF1-A5FD-B10A3BCB9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18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19E81-D444-40AD-8E5C-14F0563E913F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656C2-9D7E-4BF1-A5FD-B10A3BCB9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09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タイトル　　ユニティちゃん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プラットフォーム　</a:t>
            </a:r>
            <a:r>
              <a:rPr kumimoji="1" lang="en-US" altLang="ja-JP" dirty="0" smtClean="0"/>
              <a:t>Windows</a:t>
            </a:r>
          </a:p>
          <a:p>
            <a:r>
              <a:rPr lang="ja-JP" altLang="en-US" dirty="0" smtClean="0"/>
              <a:t>開発　　　岡山　秀</a:t>
            </a:r>
            <a:endParaRPr lang="en-US" altLang="ja-JP" dirty="0" smtClean="0"/>
          </a:p>
          <a:p>
            <a:r>
              <a:rPr kumimoji="1" lang="ja-JP" altLang="en-US" dirty="0" smtClean="0"/>
              <a:t>開発環境　</a:t>
            </a:r>
            <a:r>
              <a:rPr lang="en-US" altLang="ja-JP" dirty="0" err="1" smtClean="0"/>
              <a:t>visualStudio</a:t>
            </a:r>
            <a:r>
              <a:rPr lang="en-US" altLang="ja-JP" dirty="0" smtClean="0"/>
              <a:t>	 </a:t>
            </a:r>
            <a:r>
              <a:rPr kumimoji="1" lang="en-US" altLang="ja-JP" dirty="0" smtClean="0"/>
              <a:t>C++, 3DSMax</a:t>
            </a:r>
          </a:p>
          <a:p>
            <a:endParaRPr kumimoji="1" lang="en-US" altLang="ja-JP" dirty="0" smtClean="0"/>
          </a:p>
          <a:p>
            <a:r>
              <a:rPr lang="ja-JP" altLang="en-US" dirty="0" smtClean="0"/>
              <a:t>操作方法</a:t>
            </a:r>
            <a:endParaRPr lang="en-US" altLang="ja-JP" dirty="0" smtClean="0"/>
          </a:p>
          <a:p>
            <a:r>
              <a:rPr kumimoji="1" lang="ja-JP" altLang="en-US" b="1" dirty="0" smtClean="0"/>
              <a:t>移動　</a:t>
            </a:r>
            <a:r>
              <a:rPr kumimoji="1" lang="en-US" altLang="ja-JP" b="1" dirty="0" smtClean="0"/>
              <a:t>W</a:t>
            </a:r>
            <a:r>
              <a:rPr kumimoji="1" lang="ja-JP" altLang="en-US" b="1" dirty="0" smtClean="0"/>
              <a:t>キー　上　　</a:t>
            </a:r>
            <a:r>
              <a:rPr kumimoji="1" lang="en-US" altLang="ja-JP" b="1" dirty="0" smtClean="0"/>
              <a:t>S</a:t>
            </a:r>
            <a:r>
              <a:rPr kumimoji="1" lang="ja-JP" altLang="en-US" b="1" dirty="0" smtClean="0"/>
              <a:t>キー　下　　　ジャンプ   </a:t>
            </a:r>
            <a:r>
              <a:rPr kumimoji="1" lang="en-US" altLang="ja-JP" b="1" dirty="0" smtClean="0"/>
              <a:t>J</a:t>
            </a:r>
            <a:r>
              <a:rPr kumimoji="1" lang="ja-JP" altLang="en-US" b="1" dirty="0" smtClean="0"/>
              <a:t>キー</a:t>
            </a:r>
            <a:endParaRPr kumimoji="1" lang="en-US" altLang="ja-JP" b="1" dirty="0" smtClean="0"/>
          </a:p>
          <a:p>
            <a:endParaRPr kumimoji="1" lang="en-US" altLang="ja-JP" b="1" dirty="0" smtClean="0"/>
          </a:p>
          <a:p>
            <a:pPr marL="0" indent="0">
              <a:buNone/>
            </a:pPr>
            <a:r>
              <a:rPr lang="ja-JP" altLang="en-US" b="1" dirty="0"/>
              <a:t>　</a:t>
            </a:r>
            <a:r>
              <a:rPr lang="ja-JP" altLang="en-US" b="1" dirty="0" smtClean="0"/>
              <a:t>　　　</a:t>
            </a:r>
            <a:r>
              <a:rPr lang="en-US" altLang="ja-JP" b="1" dirty="0" smtClean="0"/>
              <a:t>A</a:t>
            </a:r>
            <a:r>
              <a:rPr lang="ja-JP" altLang="en-US" b="1" dirty="0" smtClean="0"/>
              <a:t>キー</a:t>
            </a:r>
            <a:r>
              <a:rPr lang="ja-JP" altLang="en-US" b="1" dirty="0"/>
              <a:t>　</a:t>
            </a:r>
            <a:r>
              <a:rPr lang="ja-JP" altLang="en-US" b="1" dirty="0" smtClean="0"/>
              <a:t>左   　  </a:t>
            </a:r>
            <a:r>
              <a:rPr lang="en-US" altLang="ja-JP" b="1" dirty="0" smtClean="0"/>
              <a:t>D</a:t>
            </a:r>
            <a:r>
              <a:rPr lang="ja-JP" altLang="en-US" b="1" dirty="0" smtClean="0"/>
              <a:t>キー　右</a:t>
            </a:r>
            <a:endParaRPr lang="en-US" altLang="ja-JP" b="1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712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　ステージ上にいる敵を一定数、倒して先に進みコインを何枚か集めるとゴールの道が開きます。ブロックをさわるとコインが出てくることもあります。敵に近づくと襲ってきます。</a:t>
            </a:r>
            <a:r>
              <a:rPr kumimoji="1" lang="en-US" altLang="ja-JP" dirty="0" smtClean="0"/>
              <a:t>HP</a:t>
            </a:r>
            <a:r>
              <a:rPr kumimoji="1" lang="ja-JP" altLang="en-US" dirty="0" smtClean="0"/>
              <a:t>が０になるとゲームオーバーです。ステージ上から落下してもゲームオーバーです。ジャンプで敵を踏むと倒せます。ゴールの旗をさわればゲームクリアです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補足　</a:t>
            </a:r>
            <a:r>
              <a:rPr lang="en-US" altLang="ja-JP" dirty="0"/>
              <a:t> </a:t>
            </a:r>
            <a:r>
              <a:rPr lang="en-US" altLang="ja-JP" dirty="0" err="1" smtClean="0"/>
              <a:t>visualStudio</a:t>
            </a:r>
            <a:r>
              <a:rPr lang="ja-JP" altLang="en-US" dirty="0" smtClean="0"/>
              <a:t>２０１９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SDK</a:t>
            </a:r>
            <a:r>
              <a:rPr kumimoji="1" lang="ja-JP" altLang="en-US" dirty="0" smtClean="0"/>
              <a:t>　バージョン　１０．０で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ビルドできました。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8337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</Words>
  <Application>Microsoft Office PowerPoint</Application>
  <PresentationFormat>ワイド画面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 タイトル　　ユニティちゃん</vt:lpstr>
      <vt:lpstr>概要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</dc:title>
  <dc:creator>闇 ヤン</dc:creator>
  <cp:lastModifiedBy>闇 ヤン</cp:lastModifiedBy>
  <cp:revision>10</cp:revision>
  <dcterms:created xsi:type="dcterms:W3CDTF">2019-05-16T05:47:32Z</dcterms:created>
  <dcterms:modified xsi:type="dcterms:W3CDTF">2020-04-29T05:32:58Z</dcterms:modified>
</cp:coreProperties>
</file>