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d02570e2d3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d02570e2d3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d02570e2d3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d02570e2d3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d02570e2d3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d02570e2d3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d02570e2d3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d02570e2d3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d02570e2d3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d02570e2d3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Telegram Bot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22632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продажи одежды/вещей</a:t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 rotWithShape="1">
          <a:blip r:embed="rId3">
            <a:alphaModFix/>
          </a:blip>
          <a:srcRect b="2741" l="1951" r="2400" t="1048"/>
          <a:stretch/>
        </p:blipFill>
        <p:spPr>
          <a:xfrm>
            <a:off x="4969400" y="827025"/>
            <a:ext cx="3489450" cy="330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ctrTitle"/>
          </p:nvPr>
        </p:nvSpPr>
        <p:spPr>
          <a:xfrm>
            <a:off x="860250" y="69883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Преимущества:</a:t>
            </a:r>
            <a:endParaRPr/>
          </a:p>
        </p:txBody>
      </p:sp>
      <p:sp>
        <p:nvSpPr>
          <p:cNvPr id="285" name="Google Shape;285;p14"/>
          <p:cNvSpPr txBox="1"/>
          <p:nvPr>
            <p:ph idx="1" type="subTitle"/>
          </p:nvPr>
        </p:nvSpPr>
        <p:spPr>
          <a:xfrm>
            <a:off x="1854175" y="2224050"/>
            <a:ext cx="6096900" cy="14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ru" sz="1900"/>
              <a:t>современное inline меню</a:t>
            </a:r>
            <a:endParaRPr sz="1900"/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ru" sz="1900"/>
              <a:t>автоматизированное обслуживание клиента</a:t>
            </a:r>
            <a:endParaRPr sz="1900"/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ru" sz="1900"/>
              <a:t>простота в использовании</a:t>
            </a:r>
            <a:endParaRPr sz="1900"/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ru" sz="1900"/>
              <a:t>удобная админ панель</a:t>
            </a:r>
            <a:endParaRPr sz="1900"/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ru" sz="1900"/>
              <a:t>гибкие настройки</a:t>
            </a:r>
            <a:endParaRPr sz="1900"/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ru" sz="1900"/>
              <a:t>современная платежная система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500" y="335113"/>
            <a:ext cx="3524250" cy="376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5"/>
          <p:cNvPicPr preferRelativeResize="0"/>
          <p:nvPr/>
        </p:nvPicPr>
        <p:blipFill rotWithShape="1">
          <a:blip r:embed="rId4">
            <a:alphaModFix/>
          </a:blip>
          <a:srcRect b="740" l="1161" r="1200" t="582"/>
          <a:stretch/>
        </p:blipFill>
        <p:spPr>
          <a:xfrm>
            <a:off x="1044650" y="166850"/>
            <a:ext cx="3279075" cy="488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ctrTitle"/>
          </p:nvPr>
        </p:nvSpPr>
        <p:spPr>
          <a:xfrm>
            <a:off x="860250" y="698850"/>
            <a:ext cx="49362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/>
              <a:t>Основные библиотеки</a:t>
            </a:r>
            <a:r>
              <a:rPr lang="ru" sz="3400"/>
              <a:t>:</a:t>
            </a:r>
            <a:endParaRPr sz="3400"/>
          </a:p>
        </p:txBody>
      </p:sp>
      <p:sp>
        <p:nvSpPr>
          <p:cNvPr id="297" name="Google Shape;297;p16"/>
          <p:cNvSpPr txBox="1"/>
          <p:nvPr>
            <p:ph idx="1" type="subTitle"/>
          </p:nvPr>
        </p:nvSpPr>
        <p:spPr>
          <a:xfrm>
            <a:off x="2565125" y="2078950"/>
            <a:ext cx="6096900" cy="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ru" sz="1900"/>
              <a:t>pyTelegramBotAPI==4.10.0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ru" sz="1900"/>
              <a:t>YooMoney==0.1.0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ru" sz="1900"/>
              <a:t>sqlite3</a:t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7525" y="1967850"/>
            <a:ext cx="3486150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17"/>
          <p:cNvSpPr txBox="1"/>
          <p:nvPr>
            <p:ph type="ctrTitle"/>
          </p:nvPr>
        </p:nvSpPr>
        <p:spPr>
          <a:xfrm>
            <a:off x="845725" y="524725"/>
            <a:ext cx="58140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/>
              <a:t>Админ панель (/admin)</a:t>
            </a:r>
            <a:r>
              <a:rPr lang="ru" sz="3400"/>
              <a:t>:</a:t>
            </a:r>
            <a:endParaRPr sz="3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ctrTitle"/>
          </p:nvPr>
        </p:nvSpPr>
        <p:spPr>
          <a:xfrm>
            <a:off x="2237850" y="1635300"/>
            <a:ext cx="46683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/>
              <a:t>Спасибо за внимание!</a:t>
            </a:r>
            <a:endParaRPr sz="3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