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embedTrueTypeFonts="1" saveSubsetFonts="1">
  <p:sldMasterIdLst>
    <p:sldMasterId id="2147485567" r:id="rId1"/>
  </p:sldMasterIdLst>
  <p:notesMasterIdLst>
    <p:notesMasterId r:id="rId104"/>
  </p:notesMasterIdLst>
  <p:handoutMasterIdLst>
    <p:handoutMasterId r:id="rId105"/>
  </p:handoutMasterIdLst>
  <p:sldIdLst>
    <p:sldId id="4986" r:id="rId2"/>
    <p:sldId id="6068" r:id="rId3"/>
    <p:sldId id="6071" r:id="rId4"/>
    <p:sldId id="6073" r:id="rId5"/>
    <p:sldId id="6075" r:id="rId6"/>
    <p:sldId id="6076" r:id="rId7"/>
    <p:sldId id="6074" r:id="rId8"/>
    <p:sldId id="6077" r:id="rId9"/>
    <p:sldId id="6078" r:id="rId10"/>
    <p:sldId id="6079" r:id="rId11"/>
    <p:sldId id="6080" r:id="rId12"/>
    <p:sldId id="6149" r:id="rId13"/>
    <p:sldId id="6134" r:id="rId14"/>
    <p:sldId id="6081" r:id="rId15"/>
    <p:sldId id="6082" r:id="rId16"/>
    <p:sldId id="6193" r:id="rId17"/>
    <p:sldId id="6084" r:id="rId18"/>
    <p:sldId id="6198" r:id="rId19"/>
    <p:sldId id="6194" r:id="rId20"/>
    <p:sldId id="6195" r:id="rId21"/>
    <p:sldId id="6201" r:id="rId22"/>
    <p:sldId id="6085" r:id="rId23"/>
    <p:sldId id="6196" r:id="rId24"/>
    <p:sldId id="6197" r:id="rId25"/>
    <p:sldId id="6086" r:id="rId26"/>
    <p:sldId id="6199" r:id="rId27"/>
    <p:sldId id="6200" r:id="rId28"/>
    <p:sldId id="6202" r:id="rId29"/>
    <p:sldId id="6185" r:id="rId30"/>
    <p:sldId id="6160" r:id="rId31"/>
    <p:sldId id="6161" r:id="rId32"/>
    <p:sldId id="6162" r:id="rId33"/>
    <p:sldId id="6163" r:id="rId34"/>
    <p:sldId id="6164" r:id="rId35"/>
    <p:sldId id="6165" r:id="rId36"/>
    <p:sldId id="6203" r:id="rId37"/>
    <p:sldId id="6167" r:id="rId38"/>
    <p:sldId id="6133" r:id="rId39"/>
    <p:sldId id="6097" r:id="rId40"/>
    <p:sldId id="6098" r:id="rId41"/>
    <p:sldId id="6099" r:id="rId42"/>
    <p:sldId id="6132" r:id="rId43"/>
    <p:sldId id="6102" r:id="rId44"/>
    <p:sldId id="6104" r:id="rId45"/>
    <p:sldId id="6111" r:id="rId46"/>
    <p:sldId id="6110" r:id="rId47"/>
    <p:sldId id="6108" r:id="rId48"/>
    <p:sldId id="6154" r:id="rId49"/>
    <p:sldId id="6153" r:id="rId50"/>
    <p:sldId id="6105" r:id="rId51"/>
    <p:sldId id="6144" r:id="rId52"/>
    <p:sldId id="6114" r:id="rId53"/>
    <p:sldId id="6113" r:id="rId54"/>
    <p:sldId id="6115" r:id="rId55"/>
    <p:sldId id="6155" r:id="rId56"/>
    <p:sldId id="6157" r:id="rId57"/>
    <p:sldId id="6117" r:id="rId58"/>
    <p:sldId id="6158" r:id="rId59"/>
    <p:sldId id="6156" r:id="rId60"/>
    <p:sldId id="6168" r:id="rId61"/>
    <p:sldId id="6159" r:id="rId62"/>
    <p:sldId id="6169" r:id="rId63"/>
    <p:sldId id="6116" r:id="rId64"/>
    <p:sldId id="6118" r:id="rId65"/>
    <p:sldId id="6145" r:id="rId66"/>
    <p:sldId id="6146" r:id="rId67"/>
    <p:sldId id="6170" r:id="rId68"/>
    <p:sldId id="6172" r:id="rId69"/>
    <p:sldId id="6171" r:id="rId70"/>
    <p:sldId id="6103" r:id="rId71"/>
    <p:sldId id="6148" r:id="rId72"/>
    <p:sldId id="6121" r:id="rId73"/>
    <p:sldId id="6122" r:id="rId74"/>
    <p:sldId id="6123" r:id="rId75"/>
    <p:sldId id="6124" r:id="rId76"/>
    <p:sldId id="6125" r:id="rId77"/>
    <p:sldId id="6126" r:id="rId78"/>
    <p:sldId id="6173" r:id="rId79"/>
    <p:sldId id="6174" r:id="rId80"/>
    <p:sldId id="6120" r:id="rId81"/>
    <p:sldId id="6119" r:id="rId82"/>
    <p:sldId id="6175" r:id="rId83"/>
    <p:sldId id="6176" r:id="rId84"/>
    <p:sldId id="6177" r:id="rId85"/>
    <p:sldId id="6178" r:id="rId86"/>
    <p:sldId id="6179" r:id="rId87"/>
    <p:sldId id="6180" r:id="rId88"/>
    <p:sldId id="6181" r:id="rId89"/>
    <p:sldId id="6186" r:id="rId90"/>
    <p:sldId id="6129" r:id="rId91"/>
    <p:sldId id="6182" r:id="rId92"/>
    <p:sldId id="6183" r:id="rId93"/>
    <p:sldId id="6184" r:id="rId94"/>
    <p:sldId id="6188" r:id="rId95"/>
    <p:sldId id="6189" r:id="rId96"/>
    <p:sldId id="6190" r:id="rId97"/>
    <p:sldId id="6204" r:id="rId98"/>
    <p:sldId id="6205" r:id="rId99"/>
    <p:sldId id="6206" r:id="rId100"/>
    <p:sldId id="6191" r:id="rId101"/>
    <p:sldId id="6192" r:id="rId102"/>
    <p:sldId id="6130" r:id="rId103"/>
  </p:sldIdLst>
  <p:sldSz cx="11049000" cy="6858000"/>
  <p:notesSz cx="6797675" cy="9926638"/>
  <p:embeddedFontLst>
    <p:embeddedFont>
      <p:font typeface="Yoon 윤고딕 520_TT" panose="020B0600000101010101" charset="-127"/>
      <p:regular r:id="rId106"/>
    </p:embeddedFont>
    <p:embeddedFont>
      <p:font typeface="Yoon 윤고딕 530_TT" panose="020B0600000101010101" charset="-127"/>
      <p:regular r:id="rId107"/>
    </p:embeddedFont>
    <p:embeddedFont>
      <p:font typeface="양재소슬체S" panose="020B0600000101010101" charset="-127"/>
      <p:regular r:id="rId108"/>
    </p:embeddedFont>
    <p:embeddedFont>
      <p:font typeface="가는각진제목체" panose="020B0600000101010101" charset="-127"/>
      <p:regular r:id="rId109"/>
    </p:embeddedFont>
    <p:embeddedFont>
      <p:font typeface="나눔스퀘어" panose="020B0600000101010101" pitchFamily="50" charset="-127"/>
      <p:regular r:id="rId110"/>
    </p:embeddedFont>
    <p:embeddedFont>
      <p:font typeface="맑은 고딕" panose="020B0503020000020004" pitchFamily="50" charset="-127"/>
      <p:regular r:id="rId111"/>
      <p:bold r:id="rId112"/>
    </p:embeddedFont>
    <p:embeddedFont>
      <p:font typeface="Times" panose="02020603050405020304" pitchFamily="18" charset="0"/>
      <p:regular r:id="rId113"/>
      <p:bold r:id="rId114"/>
      <p:italic r:id="rId115"/>
      <p:boldItalic r:id="rId116"/>
    </p:embeddedFont>
    <p:embeddedFont>
      <p:font typeface="Optima" panose="020B0600000101010101"/>
      <p:regular r:id="rId117"/>
    </p:embeddedFont>
    <p:embeddedFont>
      <p:font typeface="宋体" panose="02010600030101010101" pitchFamily="2" charset="-122"/>
      <p:regular r:id="rId118"/>
    </p:embeddedFont>
    <p:embeddedFont>
      <p:font typeface="나눔고딕 ExtraBold" panose="020D0904000000000000" pitchFamily="50" charset="-127"/>
      <p:bold r:id="rId119"/>
    </p:embeddedFont>
    <p:embeddedFont>
      <p:font typeface="HY견고딕" panose="02030600000101010101" pitchFamily="18" charset="-127"/>
      <p:regular r:id="rId120"/>
    </p:embeddedFont>
    <p:embeddedFont>
      <p:font typeface="HY헤드라인M" panose="02030600000101010101" pitchFamily="18" charset="-127"/>
      <p:regular r:id="rId121"/>
    </p:embeddedFont>
  </p:embeddedFontLst>
  <p:custDataLst>
    <p:tags r:id="rId122"/>
  </p:custDataLst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sz="1200" b="1" kern="1200">
        <a:solidFill>
          <a:srgbClr val="000000"/>
        </a:solidFill>
        <a:latin typeface="Optima" pitchFamily="34" charset="0"/>
        <a:ea typeface="가는각진제목체" pitchFamily="18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sz="1200" b="1" kern="1200">
        <a:solidFill>
          <a:srgbClr val="000000"/>
        </a:solidFill>
        <a:latin typeface="Optima" pitchFamily="34" charset="0"/>
        <a:ea typeface="가는각진제목체" pitchFamily="18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sz="1200" b="1" kern="1200">
        <a:solidFill>
          <a:srgbClr val="000000"/>
        </a:solidFill>
        <a:latin typeface="Optima" pitchFamily="34" charset="0"/>
        <a:ea typeface="가는각진제목체" pitchFamily="18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sz="1200" b="1" kern="1200">
        <a:solidFill>
          <a:srgbClr val="000000"/>
        </a:solidFill>
        <a:latin typeface="Optima" pitchFamily="34" charset="0"/>
        <a:ea typeface="가는각진제목체" pitchFamily="18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sz="1200" b="1" kern="1200">
        <a:solidFill>
          <a:srgbClr val="000000"/>
        </a:solidFill>
        <a:latin typeface="Optima" pitchFamily="34" charset="0"/>
        <a:ea typeface="가는각진제목체" pitchFamily="18" charset="-127"/>
        <a:cs typeface="+mn-cs"/>
      </a:defRPr>
    </a:lvl5pPr>
    <a:lvl6pPr marL="2286000" algn="l" defTabSz="914400" rtl="0" eaLnBrk="1" latinLnBrk="1" hangingPunct="1">
      <a:defRPr sz="1200" b="1" kern="1200">
        <a:solidFill>
          <a:srgbClr val="000000"/>
        </a:solidFill>
        <a:latin typeface="Optima" pitchFamily="34" charset="0"/>
        <a:ea typeface="가는각진제목체" pitchFamily="18" charset="-127"/>
        <a:cs typeface="+mn-cs"/>
      </a:defRPr>
    </a:lvl6pPr>
    <a:lvl7pPr marL="2743200" algn="l" defTabSz="914400" rtl="0" eaLnBrk="1" latinLnBrk="1" hangingPunct="1">
      <a:defRPr sz="1200" b="1" kern="1200">
        <a:solidFill>
          <a:srgbClr val="000000"/>
        </a:solidFill>
        <a:latin typeface="Optima" pitchFamily="34" charset="0"/>
        <a:ea typeface="가는각진제목체" pitchFamily="18" charset="-127"/>
        <a:cs typeface="+mn-cs"/>
      </a:defRPr>
    </a:lvl7pPr>
    <a:lvl8pPr marL="3200400" algn="l" defTabSz="914400" rtl="0" eaLnBrk="1" latinLnBrk="1" hangingPunct="1">
      <a:defRPr sz="1200" b="1" kern="1200">
        <a:solidFill>
          <a:srgbClr val="000000"/>
        </a:solidFill>
        <a:latin typeface="Optima" pitchFamily="34" charset="0"/>
        <a:ea typeface="가는각진제목체" pitchFamily="18" charset="-127"/>
        <a:cs typeface="+mn-cs"/>
      </a:defRPr>
    </a:lvl8pPr>
    <a:lvl9pPr marL="3657600" algn="l" defTabSz="914400" rtl="0" eaLnBrk="1" latinLnBrk="1" hangingPunct="1">
      <a:defRPr sz="1200" b="1" kern="1200">
        <a:solidFill>
          <a:srgbClr val="000000"/>
        </a:solidFill>
        <a:latin typeface="Optima" pitchFamily="34" charset="0"/>
        <a:ea typeface="가는각진제목체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orient="horz" pos="1480">
          <p15:clr>
            <a:srgbClr val="A4A3A4"/>
          </p15:clr>
        </p15:guide>
        <p15:guide id="3" orient="horz" pos="527">
          <p15:clr>
            <a:srgbClr val="A4A3A4"/>
          </p15:clr>
        </p15:guide>
        <p15:guide id="4" pos="3480">
          <p15:clr>
            <a:srgbClr val="A4A3A4"/>
          </p15:clr>
        </p15:guide>
        <p15:guide id="5" pos="214">
          <p15:clr>
            <a:srgbClr val="A4A3A4"/>
          </p15:clr>
        </p15:guide>
        <p15:guide id="6" orient="horz" pos="1162">
          <p15:clr>
            <a:srgbClr val="A4A3A4"/>
          </p15:clr>
        </p15:guide>
        <p15:guide id="7" orient="horz" pos="572">
          <p15:clr>
            <a:srgbClr val="A4A3A4"/>
          </p15:clr>
        </p15:guide>
        <p15:guide id="8" pos="670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22">
          <p15:clr>
            <a:srgbClr val="A4A3A4"/>
          </p15:clr>
        </p15:guide>
        <p15:guide id="2" pos="3108">
          <p15:clr>
            <a:srgbClr val="A4A3A4"/>
          </p15:clr>
        </p15:guide>
        <p15:guide id="3" orient="horz" pos="3128">
          <p15:clr>
            <a:srgbClr val="A4A3A4"/>
          </p15:clr>
        </p15:guide>
        <p15:guide id="4" pos="214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Windows 사용자" initials="STG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FFDCC9"/>
    <a:srgbClr val="663300"/>
    <a:srgbClr val="FFFFE7"/>
    <a:srgbClr val="993300"/>
    <a:srgbClr val="FFE7D9"/>
    <a:srgbClr val="F5FAFD"/>
    <a:srgbClr val="FFEEE5"/>
    <a:srgbClr val="DCEFF8"/>
    <a:srgbClr val="F8FC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83410" autoAdjust="0"/>
  </p:normalViewPr>
  <p:slideViewPr>
    <p:cSldViewPr showGuides="1">
      <p:cViewPr varScale="1">
        <p:scale>
          <a:sx n="111" d="100"/>
          <a:sy n="111" d="100"/>
        </p:scale>
        <p:origin x="246" y="102"/>
      </p:cViewPr>
      <p:guideLst>
        <p:guide orient="horz"/>
        <p:guide orient="horz" pos="1480"/>
        <p:guide orient="horz" pos="527"/>
        <p:guide pos="3480"/>
        <p:guide pos="214"/>
        <p:guide orient="horz" pos="1162"/>
        <p:guide orient="horz" pos="572"/>
        <p:guide pos="6701"/>
      </p:guideLst>
    </p:cSldViewPr>
  </p:slideViewPr>
  <p:outlineViewPr>
    <p:cViewPr>
      <p:scale>
        <a:sx n="33" d="100"/>
        <a:sy n="33" d="100"/>
      </p:scale>
      <p:origin x="0" y="36036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8" d="100"/>
        <a:sy n="58" d="100"/>
      </p:scale>
      <p:origin x="0" y="16122"/>
    </p:cViewPr>
  </p:sorterViewPr>
  <p:notesViewPr>
    <p:cSldViewPr showGuides="1">
      <p:cViewPr>
        <p:scale>
          <a:sx n="125" d="100"/>
          <a:sy n="125" d="100"/>
        </p:scale>
        <p:origin x="-3024" y="564"/>
      </p:cViewPr>
      <p:guideLst>
        <p:guide orient="horz" pos="2122"/>
        <p:guide pos="3108"/>
        <p:guide orient="horz" pos="3128"/>
        <p:guide pos="2141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font" Target="fonts/font12.fntdata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font" Target="fonts/font7.fntdata"/><Relationship Id="rId16" Type="http://schemas.openxmlformats.org/officeDocument/2006/relationships/slide" Target="slides/slide15.xml"/><Relationship Id="rId107" Type="http://schemas.openxmlformats.org/officeDocument/2006/relationships/font" Target="fonts/font2.fntdata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commentAuthors" Target="commentAuthor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handoutMaster" Target="handoutMasters/handoutMaster1.xml"/><Relationship Id="rId113" Type="http://schemas.openxmlformats.org/officeDocument/2006/relationships/font" Target="fonts/font8.fntdata"/><Relationship Id="rId118" Type="http://schemas.openxmlformats.org/officeDocument/2006/relationships/font" Target="fonts/font13.fntdata"/><Relationship Id="rId12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font" Target="fonts/font16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font" Target="fonts/font3.fntdata"/><Relationship Id="rId116" Type="http://schemas.openxmlformats.org/officeDocument/2006/relationships/font" Target="fonts/font11.fntdata"/><Relationship Id="rId124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font" Target="fonts/font1.fntdata"/><Relationship Id="rId114" Type="http://schemas.openxmlformats.org/officeDocument/2006/relationships/font" Target="fonts/font9.fntdata"/><Relationship Id="rId119" Type="http://schemas.openxmlformats.org/officeDocument/2006/relationships/font" Target="fonts/font14.fntdata"/><Relationship Id="rId12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font" Target="fonts/font4.fntdata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notesMaster" Target="notesMasters/notesMaster1.xml"/><Relationship Id="rId120" Type="http://schemas.openxmlformats.org/officeDocument/2006/relationships/font" Target="fonts/font15.fntdata"/><Relationship Id="rId125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font" Target="fonts/font5.fntdata"/><Relationship Id="rId115" Type="http://schemas.openxmlformats.org/officeDocument/2006/relationships/font" Target="fonts/font10.fntdata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86.xml"/><Relationship Id="rId3" Type="http://schemas.openxmlformats.org/officeDocument/2006/relationships/slide" Target="slides/slide6.xml"/><Relationship Id="rId7" Type="http://schemas.openxmlformats.org/officeDocument/2006/relationships/slide" Target="slides/slide69.xml"/><Relationship Id="rId2" Type="http://schemas.openxmlformats.org/officeDocument/2006/relationships/slide" Target="slides/slide3.xml"/><Relationship Id="rId1" Type="http://schemas.openxmlformats.org/officeDocument/2006/relationships/slide" Target="slides/slide2.xml"/><Relationship Id="rId6" Type="http://schemas.openxmlformats.org/officeDocument/2006/relationships/slide" Target="slides/slide37.xml"/><Relationship Id="rId5" Type="http://schemas.openxmlformats.org/officeDocument/2006/relationships/slide" Target="slides/slide28.xml"/><Relationship Id="rId10" Type="http://schemas.openxmlformats.org/officeDocument/2006/relationships/slide" Target="slides/slide100.xml"/><Relationship Id="rId4" Type="http://schemas.openxmlformats.org/officeDocument/2006/relationships/slide" Target="slides/slide14.xml"/><Relationship Id="rId9" Type="http://schemas.openxmlformats.org/officeDocument/2006/relationships/slide" Target="slides/slide9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3356091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바닥글 개체 틀 8"/>
          <p:cNvSpPr>
            <a:spLocks noGrp="1"/>
          </p:cNvSpPr>
          <p:nvPr>
            <p:ph type="ftr" sz="quarter" idx="4"/>
          </p:nvPr>
        </p:nvSpPr>
        <p:spPr bwMode="auto">
          <a:xfrm>
            <a:off x="1" y="9345985"/>
            <a:ext cx="2623340" cy="666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978" tIns="45989" rIns="91978" bIns="45989" numCol="1" anchor="t" anchorCtr="0" compatLnSpc="1">
            <a:prstTxWarp prst="textNoShape">
              <a:avLst/>
            </a:prstTxWarp>
          </a:bodyPr>
          <a:lstStyle>
            <a:lvl1pPr algn="l" defTabSz="914774" eaLnBrk="0" latinLnBrk="1" hangingPunct="0">
              <a:spcBef>
                <a:spcPct val="0"/>
              </a:spcBef>
              <a:buClr>
                <a:schemeClr val="folHlink"/>
              </a:buClr>
              <a:defRPr kumimoji="1" sz="1000">
                <a:latin typeface="Optima" pitchFamily="2" charset="2"/>
              </a:defRPr>
            </a:lvl1pPr>
          </a:lstStyle>
          <a:p>
            <a:pPr>
              <a:defRPr/>
            </a:pPr>
            <a:r>
              <a:rPr lang="en-US" altLang="ko-KR"/>
              <a:t>© 2007 Valtech  Consulting Korea, All Right Reserved</a:t>
            </a:r>
          </a:p>
        </p:txBody>
      </p:sp>
    </p:spTree>
    <p:extLst>
      <p:ext uri="{BB962C8B-B14F-4D97-AF65-F5344CB8AC3E}">
        <p14:creationId xmlns:p14="http://schemas.microsoft.com/office/powerpoint/2010/main" val="269879072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00050" y="744538"/>
            <a:ext cx="59975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88857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00050" y="744538"/>
            <a:ext cx="59975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80314" y="4714160"/>
            <a:ext cx="5438140" cy="4468508"/>
          </a:xfrm>
          <a:prstGeom prst="rect">
            <a:avLst/>
          </a:prstGeom>
        </p:spPr>
        <p:txBody>
          <a:bodyPr lIns="92108" tIns="46054" rIns="92108" bIns="46054"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8231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00050" y="744538"/>
            <a:ext cx="59975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80314" y="4714160"/>
            <a:ext cx="5438140" cy="4468508"/>
          </a:xfrm>
          <a:prstGeom prst="rect">
            <a:avLst/>
          </a:prstGeom>
        </p:spPr>
        <p:txBody>
          <a:bodyPr lIns="92108" tIns="46054" rIns="92108" bIns="46054"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14883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00050" y="744538"/>
            <a:ext cx="59975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80314" y="4714160"/>
            <a:ext cx="5438140" cy="4468508"/>
          </a:xfrm>
          <a:prstGeom prst="rect">
            <a:avLst/>
          </a:prstGeom>
        </p:spPr>
        <p:txBody>
          <a:bodyPr lIns="92108" tIns="46054" rIns="92108" bIns="46054"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2833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00050" y="744538"/>
            <a:ext cx="59975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80314" y="4714160"/>
            <a:ext cx="5438140" cy="4468508"/>
          </a:xfrm>
          <a:prstGeom prst="rect">
            <a:avLst/>
          </a:prstGeom>
        </p:spPr>
        <p:txBody>
          <a:bodyPr lIns="92108" tIns="46054" rIns="92108" bIns="46054"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34195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00050" y="744538"/>
            <a:ext cx="59975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9442" y="4715270"/>
            <a:ext cx="5438792" cy="4467220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50830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00050" y="744538"/>
            <a:ext cx="59975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80314" y="4714160"/>
            <a:ext cx="5438140" cy="4468508"/>
          </a:xfrm>
          <a:prstGeom prst="rect">
            <a:avLst/>
          </a:prstGeom>
        </p:spPr>
        <p:txBody>
          <a:bodyPr lIns="92108" tIns="46054" rIns="92108" bIns="46054"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19749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00050" y="744538"/>
            <a:ext cx="59975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80314" y="4714160"/>
            <a:ext cx="5438140" cy="4468508"/>
          </a:xfrm>
          <a:prstGeom prst="rect">
            <a:avLst/>
          </a:prstGeom>
        </p:spPr>
        <p:txBody>
          <a:bodyPr lIns="92108" tIns="46054" rIns="92108" bIns="46054"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64859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00050" y="744538"/>
            <a:ext cx="59975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80314" y="4714160"/>
            <a:ext cx="5438140" cy="4468508"/>
          </a:xfrm>
          <a:prstGeom prst="rect">
            <a:avLst/>
          </a:prstGeom>
        </p:spPr>
        <p:txBody>
          <a:bodyPr lIns="92108" tIns="46054" rIns="92108" bIns="46054"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78853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00050" y="744538"/>
            <a:ext cx="59975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80314" y="4714160"/>
            <a:ext cx="5438140" cy="4468508"/>
          </a:xfrm>
          <a:prstGeom prst="rect">
            <a:avLst/>
          </a:prstGeom>
        </p:spPr>
        <p:txBody>
          <a:bodyPr lIns="92108" tIns="46054" rIns="92108" bIns="46054"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07078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00050" y="744538"/>
            <a:ext cx="59975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80314" y="4714160"/>
            <a:ext cx="5438140" cy="4468508"/>
          </a:xfrm>
          <a:prstGeom prst="rect">
            <a:avLst/>
          </a:prstGeom>
        </p:spPr>
        <p:txBody>
          <a:bodyPr lIns="92108" tIns="46054" rIns="92108" bIns="46054"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07715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00050" y="744538"/>
            <a:ext cx="59975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9442" y="4715270"/>
            <a:ext cx="5438792" cy="4467220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024943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00050" y="744538"/>
            <a:ext cx="59975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80314" y="4714160"/>
            <a:ext cx="5438140" cy="4468508"/>
          </a:xfrm>
          <a:prstGeom prst="rect">
            <a:avLst/>
          </a:prstGeom>
        </p:spPr>
        <p:txBody>
          <a:bodyPr lIns="92108" tIns="46054" rIns="92108" bIns="46054"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74340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00050" y="744538"/>
            <a:ext cx="59975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80314" y="4714160"/>
            <a:ext cx="5438140" cy="4468508"/>
          </a:xfrm>
          <a:prstGeom prst="rect">
            <a:avLst/>
          </a:prstGeom>
        </p:spPr>
        <p:txBody>
          <a:bodyPr lIns="92108" tIns="46054" rIns="92108" bIns="46054"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038443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00050" y="744538"/>
            <a:ext cx="59975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80314" y="4714160"/>
            <a:ext cx="5438140" cy="4468508"/>
          </a:xfrm>
          <a:prstGeom prst="rect">
            <a:avLst/>
          </a:prstGeom>
        </p:spPr>
        <p:txBody>
          <a:bodyPr lIns="92108" tIns="46054" rIns="92108" bIns="46054"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856102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00050" y="744538"/>
            <a:ext cx="59975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80314" y="4714160"/>
            <a:ext cx="5438140" cy="4468508"/>
          </a:xfrm>
          <a:prstGeom prst="rect">
            <a:avLst/>
          </a:prstGeom>
        </p:spPr>
        <p:txBody>
          <a:bodyPr lIns="92108" tIns="46054" rIns="92108" bIns="46054"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379908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00050" y="744538"/>
            <a:ext cx="59975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80314" y="4714160"/>
            <a:ext cx="5438140" cy="4468508"/>
          </a:xfrm>
          <a:prstGeom prst="rect">
            <a:avLst/>
          </a:prstGeom>
        </p:spPr>
        <p:txBody>
          <a:bodyPr lIns="92108" tIns="46054" rIns="92108" bIns="46054"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731062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00050" y="744538"/>
            <a:ext cx="59975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80314" y="4714160"/>
            <a:ext cx="5438140" cy="4468508"/>
          </a:xfrm>
          <a:prstGeom prst="rect">
            <a:avLst/>
          </a:prstGeom>
        </p:spPr>
        <p:txBody>
          <a:bodyPr lIns="92108" tIns="46054" rIns="92108" bIns="46054"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527046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00050" y="744538"/>
            <a:ext cx="59975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80314" y="4714160"/>
            <a:ext cx="5438140" cy="4468508"/>
          </a:xfrm>
          <a:prstGeom prst="rect">
            <a:avLst/>
          </a:prstGeom>
        </p:spPr>
        <p:txBody>
          <a:bodyPr lIns="92108" tIns="46054" rIns="92108" bIns="46054"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290373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00050" y="744538"/>
            <a:ext cx="59975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9442" y="4715270"/>
            <a:ext cx="5438792" cy="4467220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129818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00050" y="744538"/>
            <a:ext cx="59975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80314" y="4714160"/>
            <a:ext cx="5438140" cy="4468508"/>
          </a:xfrm>
          <a:prstGeom prst="rect">
            <a:avLst/>
          </a:prstGeom>
        </p:spPr>
        <p:txBody>
          <a:bodyPr lIns="92108" tIns="46054" rIns="92108" bIns="46054"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213198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00050" y="744538"/>
            <a:ext cx="59975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80314" y="4714160"/>
            <a:ext cx="5438140" cy="4468508"/>
          </a:xfrm>
          <a:prstGeom prst="rect">
            <a:avLst/>
          </a:prstGeom>
        </p:spPr>
        <p:txBody>
          <a:bodyPr lIns="92108" tIns="46054" rIns="92108" bIns="46054"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67279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00050" y="744538"/>
            <a:ext cx="59975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9442" y="4715270"/>
            <a:ext cx="5438792" cy="4467220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981740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00050" y="744538"/>
            <a:ext cx="59975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80314" y="4714160"/>
            <a:ext cx="5438140" cy="4468508"/>
          </a:xfrm>
          <a:prstGeom prst="rect">
            <a:avLst/>
          </a:prstGeom>
        </p:spPr>
        <p:txBody>
          <a:bodyPr lIns="92108" tIns="46054" rIns="92108" bIns="46054"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144441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00050" y="744538"/>
            <a:ext cx="59975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80314" y="4714160"/>
            <a:ext cx="5438140" cy="4468508"/>
          </a:xfrm>
          <a:prstGeom prst="rect">
            <a:avLst/>
          </a:prstGeom>
        </p:spPr>
        <p:txBody>
          <a:bodyPr lIns="92108" tIns="46054" rIns="92108" bIns="46054"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269360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00050" y="744538"/>
            <a:ext cx="59975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80314" y="4714160"/>
            <a:ext cx="5438140" cy="4468508"/>
          </a:xfrm>
          <a:prstGeom prst="rect">
            <a:avLst/>
          </a:prstGeom>
        </p:spPr>
        <p:txBody>
          <a:bodyPr lIns="92108" tIns="46054" rIns="92108" bIns="46054"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99817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00050" y="744538"/>
            <a:ext cx="59975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80314" y="4714160"/>
            <a:ext cx="5438140" cy="4468508"/>
          </a:xfrm>
          <a:prstGeom prst="rect">
            <a:avLst/>
          </a:prstGeom>
        </p:spPr>
        <p:txBody>
          <a:bodyPr lIns="92108" tIns="46054" rIns="92108" bIns="46054"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573581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00050" y="744538"/>
            <a:ext cx="59975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80314" y="4714160"/>
            <a:ext cx="5438140" cy="4468508"/>
          </a:xfrm>
          <a:prstGeom prst="rect">
            <a:avLst/>
          </a:prstGeom>
        </p:spPr>
        <p:txBody>
          <a:bodyPr lIns="92108" tIns="46054" rIns="92108" bIns="46054"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095409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00050" y="744538"/>
            <a:ext cx="59975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80314" y="4714160"/>
            <a:ext cx="5438140" cy="4468508"/>
          </a:xfrm>
          <a:prstGeom prst="rect">
            <a:avLst/>
          </a:prstGeom>
        </p:spPr>
        <p:txBody>
          <a:bodyPr lIns="92108" tIns="46054" rIns="92108" bIns="46054"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518039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00050" y="744538"/>
            <a:ext cx="59975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9442" y="4715270"/>
            <a:ext cx="5438792" cy="4467220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041310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00050" y="744538"/>
            <a:ext cx="59975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80314" y="4714160"/>
            <a:ext cx="5438140" cy="4468508"/>
          </a:xfrm>
          <a:prstGeom prst="rect">
            <a:avLst/>
          </a:prstGeom>
        </p:spPr>
        <p:txBody>
          <a:bodyPr lIns="92108" tIns="46054" rIns="92108" bIns="46054"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210763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00050" y="744538"/>
            <a:ext cx="59975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80314" y="4714160"/>
            <a:ext cx="5438140" cy="4468508"/>
          </a:xfrm>
          <a:prstGeom prst="rect">
            <a:avLst/>
          </a:prstGeom>
        </p:spPr>
        <p:txBody>
          <a:bodyPr lIns="92108" tIns="46054" rIns="92108" bIns="46054"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111511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00050" y="744538"/>
            <a:ext cx="59975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80314" y="4714160"/>
            <a:ext cx="5438140" cy="4468508"/>
          </a:xfrm>
          <a:prstGeom prst="rect">
            <a:avLst/>
          </a:prstGeom>
        </p:spPr>
        <p:txBody>
          <a:bodyPr lIns="92108" tIns="46054" rIns="92108" bIns="46054"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5739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00050" y="744538"/>
            <a:ext cx="59975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80314" y="4714160"/>
            <a:ext cx="5438140" cy="4468508"/>
          </a:xfrm>
          <a:prstGeom prst="rect">
            <a:avLst/>
          </a:prstGeom>
        </p:spPr>
        <p:txBody>
          <a:bodyPr lIns="92108" tIns="46054" rIns="92108" bIns="46054"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338244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00050" y="744538"/>
            <a:ext cx="59975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80314" y="4714160"/>
            <a:ext cx="5438140" cy="4468508"/>
          </a:xfrm>
          <a:prstGeom prst="rect">
            <a:avLst/>
          </a:prstGeom>
        </p:spPr>
        <p:txBody>
          <a:bodyPr lIns="92108" tIns="46054" rIns="92108" bIns="46054"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490579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00050" y="744538"/>
            <a:ext cx="59975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80314" y="4714160"/>
            <a:ext cx="5438140" cy="4468508"/>
          </a:xfrm>
          <a:prstGeom prst="rect">
            <a:avLst/>
          </a:prstGeom>
        </p:spPr>
        <p:txBody>
          <a:bodyPr lIns="92108" tIns="46054" rIns="92108" bIns="46054"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22004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00050" y="744538"/>
            <a:ext cx="59975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80314" y="4714160"/>
            <a:ext cx="5438140" cy="4468508"/>
          </a:xfrm>
          <a:prstGeom prst="rect">
            <a:avLst/>
          </a:prstGeom>
        </p:spPr>
        <p:txBody>
          <a:bodyPr lIns="92108" tIns="46054" rIns="92108" bIns="46054"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772933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00050" y="744538"/>
            <a:ext cx="59975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80314" y="4714160"/>
            <a:ext cx="5438140" cy="4468508"/>
          </a:xfrm>
          <a:prstGeom prst="rect">
            <a:avLst/>
          </a:prstGeom>
        </p:spPr>
        <p:txBody>
          <a:bodyPr lIns="92108" tIns="46054" rIns="92108" bIns="46054"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417892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00050" y="744538"/>
            <a:ext cx="59975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80314" y="4714160"/>
            <a:ext cx="5438140" cy="4468508"/>
          </a:xfrm>
          <a:prstGeom prst="rect">
            <a:avLst/>
          </a:prstGeom>
        </p:spPr>
        <p:txBody>
          <a:bodyPr lIns="92108" tIns="46054" rIns="92108" bIns="46054"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438459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909888" y="509588"/>
            <a:ext cx="4106862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993462" y="3228215"/>
            <a:ext cx="7941310" cy="3059995"/>
          </a:xfrm>
          <a:prstGeom prst="rect">
            <a:avLst/>
          </a:prstGeom>
        </p:spPr>
        <p:txBody>
          <a:bodyPr lIns="92108" tIns="46054" rIns="92108" bIns="46054"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70574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00050" y="744538"/>
            <a:ext cx="59975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80314" y="4714160"/>
            <a:ext cx="5438140" cy="4468508"/>
          </a:xfrm>
          <a:prstGeom prst="rect">
            <a:avLst/>
          </a:prstGeom>
        </p:spPr>
        <p:txBody>
          <a:bodyPr lIns="92108" tIns="46054" rIns="92108" bIns="46054"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789657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00050" y="744538"/>
            <a:ext cx="59975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80314" y="4714160"/>
            <a:ext cx="5438140" cy="4468508"/>
          </a:xfrm>
          <a:prstGeom prst="rect">
            <a:avLst/>
          </a:prstGeom>
        </p:spPr>
        <p:txBody>
          <a:bodyPr lIns="92108" tIns="46054" rIns="92108" bIns="46054"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51314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00050" y="744538"/>
            <a:ext cx="59975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80314" y="4714160"/>
            <a:ext cx="5438140" cy="4468508"/>
          </a:xfrm>
          <a:prstGeom prst="rect">
            <a:avLst/>
          </a:prstGeom>
        </p:spPr>
        <p:txBody>
          <a:bodyPr lIns="92108" tIns="46054" rIns="92108" bIns="46054"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594659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00050" y="744538"/>
            <a:ext cx="59975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80314" y="4714160"/>
            <a:ext cx="5438140" cy="4468508"/>
          </a:xfrm>
          <a:prstGeom prst="rect">
            <a:avLst/>
          </a:prstGeom>
        </p:spPr>
        <p:txBody>
          <a:bodyPr lIns="92108" tIns="46054" rIns="92108" bIns="46054"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57748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00050" y="744538"/>
            <a:ext cx="59975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80314" y="4714160"/>
            <a:ext cx="5438140" cy="4468508"/>
          </a:xfrm>
          <a:prstGeom prst="rect">
            <a:avLst/>
          </a:prstGeom>
        </p:spPr>
        <p:txBody>
          <a:bodyPr lIns="92108" tIns="46054" rIns="92108" bIns="46054"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100050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00050" y="744538"/>
            <a:ext cx="59975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80314" y="4714160"/>
            <a:ext cx="5438140" cy="4468508"/>
          </a:xfrm>
          <a:prstGeom prst="rect">
            <a:avLst/>
          </a:prstGeom>
        </p:spPr>
        <p:txBody>
          <a:bodyPr lIns="92108" tIns="46054" rIns="92108" bIns="46054"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450571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00050" y="744538"/>
            <a:ext cx="59975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80314" y="4714160"/>
            <a:ext cx="5438140" cy="4468508"/>
          </a:xfrm>
          <a:prstGeom prst="rect">
            <a:avLst/>
          </a:prstGeom>
        </p:spPr>
        <p:txBody>
          <a:bodyPr lIns="92108" tIns="46054" rIns="92108" bIns="46054"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5301691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00050" y="744538"/>
            <a:ext cx="59975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80314" y="4714160"/>
            <a:ext cx="5438140" cy="4468508"/>
          </a:xfrm>
          <a:prstGeom prst="rect">
            <a:avLst/>
          </a:prstGeom>
        </p:spPr>
        <p:txBody>
          <a:bodyPr lIns="92108" tIns="46054" rIns="92108" bIns="46054"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464948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00050" y="744538"/>
            <a:ext cx="59975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80314" y="4714160"/>
            <a:ext cx="5438140" cy="4468508"/>
          </a:xfrm>
          <a:prstGeom prst="rect">
            <a:avLst/>
          </a:prstGeom>
        </p:spPr>
        <p:txBody>
          <a:bodyPr lIns="92108" tIns="46054" rIns="92108" bIns="46054"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737403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00050" y="744538"/>
            <a:ext cx="59975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80314" y="4714160"/>
            <a:ext cx="5438140" cy="4468508"/>
          </a:xfrm>
          <a:prstGeom prst="rect">
            <a:avLst/>
          </a:prstGeom>
        </p:spPr>
        <p:txBody>
          <a:bodyPr lIns="92108" tIns="46054" rIns="92108" bIns="46054"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29884703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00050" y="744538"/>
            <a:ext cx="59975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80314" y="4714160"/>
            <a:ext cx="5438140" cy="4468508"/>
          </a:xfrm>
          <a:prstGeom prst="rect">
            <a:avLst/>
          </a:prstGeom>
        </p:spPr>
        <p:txBody>
          <a:bodyPr lIns="92108" tIns="46054" rIns="92108" bIns="46054"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0931194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00050" y="744538"/>
            <a:ext cx="59975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80314" y="4714160"/>
            <a:ext cx="5438140" cy="4468508"/>
          </a:xfrm>
          <a:prstGeom prst="rect">
            <a:avLst/>
          </a:prstGeom>
        </p:spPr>
        <p:txBody>
          <a:bodyPr lIns="92108" tIns="46054" rIns="92108" bIns="46054"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8220606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00050" y="744538"/>
            <a:ext cx="59975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80314" y="4714160"/>
            <a:ext cx="5438140" cy="4468508"/>
          </a:xfrm>
          <a:prstGeom prst="rect">
            <a:avLst/>
          </a:prstGeom>
        </p:spPr>
        <p:txBody>
          <a:bodyPr lIns="92108" tIns="46054" rIns="92108" bIns="46054"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0232654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00050" y="744538"/>
            <a:ext cx="59975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80314" y="4714160"/>
            <a:ext cx="5438140" cy="4468508"/>
          </a:xfrm>
          <a:prstGeom prst="rect">
            <a:avLst/>
          </a:prstGeom>
        </p:spPr>
        <p:txBody>
          <a:bodyPr lIns="92108" tIns="46054" rIns="92108" bIns="46054"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0735527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00050" y="744538"/>
            <a:ext cx="59975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80314" y="4714160"/>
            <a:ext cx="5438140" cy="4468508"/>
          </a:xfrm>
          <a:prstGeom prst="rect">
            <a:avLst/>
          </a:prstGeom>
        </p:spPr>
        <p:txBody>
          <a:bodyPr lIns="92108" tIns="46054" rIns="92108" bIns="46054"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803850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00050" y="744538"/>
            <a:ext cx="59975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9442" y="4715270"/>
            <a:ext cx="5438792" cy="4467220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7705367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00050" y="744538"/>
            <a:ext cx="59975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9442" y="4715270"/>
            <a:ext cx="5438792" cy="4467220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4939371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00050" y="744538"/>
            <a:ext cx="59975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80314" y="4714160"/>
            <a:ext cx="5438140" cy="4468508"/>
          </a:xfrm>
          <a:prstGeom prst="rect">
            <a:avLst/>
          </a:prstGeom>
        </p:spPr>
        <p:txBody>
          <a:bodyPr lIns="92108" tIns="46054" rIns="92108" bIns="46054"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70188495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00050" y="744538"/>
            <a:ext cx="59975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80314" y="4714160"/>
            <a:ext cx="5438140" cy="4468508"/>
          </a:xfrm>
          <a:prstGeom prst="rect">
            <a:avLst/>
          </a:prstGeom>
        </p:spPr>
        <p:txBody>
          <a:bodyPr lIns="92108" tIns="46054" rIns="92108" bIns="46054"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9336041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00050" y="744538"/>
            <a:ext cx="59975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80314" y="4714160"/>
            <a:ext cx="5438140" cy="4468508"/>
          </a:xfrm>
          <a:prstGeom prst="rect">
            <a:avLst/>
          </a:prstGeom>
        </p:spPr>
        <p:txBody>
          <a:bodyPr lIns="92108" tIns="46054" rIns="92108" bIns="46054"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1612106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00050" y="744538"/>
            <a:ext cx="59975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80314" y="4714160"/>
            <a:ext cx="5438140" cy="4468508"/>
          </a:xfrm>
          <a:prstGeom prst="rect">
            <a:avLst/>
          </a:prstGeom>
        </p:spPr>
        <p:txBody>
          <a:bodyPr lIns="92108" tIns="46054" rIns="92108" bIns="46054"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1717943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00050" y="744538"/>
            <a:ext cx="59975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80314" y="4714160"/>
            <a:ext cx="5438140" cy="4468508"/>
          </a:xfrm>
          <a:prstGeom prst="rect">
            <a:avLst/>
          </a:prstGeom>
        </p:spPr>
        <p:txBody>
          <a:bodyPr lIns="92108" tIns="46054" rIns="92108" bIns="46054"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0265836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00050" y="744538"/>
            <a:ext cx="59975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80314" y="4714160"/>
            <a:ext cx="5438140" cy="4468508"/>
          </a:xfrm>
          <a:prstGeom prst="rect">
            <a:avLst/>
          </a:prstGeom>
        </p:spPr>
        <p:txBody>
          <a:bodyPr lIns="92108" tIns="46054" rIns="92108" bIns="46054"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2223821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00050" y="744538"/>
            <a:ext cx="59975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80314" y="4714160"/>
            <a:ext cx="5438140" cy="4468508"/>
          </a:xfrm>
          <a:prstGeom prst="rect">
            <a:avLst/>
          </a:prstGeom>
        </p:spPr>
        <p:txBody>
          <a:bodyPr lIns="92108" tIns="46054" rIns="92108" bIns="46054"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9414004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00050" y="744538"/>
            <a:ext cx="59975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80314" y="4714160"/>
            <a:ext cx="5438140" cy="4468508"/>
          </a:xfrm>
          <a:prstGeom prst="rect">
            <a:avLst/>
          </a:prstGeom>
        </p:spPr>
        <p:txBody>
          <a:bodyPr lIns="92108" tIns="46054" rIns="92108" bIns="46054"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1256862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00050" y="744538"/>
            <a:ext cx="59975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80314" y="4714160"/>
            <a:ext cx="5438140" cy="4468508"/>
          </a:xfrm>
          <a:prstGeom prst="rect">
            <a:avLst/>
          </a:prstGeom>
        </p:spPr>
        <p:txBody>
          <a:bodyPr lIns="92108" tIns="46054" rIns="92108" bIns="46054"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64533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00050" y="744538"/>
            <a:ext cx="59975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80314" y="4714160"/>
            <a:ext cx="5438140" cy="4468508"/>
          </a:xfrm>
          <a:prstGeom prst="rect">
            <a:avLst/>
          </a:prstGeom>
        </p:spPr>
        <p:txBody>
          <a:bodyPr lIns="92108" tIns="46054" rIns="92108" bIns="46054"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4877589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00050" y="744538"/>
            <a:ext cx="59975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80314" y="4714160"/>
            <a:ext cx="5438140" cy="4468508"/>
          </a:xfrm>
          <a:prstGeom prst="rect">
            <a:avLst/>
          </a:prstGeom>
        </p:spPr>
        <p:txBody>
          <a:bodyPr lIns="92108" tIns="46054" rIns="92108" bIns="46054"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9314248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00050" y="744538"/>
            <a:ext cx="59975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80314" y="4714160"/>
            <a:ext cx="5438140" cy="4468508"/>
          </a:xfrm>
          <a:prstGeom prst="rect">
            <a:avLst/>
          </a:prstGeom>
        </p:spPr>
        <p:txBody>
          <a:bodyPr lIns="92108" tIns="46054" rIns="92108" bIns="46054"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5322329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00050" y="744538"/>
            <a:ext cx="59975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80314" y="4714160"/>
            <a:ext cx="5438140" cy="4468508"/>
          </a:xfrm>
          <a:prstGeom prst="rect">
            <a:avLst/>
          </a:prstGeom>
        </p:spPr>
        <p:txBody>
          <a:bodyPr lIns="92108" tIns="46054" rIns="92108" bIns="46054"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4501270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00050" y="744538"/>
            <a:ext cx="59975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80314" y="4714160"/>
            <a:ext cx="5438140" cy="4468508"/>
          </a:xfrm>
          <a:prstGeom prst="rect">
            <a:avLst/>
          </a:prstGeom>
        </p:spPr>
        <p:txBody>
          <a:bodyPr lIns="92108" tIns="46054" rIns="92108" bIns="46054"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8971584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00050" y="744538"/>
            <a:ext cx="59975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80314" y="4714160"/>
            <a:ext cx="5438140" cy="4468508"/>
          </a:xfrm>
          <a:prstGeom prst="rect">
            <a:avLst/>
          </a:prstGeom>
        </p:spPr>
        <p:txBody>
          <a:bodyPr lIns="92108" tIns="46054" rIns="92108" bIns="46054"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6389286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00050" y="744538"/>
            <a:ext cx="59975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80314" y="4714160"/>
            <a:ext cx="5438140" cy="4468508"/>
          </a:xfrm>
          <a:prstGeom prst="rect">
            <a:avLst/>
          </a:prstGeom>
        </p:spPr>
        <p:txBody>
          <a:bodyPr lIns="92108" tIns="46054" rIns="92108" bIns="46054"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1854507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00050" y="744538"/>
            <a:ext cx="59975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9442" y="4715270"/>
            <a:ext cx="5438792" cy="4467220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893898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00050" y="744538"/>
            <a:ext cx="59975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80314" y="4714160"/>
            <a:ext cx="5438140" cy="4468508"/>
          </a:xfrm>
          <a:prstGeom prst="rect">
            <a:avLst/>
          </a:prstGeom>
        </p:spPr>
        <p:txBody>
          <a:bodyPr lIns="92108" tIns="46054" rIns="92108" bIns="46054"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6805953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00050" y="744538"/>
            <a:ext cx="59975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80314" y="4714160"/>
            <a:ext cx="5438140" cy="4468508"/>
          </a:xfrm>
          <a:prstGeom prst="rect">
            <a:avLst/>
          </a:prstGeom>
        </p:spPr>
        <p:txBody>
          <a:bodyPr lIns="92108" tIns="46054" rIns="92108" bIns="46054"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9646047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00050" y="744538"/>
            <a:ext cx="59975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80314" y="4714160"/>
            <a:ext cx="5438140" cy="4468508"/>
          </a:xfrm>
          <a:prstGeom prst="rect">
            <a:avLst/>
          </a:prstGeom>
        </p:spPr>
        <p:txBody>
          <a:bodyPr lIns="92108" tIns="46054" rIns="92108" bIns="46054"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81951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00050" y="744538"/>
            <a:ext cx="59975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80314" y="4714160"/>
            <a:ext cx="5438140" cy="4468508"/>
          </a:xfrm>
          <a:prstGeom prst="rect">
            <a:avLst/>
          </a:prstGeom>
        </p:spPr>
        <p:txBody>
          <a:bodyPr lIns="92108" tIns="46054" rIns="92108" bIns="46054"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8783253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00050" y="744538"/>
            <a:ext cx="59975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80314" y="4714160"/>
            <a:ext cx="5438140" cy="4468508"/>
          </a:xfrm>
          <a:prstGeom prst="rect">
            <a:avLst/>
          </a:prstGeom>
        </p:spPr>
        <p:txBody>
          <a:bodyPr lIns="92108" tIns="46054" rIns="92108" bIns="46054"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1634809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00050" y="744538"/>
            <a:ext cx="59975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80314" y="4714160"/>
            <a:ext cx="5438140" cy="4468508"/>
          </a:xfrm>
          <a:prstGeom prst="rect">
            <a:avLst/>
          </a:prstGeom>
        </p:spPr>
        <p:txBody>
          <a:bodyPr lIns="92108" tIns="46054" rIns="92108" bIns="46054"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9314970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00050" y="744538"/>
            <a:ext cx="59975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80314" y="4714160"/>
            <a:ext cx="5438140" cy="4468508"/>
          </a:xfrm>
          <a:prstGeom prst="rect">
            <a:avLst/>
          </a:prstGeom>
        </p:spPr>
        <p:txBody>
          <a:bodyPr lIns="92108" tIns="46054" rIns="92108" bIns="46054"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8383362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00050" y="744538"/>
            <a:ext cx="59975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80314" y="4714160"/>
            <a:ext cx="5438140" cy="4468508"/>
          </a:xfrm>
          <a:prstGeom prst="rect">
            <a:avLst/>
          </a:prstGeom>
        </p:spPr>
        <p:txBody>
          <a:bodyPr lIns="92108" tIns="46054" rIns="92108" bIns="46054"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7353521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00050" y="744538"/>
            <a:ext cx="59975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80314" y="4714160"/>
            <a:ext cx="5438140" cy="4468508"/>
          </a:xfrm>
          <a:prstGeom prst="rect">
            <a:avLst/>
          </a:prstGeom>
        </p:spPr>
        <p:txBody>
          <a:bodyPr lIns="92108" tIns="46054" rIns="92108" bIns="46054"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333979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00050" y="744538"/>
            <a:ext cx="59975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9442" y="4715270"/>
            <a:ext cx="5438792" cy="4467220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7612199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00050" y="744538"/>
            <a:ext cx="59975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80314" y="4714160"/>
            <a:ext cx="5438140" cy="4468508"/>
          </a:xfrm>
          <a:prstGeom prst="rect">
            <a:avLst/>
          </a:prstGeom>
        </p:spPr>
        <p:txBody>
          <a:bodyPr lIns="92108" tIns="46054" rIns="92108" bIns="46054"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1142694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00050" y="744538"/>
            <a:ext cx="59975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80314" y="4714160"/>
            <a:ext cx="5438140" cy="4468508"/>
          </a:xfrm>
          <a:prstGeom prst="rect">
            <a:avLst/>
          </a:prstGeom>
        </p:spPr>
        <p:txBody>
          <a:bodyPr lIns="92108" tIns="46054" rIns="92108" bIns="46054"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3471468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00050" y="744538"/>
            <a:ext cx="59975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80314" y="4714160"/>
            <a:ext cx="5438140" cy="4468508"/>
          </a:xfrm>
          <a:prstGeom prst="rect">
            <a:avLst/>
          </a:prstGeom>
        </p:spPr>
        <p:txBody>
          <a:bodyPr lIns="92108" tIns="46054" rIns="92108" bIns="46054"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3922570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00050" y="744538"/>
            <a:ext cx="59975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80314" y="4714160"/>
            <a:ext cx="5438140" cy="4468508"/>
          </a:xfrm>
          <a:prstGeom prst="rect">
            <a:avLst/>
          </a:prstGeom>
        </p:spPr>
        <p:txBody>
          <a:bodyPr lIns="92108" tIns="46054" rIns="92108" bIns="46054"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24872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00050" y="744538"/>
            <a:ext cx="59975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80314" y="4714160"/>
            <a:ext cx="5438140" cy="4468508"/>
          </a:xfrm>
          <a:prstGeom prst="rect">
            <a:avLst/>
          </a:prstGeom>
        </p:spPr>
        <p:txBody>
          <a:bodyPr lIns="92108" tIns="46054" rIns="92108" bIns="46054"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2700272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00050" y="744538"/>
            <a:ext cx="59975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9442" y="4715270"/>
            <a:ext cx="5438792" cy="4467220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7471162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00050" y="744538"/>
            <a:ext cx="59975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80314" y="4714160"/>
            <a:ext cx="5438140" cy="4468508"/>
          </a:xfrm>
          <a:prstGeom prst="rect">
            <a:avLst/>
          </a:prstGeom>
        </p:spPr>
        <p:txBody>
          <a:bodyPr lIns="92108" tIns="46054" rIns="92108" bIns="46054"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66381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7" Type="http://schemas.openxmlformats.org/officeDocument/2006/relationships/image" Target="../media/image3.jpeg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2.jpeg"/><Relationship Id="rId5" Type="http://schemas.openxmlformats.org/officeDocument/2006/relationships/image" Target="../media/image1.jpeg"/><Relationship Id="rId4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7" Type="http://schemas.openxmlformats.org/officeDocument/2006/relationships/image" Target="../media/image8.png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image" Target="../media/image7.jpeg"/><Relationship Id="rId5" Type="http://schemas.openxmlformats.org/officeDocument/2006/relationships/image" Target="../media/image6.gif"/><Relationship Id="rId4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7" Type="http://schemas.openxmlformats.org/officeDocument/2006/relationships/image" Target="../media/image3.jpeg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image" Target="../media/image2.jpeg"/><Relationship Id="rId5" Type="http://schemas.openxmlformats.org/officeDocument/2006/relationships/image" Target="../media/image1.jpeg"/><Relationship Id="rId4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7" Type="http://schemas.openxmlformats.org/officeDocument/2006/relationships/image" Target="../media/image1.jpeg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5" Type="http://schemas.openxmlformats.org/officeDocument/2006/relationships/image" Target="../media/image4.png"/><Relationship Id="rId4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5" Type="http://schemas.openxmlformats.org/officeDocument/2006/relationships/image" Target="../media/image5.png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22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image" Target="../media/image7.jpeg"/><Relationship Id="rId5" Type="http://schemas.openxmlformats.org/officeDocument/2006/relationships/image" Target="../media/image6.gif"/><Relationship Id="rId4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7" Type="http://schemas.openxmlformats.org/officeDocument/2006/relationships/image" Target="../media/image8.png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image" Target="../media/image7.jpeg"/><Relationship Id="rId5" Type="http://schemas.openxmlformats.org/officeDocument/2006/relationships/image" Target="../media/image6.gif"/><Relationship Id="rId4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amoo Sub-titl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8" descr="C:\Documents and Settings\Administrator\My Documents\0work\보고자료\속지_bottom.jpg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502400"/>
            <a:ext cx="11049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그림 7" descr="Orange_sub2.jpg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12703"/>
            <a:ext cx="11049000" cy="6469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9"/>
          <p:cNvSpPr txBox="1">
            <a:spLocks noChangeArrowheads="1"/>
          </p:cNvSpPr>
          <p:nvPr userDrawn="1"/>
        </p:nvSpPr>
        <p:spPr bwMode="auto">
          <a:xfrm>
            <a:off x="172642" y="6562728"/>
            <a:ext cx="543818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kumimoji="1" lang="en-US" altLang="ko-KR" sz="1000" dirty="0" smtClean="0">
                <a:solidFill>
                  <a:prstClr val="white"/>
                </a:solidFill>
                <a:latin typeface="맑은 고딕"/>
                <a:ea typeface="맑은 고딕"/>
              </a:rPr>
              <a:t>Copyright@2016 </a:t>
            </a:r>
            <a:r>
              <a:rPr kumimoji="1" lang="en-US" altLang="ko-KR" sz="1000" dirty="0">
                <a:solidFill>
                  <a:prstClr val="white"/>
                </a:solidFill>
                <a:latin typeface="맑은 고딕"/>
                <a:ea typeface="맑은 고딕"/>
              </a:rPr>
              <a:t>SK </a:t>
            </a:r>
            <a:r>
              <a:rPr kumimoji="1" lang="ko-KR" altLang="en-US" sz="1000" dirty="0" smtClean="0">
                <a:solidFill>
                  <a:prstClr val="white"/>
                </a:solidFill>
                <a:latin typeface="맑은 고딕"/>
                <a:ea typeface="맑은 고딕"/>
              </a:rPr>
              <a:t>주식회사 </a:t>
            </a:r>
            <a:r>
              <a:rPr kumimoji="1" lang="en-US" altLang="ko-KR" sz="1000" dirty="0" smtClean="0">
                <a:solidFill>
                  <a:prstClr val="white"/>
                </a:solidFill>
                <a:latin typeface="맑은 고딕"/>
                <a:ea typeface="맑은 고딕"/>
              </a:rPr>
              <a:t>C&amp;C </a:t>
            </a:r>
            <a:r>
              <a:rPr kumimoji="1" lang="en-US" altLang="ko-KR" sz="1000" dirty="0" err="1">
                <a:solidFill>
                  <a:prstClr val="white"/>
                </a:solidFill>
                <a:latin typeface="맑은 고딕"/>
                <a:ea typeface="맑은 고딕"/>
              </a:rPr>
              <a:t>Co.Ltd</a:t>
            </a:r>
            <a:r>
              <a:rPr kumimoji="1" lang="en-US" altLang="ko-KR" sz="1000" dirty="0">
                <a:solidFill>
                  <a:prstClr val="white"/>
                </a:solidFill>
                <a:latin typeface="맑은 고딕"/>
                <a:ea typeface="맑은 고딕"/>
              </a:rPr>
              <a:t>. All Rights Reserved.</a:t>
            </a:r>
            <a:endParaRPr kumimoji="1" lang="ko-KR" altLang="en-US" sz="1000" dirty="0">
              <a:solidFill>
                <a:prstClr val="white"/>
              </a:solidFill>
              <a:latin typeface="맑은 고딕"/>
              <a:ea typeface="맑은 고딕"/>
            </a:endParaRPr>
          </a:p>
        </p:txBody>
      </p:sp>
      <p:sp>
        <p:nvSpPr>
          <p:cNvPr id="21" name="TextBox 20"/>
          <p:cNvSpPr txBox="1"/>
          <p:nvPr userDrawn="1"/>
        </p:nvSpPr>
        <p:spPr>
          <a:xfrm>
            <a:off x="9981497" y="6526150"/>
            <a:ext cx="924717" cy="33855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endParaRPr lang="ko-KR" altLang="en-US" sz="1600" dirty="0">
              <a:solidFill>
                <a:prstClr val="black"/>
              </a:solidFill>
              <a:latin typeface="Arial" charset="0"/>
              <a:ea typeface="HY견고딕" pitchFamily="18" charset="-127"/>
            </a:endParaRPr>
          </a:p>
        </p:txBody>
      </p:sp>
      <p:pic>
        <p:nvPicPr>
          <p:cNvPr id="22" name="Picture 28" descr="C:\Documents and Settings\Administrator\My Documents\0work\보고자료\속지_bottom.jpg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502400"/>
            <a:ext cx="11049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그림 22" descr="Orange_sub2.jpg"/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049000" cy="652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TextBox 9"/>
          <p:cNvSpPr txBox="1">
            <a:spLocks noChangeArrowheads="1"/>
          </p:cNvSpPr>
          <p:nvPr userDrawn="1"/>
        </p:nvSpPr>
        <p:spPr bwMode="auto">
          <a:xfrm>
            <a:off x="172642" y="6562732"/>
            <a:ext cx="543818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kumimoji="1" lang="en-US" altLang="ko-KR" sz="1000" dirty="0" smtClean="0">
                <a:solidFill>
                  <a:prstClr val="white"/>
                </a:solidFill>
                <a:latin typeface="맑은 고딕"/>
                <a:ea typeface="맑은 고딕"/>
              </a:rPr>
              <a:t>Copyright@2018 </a:t>
            </a:r>
            <a:r>
              <a:rPr kumimoji="1" lang="en-US" altLang="ko-KR" sz="1000" dirty="0">
                <a:solidFill>
                  <a:prstClr val="white"/>
                </a:solidFill>
                <a:latin typeface="맑은 고딕"/>
                <a:ea typeface="맑은 고딕"/>
              </a:rPr>
              <a:t>SK </a:t>
            </a:r>
            <a:r>
              <a:rPr kumimoji="1" lang="ko-KR" altLang="en-US" sz="1000" dirty="0" smtClean="0">
                <a:solidFill>
                  <a:prstClr val="white"/>
                </a:solidFill>
                <a:latin typeface="맑은 고딕"/>
                <a:ea typeface="맑은 고딕"/>
              </a:rPr>
              <a:t>주식회사 </a:t>
            </a:r>
            <a:r>
              <a:rPr kumimoji="1" lang="en-US" altLang="ko-KR" sz="1000" dirty="0" smtClean="0">
                <a:solidFill>
                  <a:prstClr val="white"/>
                </a:solidFill>
                <a:latin typeface="맑은 고딕"/>
                <a:ea typeface="맑은 고딕"/>
              </a:rPr>
              <a:t>C&amp;C </a:t>
            </a:r>
            <a:r>
              <a:rPr kumimoji="1" lang="en-US" altLang="ko-KR" sz="1000" dirty="0" err="1">
                <a:solidFill>
                  <a:prstClr val="white"/>
                </a:solidFill>
                <a:latin typeface="맑은 고딕"/>
                <a:ea typeface="맑은 고딕"/>
              </a:rPr>
              <a:t>Co.Ltd</a:t>
            </a:r>
            <a:r>
              <a:rPr kumimoji="1" lang="en-US" altLang="ko-KR" sz="1000" dirty="0">
                <a:solidFill>
                  <a:prstClr val="white"/>
                </a:solidFill>
                <a:latin typeface="맑은 고딕"/>
                <a:ea typeface="맑은 고딕"/>
              </a:rPr>
              <a:t>. All Rights Reserved.</a:t>
            </a:r>
            <a:endParaRPr kumimoji="1" lang="ko-KR" altLang="en-US" sz="1000" dirty="0">
              <a:solidFill>
                <a:prstClr val="white"/>
              </a:solidFill>
              <a:latin typeface="맑은 고딕"/>
              <a:ea typeface="맑은 고딕"/>
            </a:endParaRPr>
          </a:p>
        </p:txBody>
      </p:sp>
      <p:sp>
        <p:nvSpPr>
          <p:cNvPr id="25" name="TextBox 24"/>
          <p:cNvSpPr txBox="1"/>
          <p:nvPr userDrawn="1"/>
        </p:nvSpPr>
        <p:spPr>
          <a:xfrm>
            <a:off x="9981497" y="6535535"/>
            <a:ext cx="829055" cy="276999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4" name="AcnStamp_ID_7" hidden="1"/>
          <p:cNvSpPr/>
          <p:nvPr userDrawn="1">
            <p:custDataLst>
              <p:tags r:id="rId1"/>
            </p:custDataLst>
          </p:nvPr>
        </p:nvSpPr>
        <p:spPr bwMode="gray">
          <a:xfrm>
            <a:off x="10539046" y="1517650"/>
            <a:ext cx="0" cy="0"/>
          </a:xfrm>
          <a:prstGeom prst="leftRightArrow">
            <a:avLst>
              <a:gd name="adj1" fmla="val 0"/>
              <a:gd name="adj2" fmla="val 0"/>
            </a:avLst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25400" rIns="0" bIns="25400">
            <a:spAutoFit/>
          </a:bodyPr>
          <a:lstStyle/>
          <a:p>
            <a:pPr algn="r" eaLnBrk="0" latinLnBrk="0" hangingPunct="0">
              <a:buClr>
                <a:srgbClr val="006699"/>
              </a:buClr>
              <a:defRPr/>
            </a:pPr>
            <a:r>
              <a:rPr lang="en-US" altLang="ko-KR" sz="1400">
                <a:latin typeface="Optima" pitchFamily="2" charset="2"/>
              </a:rPr>
              <a:t>MASTER STAMP</a:t>
            </a:r>
            <a:endParaRPr lang="ko-KR" altLang="en-US" sz="1400">
              <a:latin typeface="Optima" pitchFamily="2" charset="2"/>
            </a:endParaRPr>
          </a:p>
        </p:txBody>
      </p:sp>
      <p:cxnSp>
        <p:nvCxnSpPr>
          <p:cNvPr id="5" name="AcnStpConnector_ID_9" hidden="1"/>
          <p:cNvCxnSpPr>
            <a:cxnSpLocks noChangeShapeType="1"/>
          </p:cNvCxnSpPr>
          <p:nvPr userDrawn="1">
            <p:custDataLst>
              <p:tags r:id="rId2"/>
            </p:custDataLst>
          </p:nvPr>
        </p:nvCxnSpPr>
        <p:spPr bwMode="gray">
          <a:xfrm rot="5400000" flipH="1" flipV="1">
            <a:off x="10539138" y="1517561"/>
            <a:ext cx="1588" cy="1771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" name="AcnStpConnector_ID_10" hidden="1"/>
          <p:cNvCxnSpPr>
            <a:cxnSpLocks noChangeShapeType="1"/>
          </p:cNvCxnSpPr>
          <p:nvPr userDrawn="1">
            <p:custDataLst>
              <p:tags r:id="rId3"/>
            </p:custDataLst>
          </p:nvPr>
        </p:nvCxnSpPr>
        <p:spPr bwMode="gray">
          <a:xfrm rot="5400000">
            <a:off x="10539138" y="1517561"/>
            <a:ext cx="1588" cy="1771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9" name="직선 연결선 28"/>
          <p:cNvCxnSpPr>
            <a:stCxn id="23" idx="2"/>
          </p:cNvCxnSpPr>
          <p:nvPr userDrawn="1"/>
        </p:nvCxnSpPr>
        <p:spPr bwMode="auto">
          <a:xfrm flipV="1">
            <a:off x="5524501" y="3507418"/>
            <a:ext cx="2" cy="3014032"/>
          </a:xfrm>
          <a:prstGeom prst="line">
            <a:avLst/>
          </a:prstGeom>
          <a:noFill/>
          <a:ln w="254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33" name="직선 연결선 32"/>
          <p:cNvCxnSpPr/>
          <p:nvPr userDrawn="1"/>
        </p:nvCxnSpPr>
        <p:spPr bwMode="auto">
          <a:xfrm>
            <a:off x="195760" y="3506273"/>
            <a:ext cx="10657979" cy="0"/>
          </a:xfrm>
          <a:prstGeom prst="line">
            <a:avLst/>
          </a:prstGeom>
          <a:noFill/>
          <a:ln w="254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37" name="텍스트 개체 틀 36"/>
          <p:cNvSpPr>
            <a:spLocks noGrp="1"/>
          </p:cNvSpPr>
          <p:nvPr>
            <p:ph type="body" sz="quarter" idx="10" hasCustomPrompt="1"/>
          </p:nvPr>
        </p:nvSpPr>
        <p:spPr>
          <a:xfrm>
            <a:off x="5596013" y="3589128"/>
            <a:ext cx="5329238" cy="343942"/>
          </a:xfrm>
          <a:prstGeom prst="rect">
            <a:avLst/>
          </a:prstGeom>
          <a:solidFill>
            <a:schemeClr val="bg1">
              <a:alpha val="58000"/>
            </a:schemeClr>
          </a:solidFill>
          <a:ln w="12700" algn="ctr">
            <a:noFill/>
            <a:miter lim="800000"/>
            <a:headEnd/>
            <a:tailEnd/>
          </a:ln>
        </p:spPr>
        <p:txBody>
          <a:bodyPr lIns="98505" tIns="48388" rIns="98505" bIns="48388">
            <a:spAutoFit/>
          </a:bodyPr>
          <a:lstStyle>
            <a:lvl1pPr marL="0" indent="0">
              <a:buFont typeface="Optima" panose="00000400000000000000" pitchFamily="2" charset="2"/>
              <a:buNone/>
              <a:defRPr lang="ko-KR" altLang="en-US" b="1" kern="1200" baseline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</a:defRPr>
            </a:lvl1pPr>
            <a:lvl2pPr>
              <a:defRPr lang="ko-KR" altLang="en-US" sz="1200" b="1" kern="1200" smtClean="0">
                <a:latin typeface="Optima" pitchFamily="34" charset="0"/>
                <a:ea typeface="가는각진제목체" pitchFamily="18" charset="-127"/>
                <a:cs typeface="+mn-cs"/>
              </a:defRPr>
            </a:lvl2pPr>
            <a:lvl3pPr>
              <a:defRPr lang="ko-KR" altLang="en-US" sz="1200" b="1" kern="1200" smtClean="0">
                <a:latin typeface="Optima" pitchFamily="34" charset="0"/>
                <a:ea typeface="가는각진제목체" pitchFamily="18" charset="-127"/>
                <a:cs typeface="+mn-cs"/>
              </a:defRPr>
            </a:lvl3pPr>
            <a:lvl4pPr>
              <a:defRPr lang="ko-KR" altLang="en-US" sz="1200" b="1" kern="1200" smtClean="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4pPr>
            <a:lvl5pPr>
              <a:defRPr lang="ko-KR" altLang="en-US"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5pPr>
          </a:lstStyle>
          <a:p>
            <a:pPr marL="514350" lvl="0" indent="-514350" latinLnBrk="0">
              <a:spcBef>
                <a:spcPts val="600"/>
              </a:spcBef>
              <a:buClr>
                <a:schemeClr val="tx1"/>
              </a:buClr>
            </a:pPr>
            <a:r>
              <a:rPr lang="en-US" altLang="ko-KR" dirty="0" smtClean="0"/>
              <a:t>1.1  </a:t>
            </a:r>
            <a:r>
              <a:rPr lang="ko-KR" altLang="en-US" dirty="0" smtClean="0"/>
              <a:t>절</a:t>
            </a:r>
            <a:r>
              <a:rPr lang="en-US" altLang="ko-KR" dirty="0" smtClean="0"/>
              <a:t>(section) 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>.. </a:t>
            </a:r>
            <a:r>
              <a:rPr lang="ko-KR" altLang="en-US" dirty="0" smtClean="0"/>
              <a:t>스타일로 입력하세요</a:t>
            </a:r>
            <a:r>
              <a:rPr lang="en-US" altLang="ko-KR" dirty="0" smtClean="0"/>
              <a:t>.</a:t>
            </a:r>
            <a:endParaRPr lang="ko-KR" altLang="en-US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339783" y="2924747"/>
            <a:ext cx="5184718" cy="576263"/>
          </a:xfrm>
          <a:noFill/>
          <a:ln w="3175">
            <a:noFill/>
            <a:miter lim="800000"/>
            <a:headEnd/>
            <a:tailEnd/>
          </a:ln>
        </p:spPr>
        <p:txBody>
          <a:bodyPr vert="horz" wrap="square" lIns="0" tIns="45720" rIns="0" bIns="45720" numCol="1" anchor="b" anchorCtr="0" compatLnSpc="1">
            <a:prstTxWarp prst="textNoShape">
              <a:avLst/>
            </a:prstTxWarp>
          </a:bodyPr>
          <a:lstStyle>
            <a:lvl1pPr>
              <a:defRPr lang="ko-KR" altLang="en-US" sz="2400" baseline="0">
                <a:solidFill>
                  <a:srgbClr val="000000"/>
                </a:solidFill>
                <a:latin typeface="+mn-lt"/>
                <a:cs typeface="+mn-cs"/>
              </a:defRPr>
            </a:lvl1pPr>
          </a:lstStyle>
          <a:p>
            <a:pPr marL="0" lvl="0" indent="0">
              <a:spcBef>
                <a:spcPct val="20000"/>
              </a:spcBef>
              <a:buClr>
                <a:srgbClr val="000000"/>
              </a:buClr>
              <a:buSzPct val="100000"/>
              <a:buFont typeface="Optima" pitchFamily="34" charset="0"/>
              <a:buNone/>
            </a:pPr>
            <a:r>
              <a:rPr lang="ko-KR" altLang="en-US" dirty="0" smtClean="0"/>
              <a:t>장</a:t>
            </a:r>
            <a:r>
              <a:rPr lang="en-US" altLang="ko-KR" dirty="0" smtClean="0"/>
              <a:t>(chapter) </a:t>
            </a:r>
            <a:r>
              <a:rPr lang="ko-KR" altLang="en-US" dirty="0" smtClean="0"/>
              <a:t>이름 </a:t>
            </a:r>
            <a:r>
              <a:rPr lang="en-US" altLang="ko-KR" dirty="0" smtClean="0"/>
              <a:t>... </a:t>
            </a:r>
            <a:r>
              <a:rPr lang="ko-KR" altLang="en-US" dirty="0" smtClean="0"/>
              <a:t>스타일로 입력하세요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1" hasCustomPrompt="1"/>
          </p:nvPr>
        </p:nvSpPr>
        <p:spPr>
          <a:xfrm>
            <a:off x="339725" y="3644901"/>
            <a:ext cx="5040313" cy="307777"/>
          </a:xfrm>
        </p:spPr>
        <p:txBody>
          <a:bodyPr>
            <a:spAutoFit/>
          </a:bodyPr>
          <a:lstStyle>
            <a:lvl1pPr marL="228600" indent="-22860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  <a:defRPr sz="1400" i="0" baseline="0">
                <a:solidFill>
                  <a:schemeClr val="accent1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ko-KR" altLang="en-US" dirty="0" smtClean="0"/>
              <a:t>강의 목표를 입력하세요</a:t>
            </a:r>
            <a:r>
              <a:rPr lang="en-US" altLang="ko-KR" dirty="0" smtClean="0"/>
              <a:t>...</a:t>
            </a:r>
            <a:endParaRPr lang="ko-KR" altLang="en-US" dirty="0" smtClean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2" hasCustomPrompt="1"/>
          </p:nvPr>
        </p:nvSpPr>
        <p:spPr>
          <a:xfrm>
            <a:off x="5524501" y="2997200"/>
            <a:ext cx="5329238" cy="503238"/>
          </a:xfrm>
        </p:spPr>
        <p:txBody>
          <a:bodyPr anchor="b"/>
          <a:lstStyle>
            <a:lvl1pPr marL="0" indent="0">
              <a:buFontTx/>
              <a:buNone/>
              <a:defRPr sz="2200" b="1" baseline="0">
                <a:latin typeface="+mn-lt"/>
              </a:defRPr>
            </a:lvl1pPr>
          </a:lstStyle>
          <a:p>
            <a:pPr lvl="0"/>
            <a:r>
              <a:rPr lang="en-US" altLang="ko-KR" dirty="0" smtClean="0"/>
              <a:t>Sub-chapter </a:t>
            </a:r>
            <a:r>
              <a:rPr lang="ko-KR" altLang="en-US" dirty="0" smtClean="0"/>
              <a:t>이름</a:t>
            </a:r>
          </a:p>
        </p:txBody>
      </p:sp>
      <p:sp>
        <p:nvSpPr>
          <p:cNvPr id="26" name="슬라이드 번호 개체 틀 3"/>
          <p:cNvSpPr txBox="1">
            <a:spLocks/>
          </p:cNvSpPr>
          <p:nvPr userDrawn="1"/>
        </p:nvSpPr>
        <p:spPr>
          <a:xfrm>
            <a:off x="4624400" y="6616490"/>
            <a:ext cx="1800201" cy="233646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9pPr>
          </a:lstStyle>
          <a:p>
            <a:pPr algn="ctr"/>
            <a:r>
              <a:rPr lang="en-US" altLang="ko-KR" sz="1000" b="0" i="1" dirty="0" smtClean="0">
                <a:solidFill>
                  <a:srgbClr val="FFFFFF"/>
                </a:solidFill>
              </a:rPr>
              <a:t>- </a:t>
            </a:r>
            <a:fld id="{27628A28-BEDA-4CB7-9042-AAC5A8791716}" type="slidenum">
              <a:rPr lang="ko-KR" altLang="en-US" sz="1000" b="0" i="1" smtClean="0">
                <a:solidFill>
                  <a:srgbClr val="FFFFFF"/>
                </a:solidFill>
              </a:rPr>
              <a:pPr algn="ctr"/>
              <a:t>‹#›</a:t>
            </a:fld>
            <a:r>
              <a:rPr lang="en-US" altLang="ko-KR" i="1" dirty="0" smtClean="0">
                <a:solidFill>
                  <a:srgbClr val="FFFFFF"/>
                </a:solidFill>
              </a:rPr>
              <a:t> -</a:t>
            </a:r>
            <a:endParaRPr lang="ko-KR" altLang="en-US" i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52214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Nextree edu Sub-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cnStamp_ID_7" hidden="1"/>
          <p:cNvSpPr/>
          <p:nvPr userDrawn="1">
            <p:custDataLst>
              <p:tags r:id="rId1"/>
            </p:custDataLst>
          </p:nvPr>
        </p:nvSpPr>
        <p:spPr bwMode="gray">
          <a:xfrm>
            <a:off x="10539046" y="1517650"/>
            <a:ext cx="0" cy="0"/>
          </a:xfrm>
          <a:prstGeom prst="leftRightArrow">
            <a:avLst>
              <a:gd name="adj1" fmla="val 0"/>
              <a:gd name="adj2" fmla="val 0"/>
            </a:avLst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25400" rIns="0" bIns="25400">
            <a:spAutoFit/>
          </a:bodyPr>
          <a:lstStyle/>
          <a:p>
            <a:pPr algn="r" eaLnBrk="0" latinLnBrk="0" hangingPunct="0">
              <a:buClr>
                <a:schemeClr val="folHlink"/>
              </a:buClr>
              <a:defRPr/>
            </a:pPr>
            <a:r>
              <a:rPr lang="en-US" altLang="ko-KR" sz="1400">
                <a:solidFill>
                  <a:schemeClr val="tx1"/>
                </a:solidFill>
                <a:latin typeface="Optima" pitchFamily="2" charset="2"/>
              </a:rPr>
              <a:t>MASTER STAMP</a:t>
            </a:r>
            <a:endParaRPr lang="ko-KR" altLang="en-US" sz="1400">
              <a:solidFill>
                <a:schemeClr val="tx1"/>
              </a:solidFill>
              <a:latin typeface="Optima" pitchFamily="2" charset="2"/>
            </a:endParaRPr>
          </a:p>
        </p:txBody>
      </p:sp>
      <p:cxnSp>
        <p:nvCxnSpPr>
          <p:cNvPr id="5" name="AcnStpConnector_ID_9" hidden="1"/>
          <p:cNvCxnSpPr>
            <a:cxnSpLocks noChangeShapeType="1"/>
          </p:cNvCxnSpPr>
          <p:nvPr userDrawn="1">
            <p:custDataLst>
              <p:tags r:id="rId2"/>
            </p:custDataLst>
          </p:nvPr>
        </p:nvCxnSpPr>
        <p:spPr bwMode="gray">
          <a:xfrm rot="5400000" flipH="1" flipV="1">
            <a:off x="10539138" y="1517561"/>
            <a:ext cx="1588" cy="1771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" name="AcnStpConnector_ID_10" hidden="1"/>
          <p:cNvCxnSpPr>
            <a:cxnSpLocks noChangeShapeType="1"/>
          </p:cNvCxnSpPr>
          <p:nvPr userDrawn="1">
            <p:custDataLst>
              <p:tags r:id="rId3"/>
            </p:custDataLst>
          </p:nvPr>
        </p:nvCxnSpPr>
        <p:spPr bwMode="gray">
          <a:xfrm rot="5400000">
            <a:off x="10539138" y="1517561"/>
            <a:ext cx="1588" cy="1771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9" name="직선 연결선 28"/>
          <p:cNvCxnSpPr/>
          <p:nvPr userDrawn="1"/>
        </p:nvCxnSpPr>
        <p:spPr bwMode="auto">
          <a:xfrm flipV="1">
            <a:off x="5524502" y="3507418"/>
            <a:ext cx="0" cy="3234042"/>
          </a:xfrm>
          <a:prstGeom prst="line">
            <a:avLst/>
          </a:prstGeom>
          <a:noFill/>
          <a:ln w="254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33" name="직선 연결선 32"/>
          <p:cNvCxnSpPr/>
          <p:nvPr userDrawn="1"/>
        </p:nvCxnSpPr>
        <p:spPr bwMode="auto">
          <a:xfrm>
            <a:off x="195760" y="3506273"/>
            <a:ext cx="10657979" cy="0"/>
          </a:xfrm>
          <a:prstGeom prst="line">
            <a:avLst/>
          </a:prstGeom>
          <a:noFill/>
          <a:ln w="254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37" name="텍스트 개체 틀 36"/>
          <p:cNvSpPr>
            <a:spLocks noGrp="1"/>
          </p:cNvSpPr>
          <p:nvPr>
            <p:ph type="body" sz="quarter" idx="10" hasCustomPrompt="1"/>
          </p:nvPr>
        </p:nvSpPr>
        <p:spPr>
          <a:xfrm>
            <a:off x="5596013" y="3589128"/>
            <a:ext cx="5329238" cy="343942"/>
          </a:xfrm>
          <a:solidFill>
            <a:schemeClr val="bg1">
              <a:alpha val="58000"/>
            </a:schemeClr>
          </a:solidFill>
          <a:ln w="12700" algn="ctr">
            <a:noFill/>
            <a:miter lim="800000"/>
            <a:headEnd/>
            <a:tailEnd/>
          </a:ln>
        </p:spPr>
        <p:txBody>
          <a:bodyPr lIns="98505" tIns="48388" rIns="98505" bIns="48388">
            <a:spAutoFit/>
          </a:bodyPr>
          <a:lstStyle>
            <a:lvl1pPr marL="514350" indent="-514350">
              <a:defRPr lang="ko-KR" altLang="en-US" b="1" kern="120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</a:defRPr>
            </a:lvl1pPr>
            <a:lvl2pPr>
              <a:defRPr lang="ko-KR" altLang="en-US" sz="1200" b="1" kern="1200" smtClean="0">
                <a:latin typeface="Optima" pitchFamily="34" charset="0"/>
                <a:ea typeface="가는각진제목체" pitchFamily="18" charset="-127"/>
                <a:cs typeface="+mn-cs"/>
              </a:defRPr>
            </a:lvl2pPr>
            <a:lvl3pPr>
              <a:defRPr lang="ko-KR" altLang="en-US" sz="1200" b="1" kern="1200" smtClean="0">
                <a:latin typeface="Optima" pitchFamily="34" charset="0"/>
                <a:ea typeface="가는각진제목체" pitchFamily="18" charset="-127"/>
                <a:cs typeface="+mn-cs"/>
              </a:defRPr>
            </a:lvl3pPr>
            <a:lvl4pPr>
              <a:defRPr lang="ko-KR" altLang="en-US" sz="1200" b="1" kern="1200" smtClean="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4pPr>
            <a:lvl5pPr>
              <a:defRPr lang="ko-KR" altLang="en-US"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5pPr>
          </a:lstStyle>
          <a:p>
            <a:pPr marL="514350" lvl="0" indent="-514350" latinLnBrk="0">
              <a:spcBef>
                <a:spcPts val="600"/>
              </a:spcBef>
              <a:buClr>
                <a:schemeClr val="tx1"/>
              </a:buClr>
              <a:buFont typeface="+mj-lt"/>
              <a:buAutoNum type="arabicPeriod"/>
            </a:pPr>
            <a:r>
              <a:rPr lang="ko-KR" altLang="en-US" smtClean="0"/>
              <a:t>항목이름을 입력하세요</a:t>
            </a:r>
            <a:r>
              <a:rPr lang="en-US" altLang="ko-KR" smtClean="0"/>
              <a:t>...</a:t>
            </a:r>
            <a:endParaRPr lang="ko-KR" altLang="en-US" smtClean="0"/>
          </a:p>
        </p:txBody>
      </p:sp>
      <p:sp>
        <p:nvSpPr>
          <p:cNvPr id="39" name="텍스트 개체 틀 38"/>
          <p:cNvSpPr>
            <a:spLocks noGrp="1"/>
          </p:cNvSpPr>
          <p:nvPr>
            <p:ph type="body" sz="quarter" idx="11" hasCustomPrompt="1"/>
          </p:nvPr>
        </p:nvSpPr>
        <p:spPr>
          <a:xfrm>
            <a:off x="339725" y="2997200"/>
            <a:ext cx="5113338" cy="503238"/>
          </a:xfrm>
        </p:spPr>
        <p:txBody>
          <a:bodyPr anchor="ctr"/>
          <a:lstStyle>
            <a:lvl1pPr marL="0" indent="0">
              <a:buNone/>
              <a:defRPr sz="2400" b="1"/>
            </a:lvl1pPr>
          </a:lstStyle>
          <a:p>
            <a:pPr lvl="0"/>
            <a:r>
              <a:rPr lang="ko-KR" altLang="en-US" smtClean="0"/>
              <a:t>목차이름을 입력하세요</a:t>
            </a:r>
            <a:r>
              <a:rPr lang="en-US" altLang="ko-KR" smtClean="0"/>
              <a:t>...</a:t>
            </a:r>
            <a:endParaRPr lang="ko-KR" altLang="en-US" smtClean="0"/>
          </a:p>
        </p:txBody>
      </p:sp>
      <p:sp>
        <p:nvSpPr>
          <p:cNvPr id="13" name="텍스트 개체 틀 36"/>
          <p:cNvSpPr>
            <a:spLocks noGrp="1"/>
          </p:cNvSpPr>
          <p:nvPr>
            <p:ph type="body" sz="quarter" idx="12" hasCustomPrompt="1"/>
          </p:nvPr>
        </p:nvSpPr>
        <p:spPr>
          <a:xfrm>
            <a:off x="771841" y="3589128"/>
            <a:ext cx="4608640" cy="343942"/>
          </a:xfrm>
          <a:solidFill>
            <a:schemeClr val="bg1">
              <a:alpha val="58000"/>
            </a:schemeClr>
          </a:solidFill>
          <a:ln w="12700" algn="ctr">
            <a:noFill/>
            <a:miter lim="800000"/>
            <a:headEnd/>
            <a:tailEnd/>
          </a:ln>
        </p:spPr>
        <p:txBody>
          <a:bodyPr wrap="square" lIns="98505" tIns="48388" rIns="98505" bIns="48388">
            <a:spAutoFit/>
          </a:bodyPr>
          <a:lstStyle>
            <a:lvl1pPr marL="514350" indent="-514350">
              <a:defRPr lang="ko-KR" altLang="en-US" b="1" kern="120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</a:defRPr>
            </a:lvl1pPr>
            <a:lvl2pPr>
              <a:defRPr lang="ko-KR" altLang="en-US" sz="1200" b="1" kern="1200" smtClean="0">
                <a:latin typeface="Optima" pitchFamily="34" charset="0"/>
                <a:ea typeface="가는각진제목체" pitchFamily="18" charset="-127"/>
                <a:cs typeface="+mn-cs"/>
              </a:defRPr>
            </a:lvl2pPr>
            <a:lvl3pPr>
              <a:defRPr lang="ko-KR" altLang="en-US" sz="1200" b="1" kern="1200" smtClean="0">
                <a:latin typeface="Optima" pitchFamily="34" charset="0"/>
                <a:ea typeface="가는각진제목체" pitchFamily="18" charset="-127"/>
                <a:cs typeface="+mn-cs"/>
              </a:defRPr>
            </a:lvl3pPr>
            <a:lvl4pPr>
              <a:defRPr lang="ko-KR" altLang="en-US" sz="1200" b="1" kern="1200" smtClean="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4pPr>
            <a:lvl5pPr>
              <a:defRPr lang="ko-KR" altLang="en-US"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5pPr>
          </a:lstStyle>
          <a:p>
            <a:pPr marL="514350" lvl="0" indent="-514350" latinLnBrk="0">
              <a:spcBef>
                <a:spcPts val="600"/>
              </a:spcBef>
              <a:buClr>
                <a:schemeClr val="tx1"/>
              </a:buClr>
              <a:buFont typeface="+mj-lt"/>
              <a:buAutoNum type="arabicPeriod"/>
            </a:pPr>
            <a:r>
              <a:rPr lang="ko-KR" altLang="en-US" smtClean="0"/>
              <a:t>항목이름을 입력하세요</a:t>
            </a:r>
            <a:r>
              <a:rPr lang="en-US" altLang="ko-KR" smtClean="0"/>
              <a:t>...</a:t>
            </a:r>
            <a:endParaRPr lang="ko-KR" altLang="en-US" smtClean="0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24500" y="0"/>
            <a:ext cx="5522911" cy="292493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5524500" cy="2924930"/>
          </a:xfrm>
          <a:prstGeom prst="rect">
            <a:avLst/>
          </a:prstGeom>
        </p:spPr>
      </p:pic>
      <p:sp>
        <p:nvSpPr>
          <p:cNvPr id="14" name="직사각형 13"/>
          <p:cNvSpPr/>
          <p:nvPr userDrawn="1"/>
        </p:nvSpPr>
        <p:spPr>
          <a:xfrm>
            <a:off x="0" y="6594475"/>
            <a:ext cx="11034835" cy="2619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TextBox 14"/>
          <p:cNvSpPr txBox="1"/>
          <p:nvPr userDrawn="1"/>
        </p:nvSpPr>
        <p:spPr>
          <a:xfrm>
            <a:off x="4686974" y="6597441"/>
            <a:ext cx="1675058" cy="23775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0" latinLnBrk="0" hangingPunct="0">
              <a:lnSpc>
                <a:spcPct val="105000"/>
              </a:lnSpc>
              <a:spcBef>
                <a:spcPct val="35000"/>
              </a:spcBef>
              <a:buClr>
                <a:srgbClr val="008400"/>
              </a:buClr>
              <a:defRPr/>
            </a:pPr>
            <a:r>
              <a:rPr lang="en-US" altLang="zh-SG" sz="900" b="0" dirty="0" smtClean="0">
                <a:latin typeface="+mn-lt"/>
                <a:ea typeface="+mj-ea"/>
              </a:rPr>
              <a:t>- </a:t>
            </a:r>
            <a:fld id="{7ACF3FE3-7EE4-49DF-90D9-D178C564419C}" type="slidenum">
              <a:rPr lang="zh-SG" altLang="en-US" sz="900" b="0" smtClean="0">
                <a:latin typeface="+mn-lt"/>
                <a:ea typeface="+mj-ea"/>
              </a:rPr>
              <a:pPr algn="ctr" eaLnBrk="0" latinLnBrk="0" hangingPunct="0">
                <a:lnSpc>
                  <a:spcPct val="105000"/>
                </a:lnSpc>
                <a:spcBef>
                  <a:spcPct val="35000"/>
                </a:spcBef>
                <a:buClr>
                  <a:srgbClr val="008400"/>
                </a:buClr>
                <a:defRPr/>
              </a:pPr>
              <a:t>‹#›</a:t>
            </a:fld>
            <a:r>
              <a:rPr lang="en-US" altLang="zh-SG" sz="900" b="0" dirty="0" smtClean="0">
                <a:latin typeface="+mn-lt"/>
                <a:ea typeface="+mj-ea"/>
              </a:rPr>
              <a:t> -</a:t>
            </a:r>
            <a:endParaRPr lang="ko-KR" altLang="en-US" sz="900" b="0" dirty="0">
              <a:latin typeface="+mn-lt"/>
              <a:ea typeface="+mj-ea"/>
            </a:endParaRPr>
          </a:p>
        </p:txBody>
      </p:sp>
      <p:pic>
        <p:nvPicPr>
          <p:cNvPr id="16" name="그림 15"/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77161" y="6619224"/>
            <a:ext cx="720101" cy="217835"/>
          </a:xfrm>
          <a:prstGeom prst="rect">
            <a:avLst/>
          </a:prstGeom>
        </p:spPr>
      </p:pic>
      <p:cxnSp>
        <p:nvCxnSpPr>
          <p:cNvPr id="17" name="직선 연결선 16"/>
          <p:cNvCxnSpPr/>
          <p:nvPr userDrawn="1"/>
        </p:nvCxnSpPr>
        <p:spPr bwMode="auto">
          <a:xfrm>
            <a:off x="1" y="6597650"/>
            <a:ext cx="11047413" cy="0"/>
          </a:xfrm>
          <a:prstGeom prst="line">
            <a:avLst/>
          </a:prstGeom>
          <a:noFill/>
          <a:ln w="6350">
            <a:solidFill>
              <a:schemeClr val="bg1">
                <a:lumMod val="65000"/>
              </a:schemeClr>
            </a:solidFill>
            <a:prstDash val="sysDot"/>
            <a:round/>
            <a:headEnd/>
            <a:tailEnd type="none" w="med" len="med"/>
          </a:ln>
          <a:effectLst/>
        </p:spPr>
      </p:cxnSp>
      <p:sp>
        <p:nvSpPr>
          <p:cNvPr id="19" name="직사각형 18"/>
          <p:cNvSpPr/>
          <p:nvPr userDrawn="1"/>
        </p:nvSpPr>
        <p:spPr bwMode="auto">
          <a:xfrm>
            <a:off x="1" y="6597440"/>
            <a:ext cx="1707970" cy="260560"/>
          </a:xfrm>
          <a:prstGeom prst="rect">
            <a:avLst/>
          </a:prstGeom>
          <a:noFill/>
          <a:ln w="12700">
            <a:noFill/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l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sz="1100" b="0" dirty="0" smtClean="0">
                <a:latin typeface="+mn-lt"/>
              </a:rPr>
              <a:t>Software</a:t>
            </a:r>
            <a:r>
              <a:rPr lang="en-US" altLang="ko-KR" sz="1100" b="0" baseline="0" dirty="0" smtClean="0">
                <a:latin typeface="+mn-lt"/>
              </a:rPr>
              <a:t> Architecture</a:t>
            </a:r>
            <a:endParaRPr lang="ko-KR" altLang="en-US" sz="1100" b="0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51316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63819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552450" y="6356353"/>
            <a:ext cx="2578100" cy="365125"/>
          </a:xfrm>
          <a:prstGeom prst="rect">
            <a:avLst/>
          </a:prstGeom>
        </p:spPr>
        <p:txBody>
          <a:bodyPr/>
          <a:lstStyle/>
          <a:p>
            <a:fld id="{1C866654-C8DC-4AD7-BD95-50DB045B813F}" type="datetime1">
              <a:rPr lang="ko-KR" altLang="en-US" smtClean="0"/>
              <a:t>2019-06-25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775075" y="6356353"/>
            <a:ext cx="349885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918450" y="6356353"/>
            <a:ext cx="2578100" cy="365125"/>
          </a:xfrm>
          <a:prstGeom prst="rect">
            <a:avLst/>
          </a:prstGeom>
        </p:spPr>
        <p:txBody>
          <a:bodyPr/>
          <a:lstStyle/>
          <a:p>
            <a:fld id="{A26AC6B7-B488-46F8-B085-3CAE650D12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8028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amoo Contents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8" descr="C:\Documents and Settings\Administrator\My Documents\0work\보고자료\속지_bottom.jpg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502400"/>
            <a:ext cx="11049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그림 7" descr="Orange_sub2.jpg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12703"/>
            <a:ext cx="11049000" cy="6469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TextBox 9"/>
          <p:cNvSpPr txBox="1">
            <a:spLocks noChangeArrowheads="1"/>
          </p:cNvSpPr>
          <p:nvPr userDrawn="1"/>
        </p:nvSpPr>
        <p:spPr bwMode="auto">
          <a:xfrm>
            <a:off x="172642" y="6562728"/>
            <a:ext cx="543818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kumimoji="1" lang="en-US" altLang="ko-KR" sz="1000" dirty="0" smtClean="0">
                <a:solidFill>
                  <a:prstClr val="white"/>
                </a:solidFill>
                <a:latin typeface="맑은 고딕"/>
                <a:ea typeface="맑은 고딕"/>
              </a:rPr>
              <a:t>Copyright@2016 </a:t>
            </a:r>
            <a:r>
              <a:rPr kumimoji="1" lang="en-US" altLang="ko-KR" sz="1000" dirty="0">
                <a:solidFill>
                  <a:prstClr val="white"/>
                </a:solidFill>
                <a:latin typeface="맑은 고딕"/>
                <a:ea typeface="맑은 고딕"/>
              </a:rPr>
              <a:t>SK </a:t>
            </a:r>
            <a:r>
              <a:rPr kumimoji="1" lang="ko-KR" altLang="en-US" sz="1000" dirty="0" smtClean="0">
                <a:solidFill>
                  <a:prstClr val="white"/>
                </a:solidFill>
                <a:latin typeface="맑은 고딕"/>
                <a:ea typeface="맑은 고딕"/>
              </a:rPr>
              <a:t>주식회사 </a:t>
            </a:r>
            <a:r>
              <a:rPr kumimoji="1" lang="en-US" altLang="ko-KR" sz="1000" dirty="0" smtClean="0">
                <a:solidFill>
                  <a:prstClr val="white"/>
                </a:solidFill>
                <a:latin typeface="맑은 고딕"/>
                <a:ea typeface="맑은 고딕"/>
              </a:rPr>
              <a:t>C&amp;C </a:t>
            </a:r>
            <a:r>
              <a:rPr kumimoji="1" lang="en-US" altLang="ko-KR" sz="1000" dirty="0" err="1">
                <a:solidFill>
                  <a:prstClr val="white"/>
                </a:solidFill>
                <a:latin typeface="맑은 고딕"/>
                <a:ea typeface="맑은 고딕"/>
              </a:rPr>
              <a:t>Co.Ltd</a:t>
            </a:r>
            <a:r>
              <a:rPr kumimoji="1" lang="en-US" altLang="ko-KR" sz="1000" dirty="0">
                <a:solidFill>
                  <a:prstClr val="white"/>
                </a:solidFill>
                <a:latin typeface="맑은 고딕"/>
                <a:ea typeface="맑은 고딕"/>
              </a:rPr>
              <a:t>. All Rights Reserved.</a:t>
            </a:r>
            <a:endParaRPr kumimoji="1" lang="ko-KR" altLang="en-US" sz="1000" dirty="0">
              <a:solidFill>
                <a:prstClr val="white"/>
              </a:solidFill>
              <a:latin typeface="맑은 고딕"/>
              <a:ea typeface="맑은 고딕"/>
            </a:endParaRPr>
          </a:p>
        </p:txBody>
      </p:sp>
      <p:sp>
        <p:nvSpPr>
          <p:cNvPr id="26" name="TextBox 25"/>
          <p:cNvSpPr txBox="1"/>
          <p:nvPr userDrawn="1"/>
        </p:nvSpPr>
        <p:spPr>
          <a:xfrm>
            <a:off x="9981497" y="6526150"/>
            <a:ext cx="924717" cy="33855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endParaRPr lang="ko-KR" altLang="en-US" sz="1600" dirty="0">
              <a:solidFill>
                <a:prstClr val="black"/>
              </a:solidFill>
              <a:latin typeface="Arial" charset="0"/>
              <a:ea typeface="HY견고딕" pitchFamily="18" charset="-127"/>
            </a:endParaRPr>
          </a:p>
        </p:txBody>
      </p:sp>
      <p:pic>
        <p:nvPicPr>
          <p:cNvPr id="27" name="Picture 28" descr="C:\Documents and Settings\Administrator\My Documents\0work\보고자료\속지_bottom.jpg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502400"/>
            <a:ext cx="11049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그림 27" descr="Orange_sub2.jpg"/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0540"/>
            <a:ext cx="11049000" cy="652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TextBox 9"/>
          <p:cNvSpPr txBox="1">
            <a:spLocks noChangeArrowheads="1"/>
          </p:cNvSpPr>
          <p:nvPr userDrawn="1"/>
        </p:nvSpPr>
        <p:spPr bwMode="auto">
          <a:xfrm>
            <a:off x="172642" y="6562732"/>
            <a:ext cx="543818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kumimoji="1" lang="en-US" altLang="ko-KR" sz="1000" dirty="0" smtClean="0">
                <a:solidFill>
                  <a:prstClr val="white"/>
                </a:solidFill>
                <a:latin typeface="맑은 고딕"/>
                <a:ea typeface="맑은 고딕"/>
              </a:rPr>
              <a:t>Copyright@2019 </a:t>
            </a:r>
            <a:r>
              <a:rPr kumimoji="1" lang="en-US" altLang="ko-KR" sz="1000" dirty="0">
                <a:solidFill>
                  <a:prstClr val="white"/>
                </a:solidFill>
                <a:latin typeface="맑은 고딕"/>
                <a:ea typeface="맑은 고딕"/>
              </a:rPr>
              <a:t>SK </a:t>
            </a:r>
            <a:r>
              <a:rPr kumimoji="1" lang="ko-KR" altLang="en-US" sz="1000" dirty="0" smtClean="0">
                <a:solidFill>
                  <a:prstClr val="white"/>
                </a:solidFill>
                <a:latin typeface="맑은 고딕"/>
                <a:ea typeface="맑은 고딕"/>
              </a:rPr>
              <a:t>주식회사 </a:t>
            </a:r>
            <a:r>
              <a:rPr kumimoji="1" lang="en-US" altLang="ko-KR" sz="1000" dirty="0" smtClean="0">
                <a:solidFill>
                  <a:prstClr val="white"/>
                </a:solidFill>
                <a:latin typeface="맑은 고딕"/>
                <a:ea typeface="맑은 고딕"/>
              </a:rPr>
              <a:t>C&amp;C </a:t>
            </a:r>
            <a:r>
              <a:rPr kumimoji="1" lang="en-US" altLang="ko-KR" sz="1000" dirty="0" err="1">
                <a:solidFill>
                  <a:prstClr val="white"/>
                </a:solidFill>
                <a:latin typeface="맑은 고딕"/>
                <a:ea typeface="맑은 고딕"/>
              </a:rPr>
              <a:t>Co.Ltd</a:t>
            </a:r>
            <a:r>
              <a:rPr kumimoji="1" lang="en-US" altLang="ko-KR" sz="1000" dirty="0">
                <a:solidFill>
                  <a:prstClr val="white"/>
                </a:solidFill>
                <a:latin typeface="맑은 고딕"/>
                <a:ea typeface="맑은 고딕"/>
              </a:rPr>
              <a:t>. All Rights Reserved.</a:t>
            </a:r>
            <a:endParaRPr kumimoji="1" lang="ko-KR" altLang="en-US" sz="1000" dirty="0">
              <a:solidFill>
                <a:prstClr val="white"/>
              </a:solidFill>
              <a:latin typeface="맑은 고딕"/>
              <a:ea typeface="맑은 고딕"/>
            </a:endParaRPr>
          </a:p>
        </p:txBody>
      </p:sp>
      <p:sp>
        <p:nvSpPr>
          <p:cNvPr id="30" name="TextBox 29"/>
          <p:cNvSpPr txBox="1"/>
          <p:nvPr userDrawn="1"/>
        </p:nvSpPr>
        <p:spPr>
          <a:xfrm>
            <a:off x="9981497" y="6535535"/>
            <a:ext cx="829055" cy="276999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9" name="AcnStamp_ID_7" hidden="1"/>
          <p:cNvSpPr/>
          <p:nvPr userDrawn="1">
            <p:custDataLst>
              <p:tags r:id="rId1"/>
            </p:custDataLst>
          </p:nvPr>
        </p:nvSpPr>
        <p:spPr bwMode="gray">
          <a:xfrm>
            <a:off x="10539046" y="1517650"/>
            <a:ext cx="0" cy="0"/>
          </a:xfrm>
          <a:prstGeom prst="leftRightArrow">
            <a:avLst>
              <a:gd name="adj1" fmla="val 0"/>
              <a:gd name="adj2" fmla="val 0"/>
            </a:avLst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25400" rIns="0" bIns="25400">
            <a:spAutoFit/>
          </a:bodyPr>
          <a:lstStyle/>
          <a:p>
            <a:pPr algn="r" eaLnBrk="0" latinLnBrk="0" hangingPunct="0">
              <a:buClr>
                <a:srgbClr val="006699"/>
              </a:buClr>
              <a:defRPr/>
            </a:pPr>
            <a:r>
              <a:rPr lang="en-US" altLang="ko-KR" sz="1400">
                <a:latin typeface="Optima" pitchFamily="2" charset="2"/>
              </a:rPr>
              <a:t>MASTER STAMP</a:t>
            </a:r>
            <a:endParaRPr lang="ko-KR" altLang="en-US" sz="1400">
              <a:latin typeface="Optima" pitchFamily="2" charset="2"/>
            </a:endParaRPr>
          </a:p>
        </p:txBody>
      </p:sp>
      <p:cxnSp>
        <p:nvCxnSpPr>
          <p:cNvPr id="10" name="AcnStpConnector_ID_9" hidden="1"/>
          <p:cNvCxnSpPr>
            <a:cxnSpLocks noChangeShapeType="1"/>
          </p:cNvCxnSpPr>
          <p:nvPr userDrawn="1">
            <p:custDataLst>
              <p:tags r:id="rId2"/>
            </p:custDataLst>
          </p:nvPr>
        </p:nvCxnSpPr>
        <p:spPr bwMode="gray">
          <a:xfrm rot="5400000" flipH="1" flipV="1">
            <a:off x="10539138" y="1517561"/>
            <a:ext cx="1588" cy="1771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1" name="AcnStpConnector_ID_10" hidden="1"/>
          <p:cNvCxnSpPr>
            <a:cxnSpLocks noChangeShapeType="1"/>
          </p:cNvCxnSpPr>
          <p:nvPr userDrawn="1">
            <p:custDataLst>
              <p:tags r:id="rId3"/>
            </p:custDataLst>
          </p:nvPr>
        </p:nvCxnSpPr>
        <p:spPr bwMode="gray">
          <a:xfrm rot="5400000">
            <a:off x="10539138" y="1517561"/>
            <a:ext cx="1588" cy="1771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9724" y="37426"/>
            <a:ext cx="9145326" cy="576263"/>
          </a:xfrm>
        </p:spPr>
        <p:txBody>
          <a:bodyPr lIns="36000" tIns="36000" rIns="36000" bIns="36000" anchor="ctr" anchorCtr="0"/>
          <a:lstStyle>
            <a:lvl1pPr>
              <a:defRPr sz="2200" spc="0" baseline="0">
                <a:latin typeface="HY헤드라인M" pitchFamily="18" charset="-127"/>
                <a:ea typeface="HY헤드라인M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5" name="슬라이드 번호 개체 틀 3"/>
          <p:cNvSpPr txBox="1">
            <a:spLocks/>
          </p:cNvSpPr>
          <p:nvPr userDrawn="1"/>
        </p:nvSpPr>
        <p:spPr>
          <a:xfrm>
            <a:off x="4624400" y="6616490"/>
            <a:ext cx="1800201" cy="233646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9pPr>
          </a:lstStyle>
          <a:p>
            <a:pPr algn="ctr"/>
            <a:r>
              <a:rPr lang="en-US" altLang="ko-KR" sz="1000" b="0" i="1" dirty="0" smtClean="0">
                <a:solidFill>
                  <a:srgbClr val="FFFFFF"/>
                </a:solidFill>
              </a:rPr>
              <a:t>- </a:t>
            </a:r>
            <a:fld id="{27628A28-BEDA-4CB7-9042-AAC5A8791716}" type="slidenum">
              <a:rPr lang="ko-KR" altLang="en-US" sz="1000" b="0" i="1" smtClean="0">
                <a:solidFill>
                  <a:srgbClr val="FFFFFF"/>
                </a:solidFill>
              </a:rPr>
              <a:pPr algn="ctr"/>
              <a:t>‹#›</a:t>
            </a:fld>
            <a:r>
              <a:rPr lang="en-US" altLang="ko-KR" i="1" dirty="0" smtClean="0">
                <a:solidFill>
                  <a:srgbClr val="FFFFFF"/>
                </a:solidFill>
              </a:rPr>
              <a:t> -</a:t>
            </a:r>
            <a:endParaRPr lang="ko-KR" altLang="en-US" i="1" dirty="0">
              <a:solidFill>
                <a:srgbClr val="FFFFFF"/>
              </a:solidFill>
            </a:endParaRPr>
          </a:p>
        </p:txBody>
      </p:sp>
      <p:sp>
        <p:nvSpPr>
          <p:cNvPr id="7" name="직사각형 6"/>
          <p:cNvSpPr/>
          <p:nvPr userDrawn="1"/>
        </p:nvSpPr>
        <p:spPr bwMode="auto">
          <a:xfrm>
            <a:off x="4482449" y="644995"/>
            <a:ext cx="6461864" cy="3456480"/>
          </a:xfrm>
          <a:prstGeom prst="rect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chemeClr val="tx1"/>
              </a:buClr>
            </a:pPr>
            <a:endParaRPr lang="ko-KR" altLang="en-US" sz="1000" b="0" dirty="0" smtClean="0">
              <a:latin typeface="Optima" pitchFamily="2" charset="2"/>
            </a:endParaRPr>
          </a:p>
        </p:txBody>
      </p:sp>
      <p:sp>
        <p:nvSpPr>
          <p:cNvPr id="4" name="텍스트 개체 틀 3"/>
          <p:cNvSpPr>
            <a:spLocks noGrp="1"/>
          </p:cNvSpPr>
          <p:nvPr userDrawn="1">
            <p:ph type="body" sz="quarter" idx="10"/>
          </p:nvPr>
        </p:nvSpPr>
        <p:spPr>
          <a:xfrm>
            <a:off x="339727" y="836614"/>
            <a:ext cx="10369549" cy="1014499"/>
          </a:xfrm>
          <a:prstGeom prst="rect">
            <a:avLst/>
          </a:prstGeom>
        </p:spPr>
        <p:txBody>
          <a:bodyPr wrap="square" lIns="36000" tIns="36000" rIns="36000" bIns="36000">
            <a:spAutoFit/>
          </a:bodyPr>
          <a:lstStyle>
            <a:lvl1pPr marL="228600" indent="-228600">
              <a:buFont typeface="Wingdings" panose="05000000000000000000" pitchFamily="2" charset="2"/>
              <a:buChar char="ü"/>
              <a:defRPr sz="1800" b="1" baseline="0">
                <a:latin typeface="+mn-lt"/>
              </a:defRPr>
            </a:lvl1pPr>
            <a:lvl2pPr marL="455613" indent="-225425">
              <a:buFont typeface="Wingdings" panose="05000000000000000000" pitchFamily="2" charset="2"/>
              <a:buChar char="§"/>
              <a:defRPr sz="1800" baseline="0">
                <a:latin typeface="+mn-lt"/>
              </a:defRPr>
            </a:lvl2pPr>
            <a:lvl3pPr marL="684213" indent="-227013">
              <a:buFont typeface="가는각진제목체" panose="02030600000101010101" pitchFamily="18" charset="-127"/>
              <a:buChar char="-"/>
              <a:defRPr sz="1800" baseline="0">
                <a:latin typeface="+mn-lt"/>
              </a:defRPr>
            </a:lvl3pPr>
            <a:lvl4pPr marL="898525" indent="-228600">
              <a:buFont typeface="Optima" panose="00000400000000000000" pitchFamily="2" charset="2"/>
              <a:buChar char=""/>
              <a:defRPr sz="1200" baseline="0">
                <a:latin typeface="+mn-lt"/>
              </a:defRPr>
            </a:lvl4pPr>
            <a:lvl5pPr marL="4271963" indent="0">
              <a:buNone/>
              <a:defRPr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19819376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moo EndOfDoc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8" descr="C:\Documents and Settings\Administrator\My Documents\0work\보고자료\속지_bottom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502400"/>
            <a:ext cx="11049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그림 7" descr="Orange_sub2.jp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12703"/>
            <a:ext cx="11049000" cy="6469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9"/>
          <p:cNvSpPr txBox="1">
            <a:spLocks noChangeArrowheads="1"/>
          </p:cNvSpPr>
          <p:nvPr userDrawn="1"/>
        </p:nvSpPr>
        <p:spPr bwMode="auto">
          <a:xfrm>
            <a:off x="172642" y="6562728"/>
            <a:ext cx="543818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kumimoji="1" lang="en-US" altLang="ko-KR" sz="1000" dirty="0" smtClean="0">
                <a:solidFill>
                  <a:prstClr val="white"/>
                </a:solidFill>
                <a:latin typeface="맑은 고딕"/>
                <a:ea typeface="맑은 고딕"/>
              </a:rPr>
              <a:t>Copyright@2016 </a:t>
            </a:r>
            <a:r>
              <a:rPr kumimoji="1" lang="en-US" altLang="ko-KR" sz="1000" dirty="0">
                <a:solidFill>
                  <a:prstClr val="white"/>
                </a:solidFill>
                <a:latin typeface="맑은 고딕"/>
                <a:ea typeface="맑은 고딕"/>
              </a:rPr>
              <a:t>SK </a:t>
            </a:r>
            <a:r>
              <a:rPr kumimoji="1" lang="ko-KR" altLang="en-US" sz="1000" dirty="0" smtClean="0">
                <a:solidFill>
                  <a:prstClr val="white"/>
                </a:solidFill>
                <a:latin typeface="맑은 고딕"/>
                <a:ea typeface="맑은 고딕"/>
              </a:rPr>
              <a:t>주식회사 </a:t>
            </a:r>
            <a:r>
              <a:rPr kumimoji="1" lang="en-US" altLang="ko-KR" sz="1000" dirty="0" smtClean="0">
                <a:solidFill>
                  <a:prstClr val="white"/>
                </a:solidFill>
                <a:latin typeface="맑은 고딕"/>
                <a:ea typeface="맑은 고딕"/>
              </a:rPr>
              <a:t>C&amp;C </a:t>
            </a:r>
            <a:r>
              <a:rPr kumimoji="1" lang="en-US" altLang="ko-KR" sz="1000" dirty="0" err="1">
                <a:solidFill>
                  <a:prstClr val="white"/>
                </a:solidFill>
                <a:latin typeface="맑은 고딕"/>
                <a:ea typeface="맑은 고딕"/>
              </a:rPr>
              <a:t>Co.Ltd</a:t>
            </a:r>
            <a:r>
              <a:rPr kumimoji="1" lang="en-US" altLang="ko-KR" sz="1000" dirty="0">
                <a:solidFill>
                  <a:prstClr val="white"/>
                </a:solidFill>
                <a:latin typeface="맑은 고딕"/>
                <a:ea typeface="맑은 고딕"/>
              </a:rPr>
              <a:t>. All Rights Reserved.</a:t>
            </a:r>
            <a:endParaRPr kumimoji="1" lang="ko-KR" altLang="en-US" sz="1000" dirty="0">
              <a:solidFill>
                <a:prstClr val="white"/>
              </a:solidFill>
              <a:latin typeface="맑은 고딕"/>
              <a:ea typeface="맑은 고딕"/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9981497" y="6526150"/>
            <a:ext cx="924717" cy="33855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endParaRPr lang="ko-KR" altLang="en-US" sz="1600" dirty="0">
              <a:solidFill>
                <a:prstClr val="black"/>
              </a:solidFill>
              <a:latin typeface="Arial" charset="0"/>
              <a:ea typeface="HY견고딕" pitchFamily="18" charset="-127"/>
            </a:endParaRPr>
          </a:p>
        </p:txBody>
      </p:sp>
      <p:pic>
        <p:nvPicPr>
          <p:cNvPr id="21" name="Picture 28" descr="C:\Documents and Settings\Administrator\My Documents\0work\보고자료\속지_bottom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502400"/>
            <a:ext cx="11049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그림 21" descr="Orange_sub2.jpg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049000" cy="652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TextBox 9"/>
          <p:cNvSpPr txBox="1">
            <a:spLocks noChangeArrowheads="1"/>
          </p:cNvSpPr>
          <p:nvPr userDrawn="1"/>
        </p:nvSpPr>
        <p:spPr bwMode="auto">
          <a:xfrm>
            <a:off x="172642" y="6562732"/>
            <a:ext cx="543818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kumimoji="1" lang="en-US" altLang="ko-KR" sz="1000" dirty="0" smtClean="0">
                <a:solidFill>
                  <a:prstClr val="white"/>
                </a:solidFill>
                <a:latin typeface="맑은 고딕"/>
                <a:ea typeface="맑은 고딕"/>
              </a:rPr>
              <a:t>Copyright@2019 </a:t>
            </a:r>
            <a:r>
              <a:rPr kumimoji="1" lang="en-US" altLang="ko-KR" sz="1000" dirty="0">
                <a:solidFill>
                  <a:prstClr val="white"/>
                </a:solidFill>
                <a:latin typeface="맑은 고딕"/>
                <a:ea typeface="맑은 고딕"/>
              </a:rPr>
              <a:t>SK </a:t>
            </a:r>
            <a:r>
              <a:rPr kumimoji="1" lang="ko-KR" altLang="en-US" sz="1000" dirty="0" smtClean="0">
                <a:solidFill>
                  <a:prstClr val="white"/>
                </a:solidFill>
                <a:latin typeface="맑은 고딕"/>
                <a:ea typeface="맑은 고딕"/>
              </a:rPr>
              <a:t>주식회사 </a:t>
            </a:r>
            <a:r>
              <a:rPr kumimoji="1" lang="en-US" altLang="ko-KR" sz="1000" dirty="0" smtClean="0">
                <a:solidFill>
                  <a:prstClr val="white"/>
                </a:solidFill>
                <a:latin typeface="맑은 고딕"/>
                <a:ea typeface="맑은 고딕"/>
              </a:rPr>
              <a:t>C&amp;C </a:t>
            </a:r>
            <a:r>
              <a:rPr kumimoji="1" lang="en-US" altLang="ko-KR" sz="1000" dirty="0" err="1">
                <a:solidFill>
                  <a:prstClr val="white"/>
                </a:solidFill>
                <a:latin typeface="맑은 고딕"/>
                <a:ea typeface="맑은 고딕"/>
              </a:rPr>
              <a:t>Co.Ltd</a:t>
            </a:r>
            <a:r>
              <a:rPr kumimoji="1" lang="en-US" altLang="ko-KR" sz="1000" dirty="0">
                <a:solidFill>
                  <a:prstClr val="white"/>
                </a:solidFill>
                <a:latin typeface="맑은 고딕"/>
                <a:ea typeface="맑은 고딕"/>
              </a:rPr>
              <a:t>. All Rights Reserved.</a:t>
            </a:r>
            <a:endParaRPr kumimoji="1" lang="ko-KR" altLang="en-US" sz="1000" dirty="0">
              <a:solidFill>
                <a:prstClr val="white"/>
              </a:solidFill>
              <a:latin typeface="맑은 고딕"/>
              <a:ea typeface="맑은 고딕"/>
            </a:endParaRPr>
          </a:p>
        </p:txBody>
      </p:sp>
      <p:sp>
        <p:nvSpPr>
          <p:cNvPr id="24" name="TextBox 23"/>
          <p:cNvSpPr txBox="1"/>
          <p:nvPr userDrawn="1"/>
        </p:nvSpPr>
        <p:spPr>
          <a:xfrm>
            <a:off x="9981497" y="6535535"/>
            <a:ext cx="829055" cy="276999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380963" y="33795"/>
            <a:ext cx="10029093" cy="576263"/>
          </a:xfrm>
          <a:noFill/>
          <a:ln w="12700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ctr" anchorCtr="0" compatLnSpc="1">
            <a:prstTxWarp prst="textNoShape">
              <a:avLst/>
            </a:prstTxWarp>
          </a:bodyPr>
          <a:lstStyle>
            <a:lvl1pPr>
              <a:defRPr lang="ko-KR" altLang="en-US" sz="2200" spc="0" baseline="0">
                <a:latin typeface="HY헤드라인M" pitchFamily="18" charset="-127"/>
                <a:ea typeface="HY헤드라인M" pitchFamily="18" charset="-127"/>
              </a:defRPr>
            </a:lvl1pPr>
          </a:lstStyle>
          <a:p>
            <a:pPr lvl="0"/>
            <a:r>
              <a:rPr lang="ko-KR" altLang="en-US" dirty="0" smtClean="0"/>
              <a:t>토론 또는 </a:t>
            </a:r>
            <a:r>
              <a:rPr lang="en-US" altLang="ko-KR" dirty="0" smtClean="0"/>
              <a:t>End of Document.. </a:t>
            </a:r>
            <a:r>
              <a:rPr lang="ko-KR" altLang="en-US" dirty="0" smtClean="0"/>
              <a:t>라고 쓰세요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직사각형 2"/>
          <p:cNvSpPr/>
          <p:nvPr userDrawn="1"/>
        </p:nvSpPr>
        <p:spPr>
          <a:xfrm>
            <a:off x="3781076" y="2349500"/>
            <a:ext cx="34868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감사합니다</a:t>
            </a:r>
            <a:r>
              <a:rPr lang="en-US" altLang="ko-KR" sz="540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...</a:t>
            </a:r>
            <a:endParaRPr lang="en-US" altLang="ko-KR" sz="540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13" name="텍스트 개체 틀 3"/>
          <p:cNvSpPr>
            <a:spLocks noGrp="1"/>
          </p:cNvSpPr>
          <p:nvPr>
            <p:ph type="body" sz="quarter" idx="10" hasCustomPrompt="1"/>
          </p:nvPr>
        </p:nvSpPr>
        <p:spPr>
          <a:xfrm>
            <a:off x="339727" y="836613"/>
            <a:ext cx="10369549" cy="749812"/>
          </a:xfrm>
          <a:prstGeom prst="rect">
            <a:avLst/>
          </a:prstGeom>
        </p:spPr>
        <p:txBody>
          <a:bodyPr wrap="square" lIns="36000" tIns="36000" rIns="36000" bIns="36000">
            <a:spAutoFit/>
          </a:bodyPr>
          <a:lstStyle>
            <a:lvl1pPr marL="228600" indent="-228600">
              <a:buFont typeface="Wingdings" panose="05000000000000000000" pitchFamily="2" charset="2"/>
              <a:buChar char="ü"/>
              <a:defRPr sz="2000" b="1" baseline="0">
                <a:latin typeface="+mn-lt"/>
              </a:defRPr>
            </a:lvl1pPr>
            <a:lvl2pPr marL="455613" indent="-225425">
              <a:buFont typeface="Wingdings" panose="05000000000000000000" pitchFamily="2" charset="2"/>
              <a:buChar char="§"/>
              <a:defRPr sz="1600" baseline="0">
                <a:latin typeface="+mn-lt"/>
              </a:defRPr>
            </a:lvl2pPr>
            <a:lvl3pPr marL="684213" indent="-227013">
              <a:buFont typeface="가는각진제목체" panose="02030600000101010101" pitchFamily="18" charset="-127"/>
              <a:buChar char="-"/>
              <a:defRPr sz="1600" baseline="0">
                <a:latin typeface="+mn-lt"/>
              </a:defRPr>
            </a:lvl3pPr>
            <a:lvl4pPr marL="898525" indent="-228600">
              <a:buFont typeface="Optima" panose="00000400000000000000" pitchFamily="2" charset="2"/>
              <a:buChar char=""/>
              <a:defRPr sz="1200" baseline="0">
                <a:latin typeface="+mn-lt"/>
              </a:defRPr>
            </a:lvl4pPr>
            <a:lvl5pPr marL="4271963" indent="0">
              <a:buNone/>
              <a:defRPr/>
            </a:lvl5pPr>
          </a:lstStyle>
          <a:p>
            <a:pPr lvl="0"/>
            <a:r>
              <a:rPr lang="ko-KR" altLang="en-US" dirty="0" smtClean="0"/>
              <a:t>토의</a:t>
            </a:r>
            <a:r>
              <a:rPr lang="en-US" altLang="ko-KR" dirty="0" smtClean="0"/>
              <a:t>.. </a:t>
            </a:r>
            <a:r>
              <a:rPr lang="ko-KR" altLang="en-US" dirty="0" smtClean="0"/>
              <a:t>라고 쓰거나 </a:t>
            </a:r>
            <a:r>
              <a:rPr lang="ko-KR" altLang="en-US" dirty="0" err="1" smtClean="0"/>
              <a:t>비워두세요</a:t>
            </a:r>
            <a:r>
              <a:rPr lang="en-US" altLang="ko-KR" dirty="0" smtClean="0"/>
              <a:t>. </a:t>
            </a:r>
          </a:p>
          <a:p>
            <a:pPr lvl="0"/>
            <a:r>
              <a:rPr lang="ko-KR" altLang="en-US" dirty="0" smtClean="0"/>
              <a:t>질문과 대답</a:t>
            </a:r>
            <a:r>
              <a:rPr lang="en-US" altLang="ko-KR" dirty="0" smtClean="0"/>
              <a:t>.. </a:t>
            </a:r>
            <a:r>
              <a:rPr lang="ko-KR" altLang="en-US" dirty="0" smtClean="0"/>
              <a:t>이라고 쓰거나 </a:t>
            </a:r>
            <a:r>
              <a:rPr lang="ko-KR" altLang="en-US" dirty="0" err="1" smtClean="0"/>
              <a:t>비워두세요</a:t>
            </a:r>
            <a:r>
              <a:rPr lang="en-US" altLang="ko-KR" dirty="0" smtClean="0"/>
              <a:t>.</a:t>
            </a:r>
            <a:endParaRPr lang="ko-KR" altLang="en-US" dirty="0" smtClean="0"/>
          </a:p>
        </p:txBody>
      </p:sp>
      <p:sp>
        <p:nvSpPr>
          <p:cNvPr id="25" name="슬라이드 번호 개체 틀 3"/>
          <p:cNvSpPr txBox="1">
            <a:spLocks/>
          </p:cNvSpPr>
          <p:nvPr userDrawn="1"/>
        </p:nvSpPr>
        <p:spPr>
          <a:xfrm>
            <a:off x="4624400" y="6616490"/>
            <a:ext cx="1800201" cy="233646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9pPr>
          </a:lstStyle>
          <a:p>
            <a:pPr algn="ctr"/>
            <a:r>
              <a:rPr lang="en-US" altLang="ko-KR" sz="1000" b="0" i="1" dirty="0" smtClean="0">
                <a:solidFill>
                  <a:srgbClr val="FFFFFF"/>
                </a:solidFill>
              </a:rPr>
              <a:t>- </a:t>
            </a:r>
            <a:fld id="{27628A28-BEDA-4CB7-9042-AAC5A8791716}" type="slidenum">
              <a:rPr lang="ko-KR" altLang="en-US" sz="1000" b="0" i="1" smtClean="0">
                <a:solidFill>
                  <a:srgbClr val="FFFFFF"/>
                </a:solidFill>
              </a:rPr>
              <a:pPr algn="ctr"/>
              <a:t>‹#›</a:t>
            </a:fld>
            <a:r>
              <a:rPr lang="en-US" altLang="ko-KR" i="1" dirty="0" smtClean="0">
                <a:solidFill>
                  <a:srgbClr val="FFFFFF"/>
                </a:solidFill>
              </a:rPr>
              <a:t> -</a:t>
            </a:r>
            <a:endParaRPr lang="ko-KR" altLang="en-US" i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83647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8" descr="C:\Documents and Settings\Administrator\My Documents\0work\보고자료\속지_bottom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502400"/>
            <a:ext cx="11049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그림 7" descr="Orange_sub2.jp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12703"/>
            <a:ext cx="11049000" cy="6469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9"/>
          <p:cNvSpPr txBox="1">
            <a:spLocks noChangeArrowheads="1"/>
          </p:cNvSpPr>
          <p:nvPr userDrawn="1"/>
        </p:nvSpPr>
        <p:spPr bwMode="auto">
          <a:xfrm>
            <a:off x="172642" y="6562728"/>
            <a:ext cx="543818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kumimoji="1" lang="en-US" altLang="ko-KR" sz="1000" dirty="0" smtClean="0">
                <a:solidFill>
                  <a:prstClr val="white"/>
                </a:solidFill>
                <a:latin typeface="맑은 고딕"/>
                <a:ea typeface="맑은 고딕"/>
              </a:rPr>
              <a:t>Copyright@2016 </a:t>
            </a:r>
            <a:r>
              <a:rPr kumimoji="1" lang="en-US" altLang="ko-KR" sz="1000" dirty="0">
                <a:solidFill>
                  <a:prstClr val="white"/>
                </a:solidFill>
                <a:latin typeface="맑은 고딕"/>
                <a:ea typeface="맑은 고딕"/>
              </a:rPr>
              <a:t>SK </a:t>
            </a:r>
            <a:r>
              <a:rPr kumimoji="1" lang="ko-KR" altLang="en-US" sz="1000" dirty="0" smtClean="0">
                <a:solidFill>
                  <a:prstClr val="white"/>
                </a:solidFill>
                <a:latin typeface="맑은 고딕"/>
                <a:ea typeface="맑은 고딕"/>
              </a:rPr>
              <a:t>주식회사 </a:t>
            </a:r>
            <a:r>
              <a:rPr kumimoji="1" lang="en-US" altLang="ko-KR" sz="1000" dirty="0" smtClean="0">
                <a:solidFill>
                  <a:prstClr val="white"/>
                </a:solidFill>
                <a:latin typeface="맑은 고딕"/>
                <a:ea typeface="맑은 고딕"/>
              </a:rPr>
              <a:t>C&amp;C </a:t>
            </a:r>
            <a:r>
              <a:rPr kumimoji="1" lang="en-US" altLang="ko-KR" sz="1000" dirty="0" err="1">
                <a:solidFill>
                  <a:prstClr val="white"/>
                </a:solidFill>
                <a:latin typeface="맑은 고딕"/>
                <a:ea typeface="맑은 고딕"/>
              </a:rPr>
              <a:t>Co.Ltd</a:t>
            </a:r>
            <a:r>
              <a:rPr kumimoji="1" lang="en-US" altLang="ko-KR" sz="1000" dirty="0">
                <a:solidFill>
                  <a:prstClr val="white"/>
                </a:solidFill>
                <a:latin typeface="맑은 고딕"/>
                <a:ea typeface="맑은 고딕"/>
              </a:rPr>
              <a:t>. All Rights Reserved.</a:t>
            </a:r>
            <a:endParaRPr kumimoji="1" lang="ko-KR" altLang="en-US" sz="1000" dirty="0">
              <a:solidFill>
                <a:prstClr val="white"/>
              </a:solidFill>
              <a:latin typeface="맑은 고딕"/>
              <a:ea typeface="맑은 고딕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9981497" y="6526150"/>
            <a:ext cx="924717" cy="33855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endParaRPr lang="ko-KR" altLang="en-US" sz="1600" dirty="0">
              <a:solidFill>
                <a:prstClr val="black"/>
              </a:solidFill>
              <a:latin typeface="Arial" charset="0"/>
              <a:ea typeface="HY견고딕" pitchFamily="18" charset="-127"/>
            </a:endParaRPr>
          </a:p>
        </p:txBody>
      </p:sp>
      <p:pic>
        <p:nvPicPr>
          <p:cNvPr id="7" name="Picture 28" descr="C:\Documents and Settings\Administrator\My Documents\0work\보고자료\속지_bottom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502400"/>
            <a:ext cx="11049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그림 7" descr="Orange_sub2.jpg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049000" cy="652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9"/>
          <p:cNvSpPr txBox="1">
            <a:spLocks noChangeArrowheads="1"/>
          </p:cNvSpPr>
          <p:nvPr userDrawn="1"/>
        </p:nvSpPr>
        <p:spPr bwMode="auto">
          <a:xfrm>
            <a:off x="172642" y="6562732"/>
            <a:ext cx="543818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kumimoji="1" lang="en-US" altLang="ko-KR" sz="1000" dirty="0" smtClean="0">
                <a:solidFill>
                  <a:prstClr val="white"/>
                </a:solidFill>
                <a:latin typeface="맑은 고딕"/>
                <a:ea typeface="맑은 고딕"/>
              </a:rPr>
              <a:t>Copyright@2019 </a:t>
            </a:r>
            <a:r>
              <a:rPr kumimoji="1" lang="en-US" altLang="ko-KR" sz="1000" dirty="0">
                <a:solidFill>
                  <a:prstClr val="white"/>
                </a:solidFill>
                <a:latin typeface="맑은 고딕"/>
                <a:ea typeface="맑은 고딕"/>
              </a:rPr>
              <a:t>SK </a:t>
            </a:r>
            <a:r>
              <a:rPr kumimoji="1" lang="ko-KR" altLang="en-US" sz="1000" dirty="0" smtClean="0">
                <a:solidFill>
                  <a:prstClr val="white"/>
                </a:solidFill>
                <a:latin typeface="맑은 고딕"/>
                <a:ea typeface="맑은 고딕"/>
              </a:rPr>
              <a:t>주식회사 </a:t>
            </a:r>
            <a:r>
              <a:rPr kumimoji="1" lang="en-US" altLang="ko-KR" sz="1000" dirty="0" smtClean="0">
                <a:solidFill>
                  <a:prstClr val="white"/>
                </a:solidFill>
                <a:latin typeface="맑은 고딕"/>
                <a:ea typeface="맑은 고딕"/>
              </a:rPr>
              <a:t>C&amp;C </a:t>
            </a:r>
            <a:r>
              <a:rPr kumimoji="1" lang="en-US" altLang="ko-KR" sz="1000" dirty="0" err="1">
                <a:solidFill>
                  <a:prstClr val="white"/>
                </a:solidFill>
                <a:latin typeface="맑은 고딕"/>
                <a:ea typeface="맑은 고딕"/>
              </a:rPr>
              <a:t>Co.Ltd</a:t>
            </a:r>
            <a:r>
              <a:rPr kumimoji="1" lang="en-US" altLang="ko-KR" sz="1000" dirty="0">
                <a:solidFill>
                  <a:prstClr val="white"/>
                </a:solidFill>
                <a:latin typeface="맑은 고딕"/>
                <a:ea typeface="맑은 고딕"/>
              </a:rPr>
              <a:t>. All Rights Reserved.</a:t>
            </a:r>
            <a:endParaRPr kumimoji="1" lang="ko-KR" altLang="en-US" sz="1000" dirty="0">
              <a:solidFill>
                <a:prstClr val="white"/>
              </a:solidFill>
              <a:latin typeface="맑은 고딕"/>
              <a:ea typeface="맑은 고딕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9981497" y="6535535"/>
            <a:ext cx="829055" cy="276999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45183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Namoo TOC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7" descr="Orange_sub2.jpg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049000" cy="652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AcnStamp_ID_7" hidden="1"/>
          <p:cNvSpPr/>
          <p:nvPr userDrawn="1">
            <p:custDataLst>
              <p:tags r:id="rId1"/>
            </p:custDataLst>
          </p:nvPr>
        </p:nvSpPr>
        <p:spPr bwMode="gray">
          <a:xfrm>
            <a:off x="10539046" y="1517650"/>
            <a:ext cx="0" cy="0"/>
          </a:xfrm>
          <a:prstGeom prst="leftRightArrow">
            <a:avLst>
              <a:gd name="adj1" fmla="val 0"/>
              <a:gd name="adj2" fmla="val 0"/>
            </a:avLst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25400" rIns="0" bIns="25400">
            <a:spAutoFit/>
          </a:bodyPr>
          <a:lstStyle/>
          <a:p>
            <a:pPr algn="r" eaLnBrk="0" latinLnBrk="0" hangingPunct="0">
              <a:buClr>
                <a:srgbClr val="006699"/>
              </a:buClr>
              <a:defRPr/>
            </a:pPr>
            <a:r>
              <a:rPr lang="en-US" altLang="ko-KR" sz="1400">
                <a:latin typeface="Optima" pitchFamily="2" charset="2"/>
              </a:rPr>
              <a:t>MASTER STAMP</a:t>
            </a:r>
            <a:endParaRPr lang="ko-KR" altLang="en-US" sz="1400">
              <a:latin typeface="Optima" pitchFamily="2" charset="2"/>
            </a:endParaRPr>
          </a:p>
        </p:txBody>
      </p:sp>
      <p:cxnSp>
        <p:nvCxnSpPr>
          <p:cNvPr id="5" name="AcnStpConnector_ID_9" hidden="1"/>
          <p:cNvCxnSpPr>
            <a:cxnSpLocks noChangeShapeType="1"/>
          </p:cNvCxnSpPr>
          <p:nvPr userDrawn="1">
            <p:custDataLst>
              <p:tags r:id="rId2"/>
            </p:custDataLst>
          </p:nvPr>
        </p:nvCxnSpPr>
        <p:spPr bwMode="gray">
          <a:xfrm rot="5400000" flipH="1" flipV="1">
            <a:off x="10539138" y="1517562"/>
            <a:ext cx="1588" cy="1771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" name="AcnStpConnector_ID_10" hidden="1"/>
          <p:cNvCxnSpPr>
            <a:cxnSpLocks noChangeShapeType="1"/>
          </p:cNvCxnSpPr>
          <p:nvPr userDrawn="1">
            <p:custDataLst>
              <p:tags r:id="rId3"/>
            </p:custDataLst>
          </p:nvPr>
        </p:nvCxnSpPr>
        <p:spPr bwMode="gray">
          <a:xfrm rot="5400000">
            <a:off x="10539138" y="1517562"/>
            <a:ext cx="1588" cy="1771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3" name="직선 연결선 32"/>
          <p:cNvCxnSpPr/>
          <p:nvPr userDrawn="1"/>
        </p:nvCxnSpPr>
        <p:spPr bwMode="auto">
          <a:xfrm>
            <a:off x="195762" y="1340710"/>
            <a:ext cx="10657979" cy="0"/>
          </a:xfrm>
          <a:prstGeom prst="line">
            <a:avLst/>
          </a:prstGeom>
          <a:noFill/>
          <a:ln w="254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37" name="텍스트 개체 틀 36"/>
          <p:cNvSpPr>
            <a:spLocks noGrp="1"/>
          </p:cNvSpPr>
          <p:nvPr>
            <p:ph type="body" sz="quarter" idx="10" hasCustomPrompt="1"/>
          </p:nvPr>
        </p:nvSpPr>
        <p:spPr>
          <a:xfrm>
            <a:off x="3436210" y="1772770"/>
            <a:ext cx="4176084" cy="559386"/>
          </a:xfrm>
          <a:prstGeom prst="rect">
            <a:avLst/>
          </a:prstGeom>
          <a:solidFill>
            <a:schemeClr val="bg1">
              <a:alpha val="58000"/>
            </a:schemeClr>
          </a:solidFill>
          <a:ln w="12700" algn="ctr">
            <a:noFill/>
            <a:miter lim="800000"/>
            <a:headEnd/>
            <a:tailEnd/>
          </a:ln>
        </p:spPr>
        <p:txBody>
          <a:bodyPr wrap="square" lIns="98505" tIns="48388" rIns="98505" bIns="48388">
            <a:spAutoFit/>
          </a:bodyPr>
          <a:lstStyle>
            <a:lvl1pPr marL="0" indent="0">
              <a:lnSpc>
                <a:spcPct val="150000"/>
              </a:lnSpc>
              <a:buFont typeface="+mj-lt"/>
              <a:buNone/>
              <a:defRPr lang="ko-KR" altLang="en-US" sz="2000" b="1" kern="1200" baseline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</a:defRPr>
            </a:lvl1pPr>
            <a:lvl2pPr>
              <a:defRPr lang="ko-KR" altLang="en-US" sz="1200" b="1" kern="1200" smtClean="0">
                <a:latin typeface="Optima" pitchFamily="34" charset="0"/>
                <a:ea typeface="가는각진제목체" pitchFamily="18" charset="-127"/>
                <a:cs typeface="+mn-cs"/>
              </a:defRPr>
            </a:lvl2pPr>
            <a:lvl3pPr>
              <a:defRPr lang="ko-KR" altLang="en-US" sz="1200" b="1" kern="1200" smtClean="0">
                <a:latin typeface="Optima" pitchFamily="34" charset="0"/>
                <a:ea typeface="가는각진제목체" pitchFamily="18" charset="-127"/>
                <a:cs typeface="+mn-cs"/>
              </a:defRPr>
            </a:lvl3pPr>
            <a:lvl4pPr>
              <a:defRPr lang="ko-KR" altLang="en-US" sz="1200" b="1" kern="1200" smtClean="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4pPr>
            <a:lvl5pPr>
              <a:defRPr lang="ko-KR" altLang="en-US"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5pPr>
          </a:lstStyle>
          <a:p>
            <a:pPr marL="514350" lvl="0" indent="-514350" latinLnBrk="0">
              <a:spcBef>
                <a:spcPts val="600"/>
              </a:spcBef>
              <a:buClr>
                <a:schemeClr val="tx1"/>
              </a:buClr>
              <a:buFont typeface="+mj-lt"/>
              <a:buAutoNum type="arabicPeriod"/>
            </a:pPr>
            <a:r>
              <a:rPr lang="ko-KR" altLang="en-US" dirty="0" smtClean="0"/>
              <a:t>장</a:t>
            </a:r>
            <a:r>
              <a:rPr lang="en-US" altLang="ko-KR" dirty="0" smtClean="0"/>
              <a:t>(chapter) 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>...</a:t>
            </a:r>
            <a:endParaRPr lang="ko-KR" altLang="en-US" dirty="0" smtClean="0"/>
          </a:p>
        </p:txBody>
      </p:sp>
      <p:sp>
        <p:nvSpPr>
          <p:cNvPr id="8" name="직사각형 7"/>
          <p:cNvSpPr/>
          <p:nvPr userDrawn="1"/>
        </p:nvSpPr>
        <p:spPr>
          <a:xfrm>
            <a:off x="2" y="6594475"/>
            <a:ext cx="11034835" cy="2619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FFFFFF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699830" y="764450"/>
            <a:ext cx="9649341" cy="576263"/>
          </a:xfrm>
          <a:noFill/>
          <a:ln w="3175">
            <a:noFill/>
            <a:miter lim="800000"/>
            <a:headEnd/>
            <a:tailEnd/>
          </a:ln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</a:bodyPr>
          <a:lstStyle>
            <a:lvl1pPr>
              <a:defRPr lang="ko-KR" altLang="en-US" sz="2400" baseline="0">
                <a:solidFill>
                  <a:srgbClr val="000000"/>
                </a:solidFill>
                <a:cs typeface="+mn-cs"/>
              </a:defRPr>
            </a:lvl1pPr>
          </a:lstStyle>
          <a:p>
            <a:pPr marL="0" lvl="0" indent="0" algn="ctr">
              <a:spcBef>
                <a:spcPct val="20000"/>
              </a:spcBef>
              <a:buClr>
                <a:srgbClr val="000000"/>
              </a:buClr>
              <a:buSzPct val="100000"/>
              <a:buFont typeface="Optima" pitchFamily="34" charset="0"/>
              <a:buNone/>
            </a:pPr>
            <a:r>
              <a:rPr lang="ko-KR" altLang="en-US" dirty="0" smtClean="0"/>
              <a:t>목차</a:t>
            </a:r>
            <a:r>
              <a:rPr lang="en-US" altLang="ko-KR" dirty="0" smtClean="0"/>
              <a:t>.. </a:t>
            </a:r>
            <a:r>
              <a:rPr lang="ko-KR" altLang="en-US" dirty="0" smtClean="0"/>
              <a:t>라고 입력하세요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2" name="슬라이드 번호 개체 틀 3"/>
          <p:cNvSpPr txBox="1">
            <a:spLocks/>
          </p:cNvSpPr>
          <p:nvPr userDrawn="1"/>
        </p:nvSpPr>
        <p:spPr>
          <a:xfrm>
            <a:off x="4624400" y="6616490"/>
            <a:ext cx="1800201" cy="233646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9pPr>
          </a:lstStyle>
          <a:p>
            <a:pPr algn="ctr"/>
            <a:r>
              <a:rPr lang="en-US" altLang="ko-KR" sz="1000" b="0" i="1" dirty="0" smtClean="0">
                <a:solidFill>
                  <a:srgbClr val="000000">
                    <a:lumMod val="50000"/>
                    <a:lumOff val="50000"/>
                  </a:srgbClr>
                </a:solidFill>
              </a:rPr>
              <a:t>- </a:t>
            </a:r>
            <a:fld id="{27628A28-BEDA-4CB7-9042-AAC5A8791716}" type="slidenum">
              <a:rPr lang="ko-KR" altLang="en-US" sz="1000" b="0" i="1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 algn="ctr"/>
              <a:t>‹#›</a:t>
            </a:fld>
            <a:r>
              <a:rPr lang="en-US" altLang="ko-KR" i="1" dirty="0" smtClean="0">
                <a:solidFill>
                  <a:srgbClr val="000000">
                    <a:lumMod val="50000"/>
                    <a:lumOff val="50000"/>
                  </a:srgbClr>
                </a:solidFill>
              </a:rPr>
              <a:t> -</a:t>
            </a:r>
            <a:endParaRPr lang="ko-KR" altLang="en-US" i="1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33140" y="6575658"/>
            <a:ext cx="864119" cy="261402"/>
          </a:xfrm>
          <a:prstGeom prst="rect">
            <a:avLst/>
          </a:prstGeom>
        </p:spPr>
      </p:pic>
      <p:sp>
        <p:nvSpPr>
          <p:cNvPr id="13" name="직사각형 12"/>
          <p:cNvSpPr/>
          <p:nvPr userDrawn="1"/>
        </p:nvSpPr>
        <p:spPr bwMode="auto">
          <a:xfrm>
            <a:off x="0" y="6624358"/>
            <a:ext cx="2212039" cy="23364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eaLnBrk="0" latinLnBrk="0" hangingPunct="0">
              <a:spcBef>
                <a:spcPct val="50000"/>
              </a:spcBef>
              <a:buClr>
                <a:srgbClr val="000000"/>
              </a:buClr>
            </a:pPr>
            <a:r>
              <a:rPr lang="en-US" altLang="ko-KR" sz="1000" b="0" dirty="0" smtClean="0">
                <a:solidFill>
                  <a:srgbClr val="36351B"/>
                </a:solidFill>
                <a:latin typeface="Optima"/>
              </a:rPr>
              <a:t>Object Oriented Programming</a:t>
            </a:r>
            <a:endParaRPr lang="ko-KR" altLang="en-US" sz="1000" b="0" dirty="0" smtClean="0">
              <a:solidFill>
                <a:srgbClr val="36351B"/>
              </a:solidFill>
              <a:latin typeface="Optima"/>
            </a:endParaRPr>
          </a:p>
        </p:txBody>
      </p:sp>
      <p:pic>
        <p:nvPicPr>
          <p:cNvPr id="15" name="Picture 28" descr="C:\Documents and Settings\Administrator\My Documents\0work\보고자료\속지_bottom.jpg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502400"/>
            <a:ext cx="11049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9"/>
          <p:cNvSpPr txBox="1">
            <a:spLocks noChangeArrowheads="1"/>
          </p:cNvSpPr>
          <p:nvPr userDrawn="1"/>
        </p:nvSpPr>
        <p:spPr bwMode="auto">
          <a:xfrm>
            <a:off x="172642" y="6562732"/>
            <a:ext cx="543818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kumimoji="1" lang="en-US" altLang="ko-KR" sz="1000" dirty="0" smtClean="0">
                <a:solidFill>
                  <a:prstClr val="white"/>
                </a:solidFill>
                <a:latin typeface="맑은 고딕"/>
                <a:ea typeface="맑은 고딕"/>
              </a:rPr>
              <a:t>Copyright@2019 </a:t>
            </a:r>
            <a:r>
              <a:rPr kumimoji="1" lang="en-US" altLang="ko-KR" sz="1000" dirty="0">
                <a:solidFill>
                  <a:prstClr val="white"/>
                </a:solidFill>
                <a:latin typeface="맑은 고딕"/>
                <a:ea typeface="맑은 고딕"/>
              </a:rPr>
              <a:t>SK </a:t>
            </a:r>
            <a:r>
              <a:rPr kumimoji="1" lang="ko-KR" altLang="en-US" sz="1000" dirty="0" smtClean="0">
                <a:solidFill>
                  <a:prstClr val="white"/>
                </a:solidFill>
                <a:latin typeface="맑은 고딕"/>
                <a:ea typeface="맑은 고딕"/>
              </a:rPr>
              <a:t>주식회사 </a:t>
            </a:r>
            <a:r>
              <a:rPr kumimoji="1" lang="en-US" altLang="ko-KR" sz="1000" dirty="0" smtClean="0">
                <a:solidFill>
                  <a:prstClr val="white"/>
                </a:solidFill>
                <a:latin typeface="맑은 고딕"/>
                <a:ea typeface="맑은 고딕"/>
              </a:rPr>
              <a:t>C&amp;C </a:t>
            </a:r>
            <a:r>
              <a:rPr kumimoji="1" lang="en-US" altLang="ko-KR" sz="1000" dirty="0" err="1">
                <a:solidFill>
                  <a:prstClr val="white"/>
                </a:solidFill>
                <a:latin typeface="맑은 고딕"/>
                <a:ea typeface="맑은 고딕"/>
              </a:rPr>
              <a:t>Co.Ltd</a:t>
            </a:r>
            <a:r>
              <a:rPr kumimoji="1" lang="en-US" altLang="ko-KR" sz="1000" dirty="0">
                <a:solidFill>
                  <a:prstClr val="white"/>
                </a:solidFill>
                <a:latin typeface="맑은 고딕"/>
                <a:ea typeface="맑은 고딕"/>
              </a:rPr>
              <a:t>. All Rights Reserved.</a:t>
            </a:r>
            <a:endParaRPr kumimoji="1" lang="ko-KR" altLang="en-US" sz="1000" dirty="0">
              <a:solidFill>
                <a:prstClr val="white"/>
              </a:solidFill>
              <a:latin typeface="맑은 고딕"/>
              <a:ea typeface="맑은 고딕"/>
            </a:endParaRPr>
          </a:p>
        </p:txBody>
      </p:sp>
      <p:sp>
        <p:nvSpPr>
          <p:cNvPr id="18" name="슬라이드 번호 개체 틀 3"/>
          <p:cNvSpPr txBox="1">
            <a:spLocks/>
          </p:cNvSpPr>
          <p:nvPr userDrawn="1"/>
        </p:nvSpPr>
        <p:spPr>
          <a:xfrm>
            <a:off x="4634187" y="6617709"/>
            <a:ext cx="1800201" cy="233646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9pPr>
          </a:lstStyle>
          <a:p>
            <a:pPr algn="ctr"/>
            <a:r>
              <a:rPr lang="en-US" altLang="ko-KR" sz="1000" b="0" i="1" dirty="0" smtClean="0">
                <a:solidFill>
                  <a:srgbClr val="FFFFFF"/>
                </a:solidFill>
              </a:rPr>
              <a:t>- </a:t>
            </a:r>
            <a:fld id="{27628A28-BEDA-4CB7-9042-AAC5A8791716}" type="slidenum">
              <a:rPr lang="ko-KR" altLang="en-US" sz="1000" b="0" i="1" smtClean="0">
                <a:solidFill>
                  <a:srgbClr val="FFFFFF"/>
                </a:solidFill>
              </a:rPr>
              <a:pPr algn="ctr"/>
              <a:t>‹#›</a:t>
            </a:fld>
            <a:r>
              <a:rPr lang="en-US" altLang="ko-KR" i="1" dirty="0" smtClean="0">
                <a:solidFill>
                  <a:srgbClr val="FFFFFF"/>
                </a:solidFill>
              </a:rPr>
              <a:t> -</a:t>
            </a:r>
            <a:endParaRPr lang="ko-KR" altLang="en-US" i="1" dirty="0">
              <a:solidFill>
                <a:srgbClr val="FFFFFF"/>
              </a:solidFill>
            </a:endParaRPr>
          </a:p>
        </p:txBody>
      </p:sp>
      <p:sp>
        <p:nvSpPr>
          <p:cNvPr id="19" name="TextBox 18"/>
          <p:cNvSpPr txBox="1"/>
          <p:nvPr userDrawn="1"/>
        </p:nvSpPr>
        <p:spPr>
          <a:xfrm>
            <a:off x="9981497" y="6526010"/>
            <a:ext cx="829055" cy="276999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53774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Namoo tutorial basic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 userDrawn="1"/>
        </p:nvSpPr>
        <p:spPr>
          <a:xfrm>
            <a:off x="0" y="6594475"/>
            <a:ext cx="11034835" cy="2619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21" name="그림 20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33140" y="6575658"/>
            <a:ext cx="864119" cy="261402"/>
          </a:xfrm>
          <a:prstGeom prst="rect">
            <a:avLst/>
          </a:prstGeom>
        </p:spPr>
      </p:pic>
      <p:sp>
        <p:nvSpPr>
          <p:cNvPr id="23" name="직사각형 22"/>
          <p:cNvSpPr/>
          <p:nvPr userDrawn="1"/>
        </p:nvSpPr>
        <p:spPr bwMode="auto">
          <a:xfrm>
            <a:off x="1" y="6624356"/>
            <a:ext cx="2014110" cy="23364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chemeClr val="tx1"/>
              </a:buClr>
            </a:pPr>
            <a:r>
              <a:rPr lang="ko-KR" altLang="en-US" sz="10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양재소슬체S" panose="02020603020101020101" pitchFamily="18" charset="-127"/>
                <a:ea typeface="양재소슬체S" panose="02020603020101020101" pitchFamily="18" charset="-127"/>
              </a:rPr>
              <a:t>올바른 성장과 따뜻한 나눔 </a:t>
            </a:r>
            <a:r>
              <a:rPr lang="en-US" altLang="ko-KR" sz="10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양재소슬체S" panose="02020603020101020101" pitchFamily="18" charset="-127"/>
                <a:ea typeface="양재소슬체S" panose="02020603020101020101" pitchFamily="18" charset="-127"/>
              </a:rPr>
              <a:t>~</a:t>
            </a:r>
            <a:endParaRPr lang="ko-KR" altLang="en-US" sz="1000" b="0" dirty="0" smtClean="0">
              <a:solidFill>
                <a:schemeClr val="tx1">
                  <a:lumMod val="75000"/>
                  <a:lumOff val="25000"/>
                </a:schemeClr>
              </a:solidFill>
              <a:latin typeface="양재소슬체S" panose="02020603020101020101" pitchFamily="18" charset="-127"/>
              <a:ea typeface="양재소슬체S" panose="02020603020101020101" pitchFamily="18" charset="-127"/>
            </a:endParaRPr>
          </a:p>
        </p:txBody>
      </p:sp>
      <p:sp>
        <p:nvSpPr>
          <p:cNvPr id="9" name="AcnStamp_ID_7" hidden="1"/>
          <p:cNvSpPr/>
          <p:nvPr userDrawn="1">
            <p:custDataLst>
              <p:tags r:id="rId1"/>
            </p:custDataLst>
          </p:nvPr>
        </p:nvSpPr>
        <p:spPr bwMode="gray">
          <a:xfrm>
            <a:off x="10539046" y="1517650"/>
            <a:ext cx="0" cy="0"/>
          </a:xfrm>
          <a:prstGeom prst="leftRightArrow">
            <a:avLst>
              <a:gd name="adj1" fmla="val 0"/>
              <a:gd name="adj2" fmla="val 0"/>
            </a:avLst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25400" rIns="0" bIns="25400">
            <a:spAutoFit/>
          </a:bodyPr>
          <a:lstStyle/>
          <a:p>
            <a:pPr algn="r" eaLnBrk="0" latinLnBrk="0" hangingPunct="0">
              <a:buClr>
                <a:schemeClr val="folHlink"/>
              </a:buClr>
              <a:defRPr/>
            </a:pPr>
            <a:r>
              <a:rPr lang="en-US" altLang="ko-KR" sz="1400">
                <a:solidFill>
                  <a:schemeClr val="tx1"/>
                </a:solidFill>
                <a:latin typeface="Optima" pitchFamily="2" charset="2"/>
              </a:rPr>
              <a:t>MASTER STAMP</a:t>
            </a:r>
            <a:endParaRPr lang="ko-KR" altLang="en-US" sz="1400">
              <a:solidFill>
                <a:schemeClr val="tx1"/>
              </a:solidFill>
              <a:latin typeface="Optima" pitchFamily="2" charset="2"/>
            </a:endParaRPr>
          </a:p>
        </p:txBody>
      </p:sp>
      <p:cxnSp>
        <p:nvCxnSpPr>
          <p:cNvPr id="10" name="AcnStpConnector_ID_9" hidden="1"/>
          <p:cNvCxnSpPr>
            <a:cxnSpLocks noChangeShapeType="1"/>
          </p:cNvCxnSpPr>
          <p:nvPr userDrawn="1">
            <p:custDataLst>
              <p:tags r:id="rId2"/>
            </p:custDataLst>
          </p:nvPr>
        </p:nvCxnSpPr>
        <p:spPr bwMode="gray">
          <a:xfrm rot="5400000" flipH="1" flipV="1">
            <a:off x="10539138" y="1517561"/>
            <a:ext cx="1588" cy="1771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1" name="AcnStpConnector_ID_10" hidden="1"/>
          <p:cNvCxnSpPr>
            <a:cxnSpLocks noChangeShapeType="1"/>
          </p:cNvCxnSpPr>
          <p:nvPr userDrawn="1">
            <p:custDataLst>
              <p:tags r:id="rId3"/>
            </p:custDataLst>
          </p:nvPr>
        </p:nvCxnSpPr>
        <p:spPr bwMode="gray">
          <a:xfrm rot="5400000">
            <a:off x="10539138" y="1517561"/>
            <a:ext cx="1588" cy="1771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9724" y="138094"/>
            <a:ext cx="9145326" cy="576263"/>
          </a:xfrm>
        </p:spPr>
        <p:txBody>
          <a:bodyPr lIns="36000" tIns="36000" rIns="36000" bIns="36000" anchor="ctr" anchorCtr="0"/>
          <a:lstStyle>
            <a:lvl1pPr>
              <a:defRPr sz="2200" spc="0" baseline="0">
                <a:latin typeface="HY헤드라인M" pitchFamily="18" charset="-127"/>
                <a:ea typeface="HY헤드라인M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6" name="Line 10"/>
          <p:cNvSpPr>
            <a:spLocks noChangeShapeType="1"/>
          </p:cNvSpPr>
          <p:nvPr userDrawn="1"/>
        </p:nvSpPr>
        <p:spPr bwMode="auto">
          <a:xfrm>
            <a:off x="2722925" y="719920"/>
            <a:ext cx="8058306" cy="0"/>
          </a:xfrm>
          <a:prstGeom prst="line">
            <a:avLst/>
          </a:prstGeom>
          <a:noFill/>
          <a:ln w="635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" name="Line 10"/>
          <p:cNvSpPr>
            <a:spLocks noChangeShapeType="1"/>
          </p:cNvSpPr>
          <p:nvPr userDrawn="1"/>
        </p:nvSpPr>
        <p:spPr bwMode="auto">
          <a:xfrm>
            <a:off x="267770" y="719920"/>
            <a:ext cx="730890" cy="0"/>
          </a:xfrm>
          <a:prstGeom prst="line">
            <a:avLst/>
          </a:prstGeom>
          <a:noFill/>
          <a:ln w="63500">
            <a:solidFill>
              <a:srgbClr val="00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18" name="Line 10"/>
          <p:cNvSpPr>
            <a:spLocks noChangeShapeType="1"/>
          </p:cNvSpPr>
          <p:nvPr userDrawn="1"/>
        </p:nvSpPr>
        <p:spPr bwMode="auto">
          <a:xfrm>
            <a:off x="669472" y="719920"/>
            <a:ext cx="851387" cy="0"/>
          </a:xfrm>
          <a:prstGeom prst="line">
            <a:avLst/>
          </a:prstGeom>
          <a:noFill/>
          <a:ln w="63500">
            <a:solidFill>
              <a:srgbClr val="8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9" name="Line 10"/>
          <p:cNvSpPr>
            <a:spLocks noChangeShapeType="1"/>
          </p:cNvSpPr>
          <p:nvPr userDrawn="1"/>
        </p:nvSpPr>
        <p:spPr bwMode="auto">
          <a:xfrm>
            <a:off x="1473818" y="719920"/>
            <a:ext cx="1360666" cy="0"/>
          </a:xfrm>
          <a:prstGeom prst="line">
            <a:avLst/>
          </a:prstGeom>
          <a:noFill/>
          <a:ln w="63500">
            <a:solidFill>
              <a:srgbClr val="66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 userDrawn="1">
            <p:ph type="body" sz="quarter" idx="10"/>
          </p:nvPr>
        </p:nvSpPr>
        <p:spPr>
          <a:xfrm>
            <a:off x="339725" y="836614"/>
            <a:ext cx="10513515" cy="1125299"/>
          </a:xfrm>
        </p:spPr>
        <p:txBody>
          <a:bodyPr wrap="square" lIns="36000" tIns="36000" rIns="36000" bIns="36000">
            <a:spAutoFit/>
          </a:bodyPr>
          <a:lstStyle>
            <a:lvl1pPr marL="228600" indent="-228600">
              <a:buFont typeface="Wingdings" panose="05000000000000000000" pitchFamily="2" charset="2"/>
              <a:buChar char="ü"/>
              <a:defRPr sz="1800" b="1" baseline="0">
                <a:latin typeface="+mn-lt"/>
              </a:defRPr>
            </a:lvl1pPr>
            <a:lvl2pPr marL="455613" indent="-225425">
              <a:buFont typeface="Wingdings" panose="05000000000000000000" pitchFamily="2" charset="2"/>
              <a:buChar char="§"/>
              <a:defRPr sz="1600" baseline="0">
                <a:latin typeface="+mn-lt"/>
              </a:defRPr>
            </a:lvl2pPr>
            <a:lvl3pPr marL="684213" indent="-227013">
              <a:buFont typeface="가는각진제목체" panose="02030600000101010101" pitchFamily="18" charset="-127"/>
              <a:buChar char="-"/>
              <a:defRPr sz="1400" baseline="0">
                <a:latin typeface="+mn-lt"/>
              </a:defRPr>
            </a:lvl3pPr>
            <a:lvl4pPr marL="898525" indent="-228600">
              <a:buFont typeface="Optima" panose="00000400000000000000" pitchFamily="2" charset="2"/>
              <a:buChar char=""/>
              <a:defRPr sz="1200" baseline="0">
                <a:latin typeface="+mn-lt"/>
              </a:defRPr>
            </a:lvl4pPr>
            <a:lvl5pPr marL="4271963" indent="0">
              <a:buNone/>
              <a:defRPr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</p:txBody>
      </p:sp>
      <p:sp>
        <p:nvSpPr>
          <p:cNvPr id="14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4624400" y="6624354"/>
            <a:ext cx="1800201" cy="233646"/>
          </a:xfrm>
          <a:prstGeom prst="rect">
            <a:avLst/>
          </a:prstGeom>
        </p:spPr>
        <p:txBody>
          <a:bodyPr/>
          <a:lstStyle>
            <a:lvl1pPr algn="ctr">
              <a:defRPr sz="1000" b="0" i="1">
                <a:solidFill>
                  <a:srgbClr val="666633"/>
                </a:solidFill>
              </a:defRPr>
            </a:lvl1pPr>
          </a:lstStyle>
          <a:p>
            <a:fld id="{27628A28-BEDA-4CB7-9042-AAC5A8791716}" type="slidenum">
              <a:rPr lang="ko-KR" altLang="en-US" smtClean="0"/>
              <a:pPr/>
              <a:t>‹#›</a:t>
            </a:fld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20732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Valtech Basic A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686974" y="6619876"/>
            <a:ext cx="1675058" cy="23775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0" latinLnBrk="0" hangingPunct="0">
              <a:lnSpc>
                <a:spcPct val="105000"/>
              </a:lnSpc>
              <a:spcBef>
                <a:spcPct val="35000"/>
              </a:spcBef>
              <a:buClr>
                <a:srgbClr val="008400"/>
              </a:buClr>
              <a:defRPr/>
            </a:pPr>
            <a:r>
              <a:rPr lang="en-US" altLang="zh-SG" sz="900" b="0" dirty="0">
                <a:latin typeface="가는각진제목체"/>
                <a:ea typeface="가는각진제목체"/>
              </a:rPr>
              <a:t>Ⅰ</a:t>
            </a:r>
            <a:r>
              <a:rPr lang="en-US" altLang="zh-SG" sz="900" b="0" dirty="0">
                <a:latin typeface="Optima"/>
              </a:rPr>
              <a:t>-</a:t>
            </a:r>
            <a:fld id="{7ACF3FE3-7EE4-49DF-90D9-D178C564419C}" type="slidenum">
              <a:rPr lang="zh-SG" altLang="en-US" sz="900" b="0">
                <a:latin typeface="Optima"/>
              </a:rPr>
              <a:pPr algn="ctr" eaLnBrk="0" latinLnBrk="0" hangingPunct="0">
                <a:lnSpc>
                  <a:spcPct val="105000"/>
                </a:lnSpc>
                <a:spcBef>
                  <a:spcPct val="35000"/>
                </a:spcBef>
                <a:buClr>
                  <a:srgbClr val="008400"/>
                </a:buClr>
                <a:defRPr/>
              </a:pPr>
              <a:t>‹#›</a:t>
            </a:fld>
            <a:endParaRPr lang="ko-KR" altLang="en-US" sz="900" b="0" dirty="0">
              <a:latin typeface="Optima"/>
            </a:endParaRPr>
          </a:p>
        </p:txBody>
      </p:sp>
      <p:sp>
        <p:nvSpPr>
          <p:cNvPr id="9" name="AcnStamp_ID_7" hidden="1"/>
          <p:cNvSpPr/>
          <p:nvPr userDrawn="1">
            <p:custDataLst>
              <p:tags r:id="rId1"/>
            </p:custDataLst>
          </p:nvPr>
        </p:nvSpPr>
        <p:spPr bwMode="gray">
          <a:xfrm>
            <a:off x="10539046" y="1517650"/>
            <a:ext cx="0" cy="0"/>
          </a:xfrm>
          <a:prstGeom prst="leftRightArrow">
            <a:avLst>
              <a:gd name="adj1" fmla="val 0"/>
              <a:gd name="adj2" fmla="val 0"/>
            </a:avLst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25400" rIns="0" bIns="25400">
            <a:spAutoFit/>
          </a:bodyPr>
          <a:lstStyle/>
          <a:p>
            <a:pPr algn="r" eaLnBrk="0" latinLnBrk="0" hangingPunct="0">
              <a:buClr>
                <a:schemeClr val="folHlink"/>
              </a:buClr>
              <a:defRPr/>
            </a:pPr>
            <a:r>
              <a:rPr lang="en-US" altLang="ko-KR" sz="1400">
                <a:solidFill>
                  <a:schemeClr val="tx1"/>
                </a:solidFill>
                <a:latin typeface="Optima" pitchFamily="2" charset="2"/>
              </a:rPr>
              <a:t>MASTER STAMP</a:t>
            </a:r>
            <a:endParaRPr lang="ko-KR" altLang="en-US" sz="1400">
              <a:solidFill>
                <a:schemeClr val="tx1"/>
              </a:solidFill>
              <a:latin typeface="Optima" pitchFamily="2" charset="2"/>
            </a:endParaRPr>
          </a:p>
        </p:txBody>
      </p:sp>
      <p:cxnSp>
        <p:nvCxnSpPr>
          <p:cNvPr id="10" name="AcnStpConnector_ID_9" hidden="1"/>
          <p:cNvCxnSpPr>
            <a:cxnSpLocks noChangeShapeType="1"/>
          </p:cNvCxnSpPr>
          <p:nvPr userDrawn="1">
            <p:custDataLst>
              <p:tags r:id="rId2"/>
            </p:custDataLst>
          </p:nvPr>
        </p:nvCxnSpPr>
        <p:spPr bwMode="gray">
          <a:xfrm rot="5400000" flipH="1" flipV="1">
            <a:off x="10539138" y="1517560"/>
            <a:ext cx="1588" cy="1771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1" name="AcnStpConnector_ID_10" hidden="1"/>
          <p:cNvCxnSpPr>
            <a:cxnSpLocks noChangeShapeType="1"/>
          </p:cNvCxnSpPr>
          <p:nvPr userDrawn="1">
            <p:custDataLst>
              <p:tags r:id="rId3"/>
            </p:custDataLst>
          </p:nvPr>
        </p:nvCxnSpPr>
        <p:spPr bwMode="gray">
          <a:xfrm rot="5400000">
            <a:off x="10539138" y="1517560"/>
            <a:ext cx="1588" cy="1771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80966" y="138094"/>
            <a:ext cx="10353163" cy="576263"/>
          </a:xfrm>
        </p:spPr>
        <p:txBody>
          <a:bodyPr anchor="ctr" anchorCtr="0"/>
          <a:lstStyle>
            <a:lvl1pPr>
              <a:defRPr sz="2400" spc="0" baseline="0">
                <a:latin typeface="HY헤드라인M" pitchFamily="18" charset="-127"/>
                <a:ea typeface="HY헤드라인M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>
          <a:xfrm>
            <a:off x="436441" y="857232"/>
            <a:ext cx="10160158" cy="784830"/>
          </a:xfrm>
          <a:noFill/>
          <a:ln w="3175">
            <a:noFill/>
            <a:miter lim="800000"/>
            <a:headEnd/>
            <a:tailEnd/>
          </a:ln>
        </p:spPr>
        <p:txBody>
          <a:bodyPr vert="horz" wrap="square" lIns="36000" tIns="45720" rIns="36000" bIns="45720" numCol="1" anchor="t" anchorCtr="0" compatLnSpc="1">
            <a:prstTxWarp prst="textNoShape">
              <a:avLst/>
            </a:prstTxWarp>
            <a:spAutoFit/>
          </a:bodyPr>
          <a:lstStyle>
            <a:lvl1pPr marL="0" indent="0" algn="l" rtl="0" eaLnBrk="0" fontAlgn="base" latinLnBrk="1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가는각진제목체" pitchFamily="18" charset="-127"/>
              <a:buNone/>
              <a:defRPr kumimoji="1" lang="en-US" altLang="ko-KR" sz="20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+mn-cs"/>
              </a:defRPr>
            </a:lvl1pPr>
            <a:lvl2pPr marL="0" indent="0" algn="l" rtl="0" eaLnBrk="0" fontAlgn="base" latinLnBrk="1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가는각진제목체" pitchFamily="18" charset="-127"/>
              <a:buNone/>
              <a:defRPr kumimoji="1"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+mn-cs"/>
              </a:defRPr>
            </a:lvl2pPr>
          </a:lstStyle>
          <a:p>
            <a:pPr lvl="0"/>
            <a:endParaRPr lang="en-US" altLang="ko-KR" smtClean="0"/>
          </a:p>
          <a:p>
            <a:pPr lvl="1"/>
            <a:r>
              <a:rPr lang="en-US" altLang="ko-KR" smtClean="0"/>
              <a:t> </a:t>
            </a:r>
            <a:endParaRPr lang="ko-KR" altLang="en-US" dirty="0"/>
          </a:p>
        </p:txBody>
      </p:sp>
      <p:cxnSp>
        <p:nvCxnSpPr>
          <p:cNvPr id="15" name="직선 연결선 14"/>
          <p:cNvCxnSpPr/>
          <p:nvPr userDrawn="1"/>
        </p:nvCxnSpPr>
        <p:spPr bwMode="auto">
          <a:xfrm>
            <a:off x="380963" y="746724"/>
            <a:ext cx="8429685" cy="0"/>
          </a:xfrm>
          <a:prstGeom prst="line">
            <a:avLst/>
          </a:prstGeom>
          <a:noFill/>
          <a:ln w="63500" cap="flat" cmpd="sng" algn="ctr">
            <a:solidFill>
              <a:srgbClr val="609A1A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21" name="직선 연결선 20"/>
          <p:cNvCxnSpPr/>
          <p:nvPr userDrawn="1"/>
        </p:nvCxnSpPr>
        <p:spPr bwMode="auto">
          <a:xfrm>
            <a:off x="380965" y="6500834"/>
            <a:ext cx="10215633" cy="0"/>
          </a:xfrm>
          <a:prstGeom prst="line">
            <a:avLst/>
          </a:prstGeom>
          <a:noFill/>
          <a:ln w="317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23" name="직선 연결선 22"/>
          <p:cNvCxnSpPr/>
          <p:nvPr userDrawn="1"/>
        </p:nvCxnSpPr>
        <p:spPr bwMode="auto">
          <a:xfrm>
            <a:off x="8453459" y="746724"/>
            <a:ext cx="2266020" cy="0"/>
          </a:xfrm>
          <a:prstGeom prst="line">
            <a:avLst/>
          </a:prstGeom>
          <a:noFill/>
          <a:ln w="63500" cap="flat" cmpd="sng" algn="ctr">
            <a:solidFill>
              <a:srgbClr val="04141E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3" name="직사각형 2"/>
          <p:cNvSpPr/>
          <p:nvPr userDrawn="1"/>
        </p:nvSpPr>
        <p:spPr bwMode="auto">
          <a:xfrm>
            <a:off x="339725" y="6525431"/>
            <a:ext cx="2376386" cy="216683"/>
          </a:xfrm>
          <a:prstGeom prst="rect">
            <a:avLst/>
          </a:prstGeom>
          <a:noFill/>
          <a:ln w="12700">
            <a:noFill/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l" eaLnBrk="0" latinLnBrk="0" hangingPunct="0">
              <a:spcBef>
                <a:spcPct val="50000"/>
              </a:spcBef>
              <a:buClr>
                <a:schemeClr val="folHlink"/>
              </a:buClr>
            </a:pPr>
            <a:r>
              <a:rPr lang="ko-KR" altLang="en-US" smtClean="0">
                <a:latin typeface="Optima" pitchFamily="2" charset="2"/>
              </a:rPr>
              <a:t>올바른 성장과 따뜻한 나눔</a:t>
            </a:r>
            <a:r>
              <a:rPr lang="en-US" altLang="ko-KR" smtClean="0">
                <a:latin typeface="Optima" pitchFamily="2" charset="2"/>
              </a:rPr>
              <a:t>…</a:t>
            </a:r>
            <a:endParaRPr lang="ko-KR" altLang="en-US" smtClean="0">
              <a:latin typeface="Optima" pitchFamily="2" charset="2"/>
            </a:endParaRPr>
          </a:p>
        </p:txBody>
      </p:sp>
      <p:pic>
        <p:nvPicPr>
          <p:cNvPr id="16" name="그림 15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69021" y="116542"/>
            <a:ext cx="1653833" cy="541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2648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Nextree edu Sub-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cnStamp_ID_7" hidden="1"/>
          <p:cNvSpPr/>
          <p:nvPr userDrawn="1">
            <p:custDataLst>
              <p:tags r:id="rId1"/>
            </p:custDataLst>
          </p:nvPr>
        </p:nvSpPr>
        <p:spPr bwMode="gray">
          <a:xfrm>
            <a:off x="10539046" y="1517650"/>
            <a:ext cx="0" cy="0"/>
          </a:xfrm>
          <a:prstGeom prst="leftRightArrow">
            <a:avLst>
              <a:gd name="adj1" fmla="val 0"/>
              <a:gd name="adj2" fmla="val 0"/>
            </a:avLst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25400" rIns="0" bIns="25400">
            <a:spAutoFit/>
          </a:bodyPr>
          <a:lstStyle/>
          <a:p>
            <a:pPr algn="r" eaLnBrk="0" latinLnBrk="0" hangingPunct="0">
              <a:buClr>
                <a:schemeClr val="folHlink"/>
              </a:buClr>
              <a:defRPr/>
            </a:pPr>
            <a:r>
              <a:rPr lang="en-US" altLang="ko-KR" sz="1400">
                <a:solidFill>
                  <a:schemeClr val="tx1"/>
                </a:solidFill>
                <a:latin typeface="Optima" pitchFamily="2" charset="2"/>
              </a:rPr>
              <a:t>MASTER STAMP</a:t>
            </a:r>
            <a:endParaRPr lang="ko-KR" altLang="en-US" sz="1400">
              <a:solidFill>
                <a:schemeClr val="tx1"/>
              </a:solidFill>
              <a:latin typeface="Optima" pitchFamily="2" charset="2"/>
            </a:endParaRPr>
          </a:p>
        </p:txBody>
      </p:sp>
      <p:cxnSp>
        <p:nvCxnSpPr>
          <p:cNvPr id="5" name="AcnStpConnector_ID_9" hidden="1"/>
          <p:cNvCxnSpPr>
            <a:cxnSpLocks noChangeShapeType="1"/>
          </p:cNvCxnSpPr>
          <p:nvPr userDrawn="1">
            <p:custDataLst>
              <p:tags r:id="rId2"/>
            </p:custDataLst>
          </p:nvPr>
        </p:nvCxnSpPr>
        <p:spPr bwMode="gray">
          <a:xfrm rot="5400000" flipH="1" flipV="1">
            <a:off x="10539138" y="1517561"/>
            <a:ext cx="1588" cy="1771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" name="AcnStpConnector_ID_10" hidden="1"/>
          <p:cNvCxnSpPr>
            <a:cxnSpLocks noChangeShapeType="1"/>
          </p:cNvCxnSpPr>
          <p:nvPr userDrawn="1">
            <p:custDataLst>
              <p:tags r:id="rId3"/>
            </p:custDataLst>
          </p:nvPr>
        </p:nvCxnSpPr>
        <p:spPr bwMode="gray">
          <a:xfrm rot="5400000">
            <a:off x="10539138" y="1517561"/>
            <a:ext cx="1588" cy="1771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9" name="직선 연결선 28"/>
          <p:cNvCxnSpPr/>
          <p:nvPr userDrawn="1"/>
        </p:nvCxnSpPr>
        <p:spPr bwMode="auto">
          <a:xfrm flipV="1">
            <a:off x="5524502" y="3507418"/>
            <a:ext cx="0" cy="3234042"/>
          </a:xfrm>
          <a:prstGeom prst="line">
            <a:avLst/>
          </a:prstGeom>
          <a:noFill/>
          <a:ln w="254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33" name="직선 연결선 32"/>
          <p:cNvCxnSpPr/>
          <p:nvPr userDrawn="1"/>
        </p:nvCxnSpPr>
        <p:spPr bwMode="auto">
          <a:xfrm>
            <a:off x="195760" y="3506273"/>
            <a:ext cx="10657979" cy="0"/>
          </a:xfrm>
          <a:prstGeom prst="line">
            <a:avLst/>
          </a:prstGeom>
          <a:noFill/>
          <a:ln w="254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37" name="텍스트 개체 틀 36"/>
          <p:cNvSpPr>
            <a:spLocks noGrp="1"/>
          </p:cNvSpPr>
          <p:nvPr>
            <p:ph type="body" sz="quarter" idx="10" hasCustomPrompt="1"/>
          </p:nvPr>
        </p:nvSpPr>
        <p:spPr>
          <a:xfrm>
            <a:off x="5596013" y="3589128"/>
            <a:ext cx="5329238" cy="343942"/>
          </a:xfrm>
          <a:solidFill>
            <a:schemeClr val="bg1">
              <a:alpha val="58000"/>
            </a:schemeClr>
          </a:solidFill>
          <a:ln w="12700" algn="ctr">
            <a:noFill/>
            <a:miter lim="800000"/>
            <a:headEnd/>
            <a:tailEnd/>
          </a:ln>
        </p:spPr>
        <p:txBody>
          <a:bodyPr lIns="98505" tIns="48388" rIns="98505" bIns="48388">
            <a:spAutoFit/>
          </a:bodyPr>
          <a:lstStyle>
            <a:lvl1pPr marL="514350" indent="-514350">
              <a:defRPr lang="ko-KR" altLang="en-US" b="1" kern="120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</a:defRPr>
            </a:lvl1pPr>
            <a:lvl2pPr>
              <a:defRPr lang="ko-KR" altLang="en-US" sz="1200" b="1" kern="1200" smtClean="0">
                <a:latin typeface="Optima" pitchFamily="34" charset="0"/>
                <a:ea typeface="가는각진제목체" pitchFamily="18" charset="-127"/>
                <a:cs typeface="+mn-cs"/>
              </a:defRPr>
            </a:lvl2pPr>
            <a:lvl3pPr>
              <a:defRPr lang="ko-KR" altLang="en-US" sz="1200" b="1" kern="1200" smtClean="0">
                <a:latin typeface="Optima" pitchFamily="34" charset="0"/>
                <a:ea typeface="가는각진제목체" pitchFamily="18" charset="-127"/>
                <a:cs typeface="+mn-cs"/>
              </a:defRPr>
            </a:lvl3pPr>
            <a:lvl4pPr>
              <a:defRPr lang="ko-KR" altLang="en-US" sz="1200" b="1" kern="1200" smtClean="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4pPr>
            <a:lvl5pPr>
              <a:defRPr lang="ko-KR" altLang="en-US"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5pPr>
          </a:lstStyle>
          <a:p>
            <a:pPr marL="514350" lvl="0" indent="-514350" latinLnBrk="0">
              <a:spcBef>
                <a:spcPts val="600"/>
              </a:spcBef>
              <a:buClr>
                <a:schemeClr val="tx1"/>
              </a:buClr>
              <a:buFont typeface="+mj-lt"/>
              <a:buAutoNum type="arabicPeriod"/>
            </a:pPr>
            <a:r>
              <a:rPr lang="ko-KR" altLang="en-US" smtClean="0"/>
              <a:t>항목이름을 입력하세요</a:t>
            </a:r>
            <a:r>
              <a:rPr lang="en-US" altLang="ko-KR" smtClean="0"/>
              <a:t>...</a:t>
            </a:r>
            <a:endParaRPr lang="ko-KR" altLang="en-US" smtClean="0"/>
          </a:p>
        </p:txBody>
      </p:sp>
      <p:sp>
        <p:nvSpPr>
          <p:cNvPr id="39" name="텍스트 개체 틀 38"/>
          <p:cNvSpPr>
            <a:spLocks noGrp="1"/>
          </p:cNvSpPr>
          <p:nvPr>
            <p:ph type="body" sz="quarter" idx="11" hasCustomPrompt="1"/>
          </p:nvPr>
        </p:nvSpPr>
        <p:spPr>
          <a:xfrm>
            <a:off x="339725" y="2997200"/>
            <a:ext cx="5113338" cy="503238"/>
          </a:xfrm>
        </p:spPr>
        <p:txBody>
          <a:bodyPr anchor="ctr"/>
          <a:lstStyle>
            <a:lvl1pPr marL="0" indent="0">
              <a:buNone/>
              <a:defRPr sz="2400" b="1"/>
            </a:lvl1pPr>
          </a:lstStyle>
          <a:p>
            <a:pPr lvl="0"/>
            <a:r>
              <a:rPr lang="ko-KR" altLang="en-US" smtClean="0"/>
              <a:t>목차이름을 입력하세요</a:t>
            </a:r>
            <a:r>
              <a:rPr lang="en-US" altLang="ko-KR" smtClean="0"/>
              <a:t>...</a:t>
            </a:r>
            <a:endParaRPr lang="ko-KR" altLang="en-US" smtClean="0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24500" y="0"/>
            <a:ext cx="5522911" cy="292493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5524500" cy="2924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5127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Nextree edu Sub-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cnStamp_ID_7" hidden="1"/>
          <p:cNvSpPr/>
          <p:nvPr userDrawn="1">
            <p:custDataLst>
              <p:tags r:id="rId1"/>
            </p:custDataLst>
          </p:nvPr>
        </p:nvSpPr>
        <p:spPr bwMode="gray">
          <a:xfrm>
            <a:off x="10539046" y="1517650"/>
            <a:ext cx="0" cy="0"/>
          </a:xfrm>
          <a:prstGeom prst="leftRightArrow">
            <a:avLst>
              <a:gd name="adj1" fmla="val 0"/>
              <a:gd name="adj2" fmla="val 0"/>
            </a:avLst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25400" rIns="0" bIns="25400">
            <a:spAutoFit/>
          </a:bodyPr>
          <a:lstStyle/>
          <a:p>
            <a:pPr algn="r" eaLnBrk="0" latinLnBrk="0" hangingPunct="0">
              <a:buClr>
                <a:schemeClr val="folHlink"/>
              </a:buClr>
              <a:defRPr/>
            </a:pPr>
            <a:r>
              <a:rPr lang="en-US" altLang="ko-KR" sz="1400">
                <a:solidFill>
                  <a:schemeClr val="tx1"/>
                </a:solidFill>
                <a:latin typeface="Optima" pitchFamily="2" charset="2"/>
              </a:rPr>
              <a:t>MASTER STAMP</a:t>
            </a:r>
            <a:endParaRPr lang="ko-KR" altLang="en-US" sz="1400">
              <a:solidFill>
                <a:schemeClr val="tx1"/>
              </a:solidFill>
              <a:latin typeface="Optima" pitchFamily="2" charset="2"/>
            </a:endParaRPr>
          </a:p>
        </p:txBody>
      </p:sp>
      <p:cxnSp>
        <p:nvCxnSpPr>
          <p:cNvPr id="5" name="AcnStpConnector_ID_9" hidden="1"/>
          <p:cNvCxnSpPr>
            <a:cxnSpLocks noChangeShapeType="1"/>
          </p:cNvCxnSpPr>
          <p:nvPr userDrawn="1">
            <p:custDataLst>
              <p:tags r:id="rId2"/>
            </p:custDataLst>
          </p:nvPr>
        </p:nvCxnSpPr>
        <p:spPr bwMode="gray">
          <a:xfrm rot="5400000" flipH="1" flipV="1">
            <a:off x="10539138" y="1517561"/>
            <a:ext cx="1588" cy="1771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" name="AcnStpConnector_ID_10" hidden="1"/>
          <p:cNvCxnSpPr>
            <a:cxnSpLocks noChangeShapeType="1"/>
          </p:cNvCxnSpPr>
          <p:nvPr userDrawn="1">
            <p:custDataLst>
              <p:tags r:id="rId3"/>
            </p:custDataLst>
          </p:nvPr>
        </p:nvCxnSpPr>
        <p:spPr bwMode="gray">
          <a:xfrm rot="5400000">
            <a:off x="10539138" y="1517561"/>
            <a:ext cx="1588" cy="1771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9" name="직선 연결선 28"/>
          <p:cNvCxnSpPr/>
          <p:nvPr userDrawn="1"/>
        </p:nvCxnSpPr>
        <p:spPr bwMode="auto">
          <a:xfrm flipV="1">
            <a:off x="5524502" y="3507418"/>
            <a:ext cx="0" cy="3234042"/>
          </a:xfrm>
          <a:prstGeom prst="line">
            <a:avLst/>
          </a:prstGeom>
          <a:noFill/>
          <a:ln w="254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33" name="직선 연결선 32"/>
          <p:cNvCxnSpPr/>
          <p:nvPr userDrawn="1"/>
        </p:nvCxnSpPr>
        <p:spPr bwMode="auto">
          <a:xfrm>
            <a:off x="195760" y="3506273"/>
            <a:ext cx="10657979" cy="0"/>
          </a:xfrm>
          <a:prstGeom prst="line">
            <a:avLst/>
          </a:prstGeom>
          <a:noFill/>
          <a:ln w="254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37" name="텍스트 개체 틀 36"/>
          <p:cNvSpPr>
            <a:spLocks noGrp="1"/>
          </p:cNvSpPr>
          <p:nvPr>
            <p:ph type="body" sz="quarter" idx="10" hasCustomPrompt="1"/>
          </p:nvPr>
        </p:nvSpPr>
        <p:spPr>
          <a:xfrm>
            <a:off x="5596013" y="3589128"/>
            <a:ext cx="5329238" cy="343942"/>
          </a:xfrm>
          <a:solidFill>
            <a:schemeClr val="bg1">
              <a:alpha val="58000"/>
            </a:schemeClr>
          </a:solidFill>
          <a:ln w="12700" algn="ctr">
            <a:noFill/>
            <a:miter lim="800000"/>
            <a:headEnd/>
            <a:tailEnd/>
          </a:ln>
        </p:spPr>
        <p:txBody>
          <a:bodyPr lIns="98505" tIns="48388" rIns="98505" bIns="48388">
            <a:spAutoFit/>
          </a:bodyPr>
          <a:lstStyle>
            <a:lvl1pPr marL="514350" indent="-514350">
              <a:defRPr lang="ko-KR" altLang="en-US" b="1" kern="120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</a:defRPr>
            </a:lvl1pPr>
            <a:lvl2pPr>
              <a:defRPr lang="ko-KR" altLang="en-US" sz="1200" b="1" kern="1200" smtClean="0">
                <a:latin typeface="Optima" pitchFamily="34" charset="0"/>
                <a:ea typeface="가는각진제목체" pitchFamily="18" charset="-127"/>
                <a:cs typeface="+mn-cs"/>
              </a:defRPr>
            </a:lvl2pPr>
            <a:lvl3pPr>
              <a:defRPr lang="ko-KR" altLang="en-US" sz="1200" b="1" kern="1200" smtClean="0">
                <a:latin typeface="Optima" pitchFamily="34" charset="0"/>
                <a:ea typeface="가는각진제목체" pitchFamily="18" charset="-127"/>
                <a:cs typeface="+mn-cs"/>
              </a:defRPr>
            </a:lvl3pPr>
            <a:lvl4pPr>
              <a:defRPr lang="ko-KR" altLang="en-US" sz="1200" b="1" kern="1200" smtClean="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4pPr>
            <a:lvl5pPr>
              <a:defRPr lang="ko-KR" altLang="en-US"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5pPr>
          </a:lstStyle>
          <a:p>
            <a:pPr marL="514350" lvl="0" indent="-514350" latinLnBrk="0">
              <a:spcBef>
                <a:spcPts val="600"/>
              </a:spcBef>
              <a:buClr>
                <a:schemeClr val="tx1"/>
              </a:buClr>
              <a:buFont typeface="+mj-lt"/>
              <a:buAutoNum type="arabicPeriod"/>
            </a:pPr>
            <a:r>
              <a:rPr lang="ko-KR" altLang="en-US" smtClean="0"/>
              <a:t>항목이름을 입력하세요</a:t>
            </a:r>
            <a:r>
              <a:rPr lang="en-US" altLang="ko-KR" smtClean="0"/>
              <a:t>...</a:t>
            </a:r>
            <a:endParaRPr lang="ko-KR" altLang="en-US" smtClean="0"/>
          </a:p>
        </p:txBody>
      </p:sp>
      <p:sp>
        <p:nvSpPr>
          <p:cNvPr id="39" name="텍스트 개체 틀 38"/>
          <p:cNvSpPr>
            <a:spLocks noGrp="1"/>
          </p:cNvSpPr>
          <p:nvPr>
            <p:ph type="body" sz="quarter" idx="11" hasCustomPrompt="1"/>
          </p:nvPr>
        </p:nvSpPr>
        <p:spPr>
          <a:xfrm>
            <a:off x="339725" y="2997200"/>
            <a:ext cx="5113338" cy="503238"/>
          </a:xfrm>
        </p:spPr>
        <p:txBody>
          <a:bodyPr anchor="ctr"/>
          <a:lstStyle>
            <a:lvl1pPr marL="0" indent="0">
              <a:buNone/>
              <a:defRPr sz="2400" b="1"/>
            </a:lvl1pPr>
          </a:lstStyle>
          <a:p>
            <a:pPr lvl="0"/>
            <a:r>
              <a:rPr lang="ko-KR" altLang="en-US" smtClean="0"/>
              <a:t>목차이름을 입력하세요</a:t>
            </a:r>
            <a:r>
              <a:rPr lang="en-US" altLang="ko-KR" smtClean="0"/>
              <a:t>...</a:t>
            </a:r>
            <a:endParaRPr lang="ko-KR" altLang="en-US" smtClean="0"/>
          </a:p>
        </p:txBody>
      </p:sp>
      <p:sp>
        <p:nvSpPr>
          <p:cNvPr id="13" name="텍스트 개체 틀 36"/>
          <p:cNvSpPr>
            <a:spLocks noGrp="1"/>
          </p:cNvSpPr>
          <p:nvPr>
            <p:ph type="body" sz="quarter" idx="12" hasCustomPrompt="1"/>
          </p:nvPr>
        </p:nvSpPr>
        <p:spPr>
          <a:xfrm>
            <a:off x="771841" y="3589128"/>
            <a:ext cx="4608640" cy="343942"/>
          </a:xfrm>
          <a:solidFill>
            <a:schemeClr val="bg1">
              <a:alpha val="58000"/>
            </a:schemeClr>
          </a:solidFill>
          <a:ln w="12700" algn="ctr">
            <a:noFill/>
            <a:miter lim="800000"/>
            <a:headEnd/>
            <a:tailEnd/>
          </a:ln>
        </p:spPr>
        <p:txBody>
          <a:bodyPr wrap="square" lIns="98505" tIns="48388" rIns="98505" bIns="48388">
            <a:spAutoFit/>
          </a:bodyPr>
          <a:lstStyle>
            <a:lvl1pPr marL="514350" indent="-514350">
              <a:defRPr lang="ko-KR" altLang="en-US" b="1" kern="120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</a:defRPr>
            </a:lvl1pPr>
            <a:lvl2pPr>
              <a:defRPr lang="ko-KR" altLang="en-US" sz="1200" b="1" kern="1200" smtClean="0">
                <a:latin typeface="Optima" pitchFamily="34" charset="0"/>
                <a:ea typeface="가는각진제목체" pitchFamily="18" charset="-127"/>
                <a:cs typeface="+mn-cs"/>
              </a:defRPr>
            </a:lvl2pPr>
            <a:lvl3pPr>
              <a:defRPr lang="ko-KR" altLang="en-US" sz="1200" b="1" kern="1200" smtClean="0">
                <a:latin typeface="Optima" pitchFamily="34" charset="0"/>
                <a:ea typeface="가는각진제목체" pitchFamily="18" charset="-127"/>
                <a:cs typeface="+mn-cs"/>
              </a:defRPr>
            </a:lvl3pPr>
            <a:lvl4pPr>
              <a:defRPr lang="ko-KR" altLang="en-US" sz="1200" b="1" kern="1200" smtClean="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4pPr>
            <a:lvl5pPr>
              <a:defRPr lang="ko-KR" altLang="en-US"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5pPr>
          </a:lstStyle>
          <a:p>
            <a:pPr marL="514350" lvl="0" indent="-514350" latinLnBrk="0">
              <a:spcBef>
                <a:spcPts val="600"/>
              </a:spcBef>
              <a:buClr>
                <a:schemeClr val="tx1"/>
              </a:buClr>
              <a:buFont typeface="+mj-lt"/>
              <a:buAutoNum type="arabicPeriod"/>
            </a:pPr>
            <a:r>
              <a:rPr lang="ko-KR" altLang="en-US" smtClean="0"/>
              <a:t>항목이름을 입력하세요</a:t>
            </a:r>
            <a:r>
              <a:rPr lang="en-US" altLang="ko-KR" smtClean="0"/>
              <a:t>...</a:t>
            </a:r>
            <a:endParaRPr lang="ko-KR" altLang="en-US" smtClean="0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24500" y="0"/>
            <a:ext cx="5522911" cy="292493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5524500" cy="2924930"/>
          </a:xfrm>
          <a:prstGeom prst="rect">
            <a:avLst/>
          </a:prstGeom>
        </p:spPr>
      </p:pic>
      <p:sp>
        <p:nvSpPr>
          <p:cNvPr id="14" name="직사각형 13"/>
          <p:cNvSpPr/>
          <p:nvPr userDrawn="1"/>
        </p:nvSpPr>
        <p:spPr>
          <a:xfrm>
            <a:off x="0" y="6594475"/>
            <a:ext cx="11034835" cy="2619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TextBox 14"/>
          <p:cNvSpPr txBox="1"/>
          <p:nvPr userDrawn="1"/>
        </p:nvSpPr>
        <p:spPr>
          <a:xfrm>
            <a:off x="4686974" y="6597441"/>
            <a:ext cx="1675058" cy="23775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0" latinLnBrk="0" hangingPunct="0">
              <a:lnSpc>
                <a:spcPct val="105000"/>
              </a:lnSpc>
              <a:spcBef>
                <a:spcPct val="35000"/>
              </a:spcBef>
              <a:buClr>
                <a:srgbClr val="008400"/>
              </a:buClr>
              <a:defRPr/>
            </a:pPr>
            <a:r>
              <a:rPr lang="en-US" altLang="zh-SG" sz="900" b="0" dirty="0" smtClean="0">
                <a:latin typeface="+mn-lt"/>
                <a:ea typeface="+mj-ea"/>
              </a:rPr>
              <a:t>- </a:t>
            </a:r>
            <a:fld id="{7ACF3FE3-7EE4-49DF-90D9-D178C564419C}" type="slidenum">
              <a:rPr lang="zh-SG" altLang="en-US" sz="900" b="0" smtClean="0">
                <a:latin typeface="+mn-lt"/>
                <a:ea typeface="+mj-ea"/>
              </a:rPr>
              <a:pPr algn="ctr" eaLnBrk="0" latinLnBrk="0" hangingPunct="0">
                <a:lnSpc>
                  <a:spcPct val="105000"/>
                </a:lnSpc>
                <a:spcBef>
                  <a:spcPct val="35000"/>
                </a:spcBef>
                <a:buClr>
                  <a:srgbClr val="008400"/>
                </a:buClr>
                <a:defRPr/>
              </a:pPr>
              <a:t>‹#›</a:t>
            </a:fld>
            <a:r>
              <a:rPr lang="en-US" altLang="zh-SG" sz="900" b="0" dirty="0" smtClean="0">
                <a:latin typeface="+mn-lt"/>
                <a:ea typeface="+mj-ea"/>
              </a:rPr>
              <a:t> -</a:t>
            </a:r>
            <a:endParaRPr lang="ko-KR" altLang="en-US" sz="900" b="0" dirty="0">
              <a:latin typeface="+mn-lt"/>
              <a:ea typeface="+mj-ea"/>
            </a:endParaRPr>
          </a:p>
        </p:txBody>
      </p:sp>
      <p:pic>
        <p:nvPicPr>
          <p:cNvPr id="16" name="그림 15"/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77161" y="6619224"/>
            <a:ext cx="720101" cy="217835"/>
          </a:xfrm>
          <a:prstGeom prst="rect">
            <a:avLst/>
          </a:prstGeom>
        </p:spPr>
      </p:pic>
      <p:cxnSp>
        <p:nvCxnSpPr>
          <p:cNvPr id="17" name="직선 연결선 16"/>
          <p:cNvCxnSpPr/>
          <p:nvPr userDrawn="1"/>
        </p:nvCxnSpPr>
        <p:spPr bwMode="auto">
          <a:xfrm>
            <a:off x="1" y="6597650"/>
            <a:ext cx="11047413" cy="0"/>
          </a:xfrm>
          <a:prstGeom prst="line">
            <a:avLst/>
          </a:prstGeom>
          <a:noFill/>
          <a:ln w="6350">
            <a:solidFill>
              <a:schemeClr val="bg1">
                <a:lumMod val="65000"/>
              </a:schemeClr>
            </a:solidFill>
            <a:prstDash val="sysDot"/>
            <a:round/>
            <a:headEnd/>
            <a:tailEnd type="none" w="med" len="med"/>
          </a:ln>
          <a:effectLst/>
        </p:spPr>
      </p:cxnSp>
      <p:sp>
        <p:nvSpPr>
          <p:cNvPr id="19" name="직사각형 18"/>
          <p:cNvSpPr/>
          <p:nvPr userDrawn="1"/>
        </p:nvSpPr>
        <p:spPr bwMode="auto">
          <a:xfrm>
            <a:off x="1" y="6597440"/>
            <a:ext cx="1707970" cy="260560"/>
          </a:xfrm>
          <a:prstGeom prst="rect">
            <a:avLst/>
          </a:prstGeom>
          <a:noFill/>
          <a:ln w="12700">
            <a:noFill/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l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sz="1100" b="0" dirty="0" smtClean="0">
                <a:latin typeface="+mn-lt"/>
              </a:rPr>
              <a:t>Software</a:t>
            </a:r>
            <a:r>
              <a:rPr lang="en-US" altLang="ko-KR" sz="1100" b="0" baseline="0" dirty="0" smtClean="0">
                <a:latin typeface="+mn-lt"/>
              </a:rPr>
              <a:t> Architecture</a:t>
            </a:r>
            <a:endParaRPr lang="ko-KR" altLang="en-US" sz="1100" b="0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910743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AC Banner Title"/>
          <p:cNvSpPr>
            <a:spLocks noGrp="1" noChangeArrowheads="1"/>
          </p:cNvSpPr>
          <p:nvPr>
            <p:ph type="title"/>
          </p:nvPr>
        </p:nvSpPr>
        <p:spPr bwMode="auto">
          <a:xfrm>
            <a:off x="380963" y="142852"/>
            <a:ext cx="10029093" cy="5762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SG" dirty="0" smtClean="0"/>
              <a:t>Click to edit title style</a:t>
            </a: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9955" y="2133600"/>
            <a:ext cx="10029093" cy="4114800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text format of master</a:t>
            </a:r>
            <a:endParaRPr lang="en-US" altLang="zh-SG" smtClean="0"/>
          </a:p>
          <a:p>
            <a:pPr lvl="1"/>
            <a:r>
              <a:rPr lang="en-US" altLang="ko-KR" smtClean="0"/>
              <a:t>Second level</a:t>
            </a:r>
            <a:endParaRPr lang="en-US" altLang="zh-SG" smtClean="0"/>
          </a:p>
          <a:p>
            <a:pPr lvl="2"/>
            <a:r>
              <a:rPr lang="en-US" altLang="ko-KR" smtClean="0"/>
              <a:t>Third level</a:t>
            </a:r>
            <a:endParaRPr lang="en-US" altLang="zh-SG" smtClean="0"/>
          </a:p>
        </p:txBody>
      </p:sp>
      <p:sp>
        <p:nvSpPr>
          <p:cNvPr id="7" name="AcnStamp_ID_7" hidden="1"/>
          <p:cNvSpPr/>
          <p:nvPr>
            <p:custDataLst>
              <p:tags r:id="rId14"/>
            </p:custDataLst>
          </p:nvPr>
        </p:nvSpPr>
        <p:spPr bwMode="gray">
          <a:xfrm>
            <a:off x="10539046" y="1517650"/>
            <a:ext cx="0" cy="0"/>
          </a:xfrm>
          <a:prstGeom prst="leftRightArrow">
            <a:avLst>
              <a:gd name="adj1" fmla="val 0"/>
              <a:gd name="adj2" fmla="val 0"/>
            </a:avLst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25400" rIns="0" bIns="25400">
            <a:spAutoFit/>
          </a:bodyPr>
          <a:lstStyle/>
          <a:p>
            <a:pPr algn="r" eaLnBrk="0" latinLnBrk="0" hangingPunct="0">
              <a:buClr>
                <a:srgbClr val="006699"/>
              </a:buClr>
              <a:defRPr/>
            </a:pPr>
            <a:r>
              <a:rPr lang="en-US" altLang="ko-KR" sz="1400">
                <a:latin typeface="Optima" pitchFamily="2" charset="2"/>
              </a:rPr>
              <a:t>MASTER STAMP</a:t>
            </a:r>
            <a:endParaRPr lang="ko-KR" altLang="en-US" sz="1400">
              <a:latin typeface="Optima" pitchFamily="2" charset="2"/>
            </a:endParaRPr>
          </a:p>
        </p:txBody>
      </p:sp>
      <p:cxnSp>
        <p:nvCxnSpPr>
          <p:cNvPr id="1033" name="AcnStpConnector_ID_9" hidden="1"/>
          <p:cNvCxnSpPr>
            <a:cxnSpLocks noChangeShapeType="1"/>
            <a:stCxn id="7" idx="2"/>
            <a:endCxn id="7" idx="0"/>
          </p:cNvCxnSpPr>
          <p:nvPr>
            <p:custDataLst>
              <p:tags r:id="rId15"/>
            </p:custDataLst>
          </p:nvPr>
        </p:nvCxnSpPr>
        <p:spPr bwMode="gray">
          <a:xfrm rot="5400000" flipH="1" flipV="1">
            <a:off x="10539138" y="1517561"/>
            <a:ext cx="1588" cy="1771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34" name="AcnStpConnector_ID_10" hidden="1"/>
          <p:cNvCxnSpPr>
            <a:cxnSpLocks noChangeShapeType="1"/>
            <a:stCxn id="7" idx="4"/>
            <a:endCxn id="7" idx="6"/>
          </p:cNvCxnSpPr>
          <p:nvPr>
            <p:custDataLst>
              <p:tags r:id="rId16"/>
            </p:custDataLst>
          </p:nvPr>
        </p:nvCxnSpPr>
        <p:spPr bwMode="gray">
          <a:xfrm rot="5400000">
            <a:off x="10539138" y="1517561"/>
            <a:ext cx="1588" cy="1771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3" name="직사각형 12"/>
          <p:cNvSpPr/>
          <p:nvPr/>
        </p:nvSpPr>
        <p:spPr>
          <a:xfrm>
            <a:off x="0" y="6594475"/>
            <a:ext cx="11034835" cy="2619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FFFFFF"/>
              </a:solidFill>
            </a:endParaRPr>
          </a:p>
        </p:txBody>
      </p:sp>
      <p:cxnSp>
        <p:nvCxnSpPr>
          <p:cNvPr id="15" name="직선 연결선 14"/>
          <p:cNvCxnSpPr/>
          <p:nvPr/>
        </p:nvCxnSpPr>
        <p:spPr bwMode="auto">
          <a:xfrm>
            <a:off x="1" y="6597650"/>
            <a:ext cx="11047413" cy="0"/>
          </a:xfrm>
          <a:prstGeom prst="line">
            <a:avLst/>
          </a:prstGeom>
          <a:noFill/>
          <a:ln w="6350">
            <a:solidFill>
              <a:schemeClr val="bg1">
                <a:lumMod val="65000"/>
              </a:schemeClr>
            </a:solidFill>
            <a:prstDash val="sysDot"/>
            <a:round/>
            <a:headEnd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79699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568" r:id="rId1"/>
    <p:sldLayoutId id="2147485569" r:id="rId2"/>
    <p:sldLayoutId id="2147485570" r:id="rId3"/>
    <p:sldLayoutId id="2147485571" r:id="rId4"/>
    <p:sldLayoutId id="2147485572" r:id="rId5"/>
    <p:sldLayoutId id="2147485573" r:id="rId6"/>
    <p:sldLayoutId id="2147485574" r:id="rId7"/>
    <p:sldLayoutId id="2147485575" r:id="rId8"/>
    <p:sldLayoutId id="2147485576" r:id="rId9"/>
    <p:sldLayoutId id="2147485577" r:id="rId10"/>
    <p:sldLayoutId id="2147485578" r:id="rId11"/>
    <p:sldLayoutId id="2147485579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4400" b="1">
          <a:solidFill>
            <a:schemeClr val="tx1"/>
          </a:solidFill>
          <a:latin typeface="+mj-ea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4400" b="1">
          <a:solidFill>
            <a:schemeClr val="tx1"/>
          </a:solidFill>
          <a:latin typeface="Optima" pitchFamily="2" charset="2"/>
          <a:ea typeface="가는각진제목체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4400" b="1">
          <a:solidFill>
            <a:schemeClr val="tx1"/>
          </a:solidFill>
          <a:latin typeface="Optima" pitchFamily="2" charset="2"/>
          <a:ea typeface="가는각진제목체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4400" b="1">
          <a:solidFill>
            <a:schemeClr val="tx1"/>
          </a:solidFill>
          <a:latin typeface="Optima" pitchFamily="2" charset="2"/>
          <a:ea typeface="가는각진제목체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4400" b="1">
          <a:solidFill>
            <a:schemeClr val="tx1"/>
          </a:solidFill>
          <a:latin typeface="Optima" pitchFamily="2" charset="2"/>
          <a:ea typeface="가는각진제목체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tx1"/>
          </a:solidFill>
          <a:latin typeface="Optima" pitchFamily="2" charset="2"/>
          <a:ea typeface="가는각진제목체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tx1"/>
          </a:solidFill>
          <a:latin typeface="Optima" pitchFamily="2" charset="2"/>
          <a:ea typeface="가는각진제목체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tx1"/>
          </a:solidFill>
          <a:latin typeface="Optima" pitchFamily="2" charset="2"/>
          <a:ea typeface="가는각진제목체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tx1"/>
          </a:solidFill>
          <a:latin typeface="Optima" pitchFamily="2" charset="2"/>
          <a:ea typeface="가는각진제목체" pitchFamily="18" charset="-127"/>
        </a:defRPr>
      </a:lvl9pPr>
    </p:titleStyle>
    <p:bodyStyle>
      <a:lvl1pPr marL="2286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000000"/>
        </a:buClr>
        <a:buSzPct val="100000"/>
        <a:buFont typeface="Optima" pitchFamily="34" charset="0"/>
        <a:buChar char="•"/>
        <a:defRPr kumimoji="1" sz="1600">
          <a:solidFill>
            <a:srgbClr val="000000"/>
          </a:solidFill>
          <a:latin typeface="+mj-ea"/>
          <a:ea typeface="+mj-ea"/>
          <a:cs typeface="+mn-cs"/>
        </a:defRPr>
      </a:lvl1pPr>
      <a:lvl2pPr marL="455613" indent="-225425" algn="l" rtl="0" eaLnBrk="0" fontAlgn="base" latinLnBrk="1" hangingPunct="0">
        <a:spcBef>
          <a:spcPct val="20000"/>
        </a:spcBef>
        <a:spcAft>
          <a:spcPct val="0"/>
        </a:spcAft>
        <a:buClr>
          <a:srgbClr val="000000"/>
        </a:buClr>
        <a:buSzPct val="100000"/>
        <a:buFont typeface="Optima" pitchFamily="34" charset="0"/>
        <a:buChar char="–"/>
        <a:defRPr kumimoji="1" sz="1600">
          <a:solidFill>
            <a:srgbClr val="000000"/>
          </a:solidFill>
          <a:latin typeface="+mj-ea"/>
          <a:ea typeface="+mj-ea"/>
        </a:defRPr>
      </a:lvl2pPr>
      <a:lvl3pPr marL="684213" indent="-227013" algn="l" rtl="0" eaLnBrk="0" fontAlgn="base" latinLnBrk="1" hangingPunct="0">
        <a:spcBef>
          <a:spcPct val="20000"/>
        </a:spcBef>
        <a:spcAft>
          <a:spcPct val="0"/>
        </a:spcAft>
        <a:buClr>
          <a:srgbClr val="000000"/>
        </a:buClr>
        <a:buSzPct val="100000"/>
        <a:buFont typeface="Optima" pitchFamily="34" charset="0"/>
        <a:buChar char="•"/>
        <a:defRPr kumimoji="1" sz="1600">
          <a:solidFill>
            <a:srgbClr val="000000"/>
          </a:solidFill>
          <a:latin typeface="+mj-ea"/>
          <a:ea typeface="+mj-ea"/>
        </a:defRPr>
      </a:lvl3pPr>
      <a:lvl4pPr marL="4270375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4pPr>
      <a:lvl5pPr marL="4500563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5pPr>
      <a:lvl6pPr marL="4957763" indent="-228600" algn="l" rtl="0" fontAlgn="base" latinLnBrk="1">
        <a:spcBef>
          <a:spcPct val="20000"/>
        </a:spcBef>
        <a:spcAft>
          <a:spcPct val="0"/>
        </a:spcAft>
        <a:buClr>
          <a:schemeClr val="tx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6pPr>
      <a:lvl7pPr marL="5414963" indent="-228600" algn="l" rtl="0" fontAlgn="base" latinLnBrk="1">
        <a:spcBef>
          <a:spcPct val="20000"/>
        </a:spcBef>
        <a:spcAft>
          <a:spcPct val="0"/>
        </a:spcAft>
        <a:buClr>
          <a:schemeClr val="tx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7pPr>
      <a:lvl8pPr marL="5872163" indent="-228600" algn="l" rtl="0" fontAlgn="base" latinLnBrk="1">
        <a:spcBef>
          <a:spcPct val="20000"/>
        </a:spcBef>
        <a:spcAft>
          <a:spcPct val="0"/>
        </a:spcAft>
        <a:buClr>
          <a:schemeClr val="tx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8pPr>
      <a:lvl9pPr marL="6329363" indent="-228600" algn="l" rtl="0" fontAlgn="base" latinLnBrk="1">
        <a:spcBef>
          <a:spcPct val="20000"/>
        </a:spcBef>
        <a:spcAft>
          <a:spcPct val="0"/>
        </a:spcAft>
        <a:buClr>
          <a:schemeClr val="tx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pring.io/tools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1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ithub.com/integral.best/mall.git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12factor.net/ko/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projects.spring.io/spring-boot/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11001/h2-console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swagger.io/swagger-ui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projectlombok.org/" TargetMode="External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://localhost:11004/swagger-ui.html" TargetMode="External"/><Relationship Id="rId3" Type="http://schemas.openxmlformats.org/officeDocument/2006/relationships/hyperlink" Target="http://localhost:11002/h2-console" TargetMode="External"/><Relationship Id="rId7" Type="http://schemas.openxmlformats.org/officeDocument/2006/relationships/hyperlink" Target="http://localhost:11004/h2-console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localhost:11003/swagger-ui.html" TargetMode="External"/><Relationship Id="rId5" Type="http://schemas.openxmlformats.org/officeDocument/2006/relationships/hyperlink" Target="http://localhost:11003/h2-console" TargetMode="External"/><Relationship Id="rId10" Type="http://schemas.openxmlformats.org/officeDocument/2006/relationships/hyperlink" Target="http://localhost:11005/swagger-ui.html" TargetMode="External"/><Relationship Id="rId4" Type="http://schemas.openxmlformats.org/officeDocument/2006/relationships/hyperlink" Target="http://localhost:11002/swagger-ui.html" TargetMode="External"/><Relationship Id="rId9" Type="http://schemas.openxmlformats.org/officeDocument/2006/relationships/hyperlink" Target="http://localhost:11001/h2-console" TargetMode="Externa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projects.spring.io/spring-data-jpa/" TargetMode="External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pring.io/spring-data/jpa/docs/current/reference/html/#jpa.query-methods" TargetMode="External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hyperlink" Target="http://service/apis" TargetMode="External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ages.apigee.com/rs/apigee/images/api-design-ebook-2012-03.pdf" TargetMode="Externa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hyperlink" Target="https://swagger.io/swagger-ui" TargetMode="External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11001/swagger-ui.html" TargetMode="External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emf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hyperlink" Target="https://projects.spring.io/spring-data-rest/" TargetMode="External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hyperlink" Target="https://projects.spring.io/spring-cloud" TargetMode="External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racle.com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.spring.io/spring-cloud-netflix/multi/multi_spring-cloud-feign.html" TargetMode="External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1031"/>
          <p:cNvSpPr txBox="1">
            <a:spLocks noChangeArrowheads="1"/>
          </p:cNvSpPr>
          <p:nvPr/>
        </p:nvSpPr>
        <p:spPr bwMode="auto">
          <a:xfrm>
            <a:off x="987870" y="1772770"/>
            <a:ext cx="9543243" cy="2708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  <a:defRPr/>
            </a:pPr>
            <a:r>
              <a:rPr lang="en-US" altLang="ko-KR" sz="3600" i="1" dirty="0" smtClean="0">
                <a:ln>
                  <a:solidFill>
                    <a:prstClr val="white">
                      <a:lumMod val="50000"/>
                    </a:prstClr>
                  </a:solidFill>
                </a:ln>
                <a:solidFill>
                  <a:srgbClr val="C00000"/>
                </a:solidFill>
                <a:latin typeface="Times" panose="02020603050405020304" pitchFamily="18" charset="0"/>
                <a:ea typeface="+mn-ea"/>
                <a:cs typeface="Times" panose="02020603050405020304" pitchFamily="18" charset="0"/>
              </a:rPr>
              <a:t>Developing Cloud Native Application</a:t>
            </a:r>
            <a:r>
              <a:rPr lang="en-US" altLang="ko-KR" sz="2400" i="1" dirty="0" smtClean="0">
                <a:ln>
                  <a:solidFill>
                    <a:prstClr val="white">
                      <a:lumMod val="50000"/>
                    </a:prstClr>
                  </a:solidFill>
                </a:ln>
                <a:solidFill>
                  <a:srgbClr val="C00000"/>
                </a:solidFill>
                <a:latin typeface="Times" panose="02020603050405020304" pitchFamily="18" charset="0"/>
                <a:ea typeface="+mn-ea"/>
                <a:cs typeface="Times" panose="02020603050405020304" pitchFamily="18" charset="0"/>
              </a:rPr>
              <a:t> </a:t>
            </a:r>
          </a:p>
          <a:p>
            <a:pPr algn="r">
              <a:lnSpc>
                <a:spcPct val="150000"/>
              </a:lnSpc>
              <a:defRPr/>
            </a:pPr>
            <a:r>
              <a:rPr lang="en-US" altLang="ko-KR" sz="2800" i="1" dirty="0" smtClean="0">
                <a:ln>
                  <a:solidFill>
                    <a:prstClr val="white">
                      <a:lumMod val="50000"/>
                    </a:prstClr>
                  </a:solidFill>
                </a:ln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ko-KR" altLang="en-US" sz="2800" dirty="0" smtClean="0">
                <a:ln>
                  <a:solidFill>
                    <a:prstClr val="white">
                      <a:lumMod val="50000"/>
                    </a:prstClr>
                  </a:solidFill>
                </a:ln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Times" panose="02020603050405020304" pitchFamily="18" charset="0"/>
              </a:rPr>
              <a:t>마이크로서비스 구현</a:t>
            </a:r>
            <a:endParaRPr lang="en-US" altLang="ko-KR" sz="2800" dirty="0" smtClean="0">
              <a:ln>
                <a:solidFill>
                  <a:prstClr val="white">
                    <a:lumMod val="50000"/>
                  </a:prstClr>
                </a:solidFill>
              </a:ln>
              <a:solidFill>
                <a:schemeClr val="tx1"/>
              </a:solidFill>
              <a:latin typeface="Times" panose="02020603050405020304" pitchFamily="18" charset="0"/>
              <a:ea typeface="+mn-ea"/>
              <a:cs typeface="Times" panose="02020603050405020304" pitchFamily="18" charset="0"/>
            </a:endParaRPr>
          </a:p>
          <a:p>
            <a:pPr algn="r">
              <a:lnSpc>
                <a:spcPct val="150000"/>
              </a:lnSpc>
              <a:defRPr/>
            </a:pPr>
            <a:endParaRPr lang="en-US" altLang="ko-KR" sz="2800" dirty="0" smtClean="0">
              <a:ln>
                <a:solidFill>
                  <a:prstClr val="white">
                    <a:lumMod val="50000"/>
                  </a:prstClr>
                </a:solidFill>
              </a:ln>
              <a:solidFill>
                <a:schemeClr val="tx1"/>
              </a:solidFill>
              <a:latin typeface="Times" panose="02020603050405020304" pitchFamily="18" charset="0"/>
              <a:ea typeface="+mn-ea"/>
              <a:cs typeface="Times" panose="02020603050405020304" pitchFamily="18" charset="0"/>
            </a:endParaRPr>
          </a:p>
          <a:p>
            <a:pPr algn="r">
              <a:lnSpc>
                <a:spcPct val="200000"/>
              </a:lnSpc>
              <a:defRPr/>
            </a:pPr>
            <a:r>
              <a:rPr lang="en-US" altLang="ko-KR" sz="1600" b="0" dirty="0" smtClean="0">
                <a:ln>
                  <a:solidFill>
                    <a:prstClr val="white">
                      <a:lumMod val="50000"/>
                    </a:prstClr>
                  </a:solidFill>
                </a:ln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Times" panose="02020603050405020304" pitchFamily="18" charset="0"/>
              </a:rPr>
              <a:t>ITS</a:t>
            </a:r>
            <a:r>
              <a:rPr lang="ko-KR" altLang="en-US" sz="1600" b="0" dirty="0" err="1" smtClean="0">
                <a:ln>
                  <a:solidFill>
                    <a:prstClr val="white">
                      <a:lumMod val="50000"/>
                    </a:prstClr>
                  </a:solidFill>
                </a:ln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Times" panose="02020603050405020304" pitchFamily="18" charset="0"/>
              </a:rPr>
              <a:t>혁신담당</a:t>
            </a:r>
            <a:r>
              <a:rPr lang="ko-KR" altLang="en-US" sz="1600" b="0" dirty="0" smtClean="0">
                <a:ln>
                  <a:solidFill>
                    <a:prstClr val="white">
                      <a:lumMod val="50000"/>
                    </a:prstClr>
                  </a:solidFill>
                </a:ln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Times" panose="02020603050405020304" pitchFamily="18" charset="0"/>
              </a:rPr>
              <a:t> 이정민 수석 </a:t>
            </a:r>
            <a:r>
              <a:rPr lang="en-US" altLang="ko-KR" sz="1600" b="0" dirty="0" smtClean="0">
                <a:ln>
                  <a:solidFill>
                    <a:prstClr val="white">
                      <a:lumMod val="50000"/>
                    </a:prstClr>
                  </a:solidFill>
                </a:ln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Times" panose="02020603050405020304" pitchFamily="18" charset="0"/>
              </a:rPr>
              <a:t>(jmlee90@sk.com)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08977" y="4598327"/>
            <a:ext cx="3281706" cy="1554283"/>
          </a:xfrm>
          <a:prstGeom prst="rect">
            <a:avLst/>
          </a:prstGeom>
        </p:spPr>
      </p:pic>
      <p:sp>
        <p:nvSpPr>
          <p:cNvPr id="7" name="타원 6"/>
          <p:cNvSpPr/>
          <p:nvPr/>
        </p:nvSpPr>
        <p:spPr>
          <a:xfrm>
            <a:off x="2013243" y="1183100"/>
            <a:ext cx="920057" cy="92005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algn="ctr"/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708617" y="1183100"/>
            <a:ext cx="920057" cy="92005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algn="ctr"/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3317871" y="1183100"/>
            <a:ext cx="920057" cy="92005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algn="ctr"/>
            <a:endParaRPr lang="ko-KR" altLang="en-US" dirty="0"/>
          </a:p>
        </p:txBody>
      </p:sp>
      <p:grpSp>
        <p:nvGrpSpPr>
          <p:cNvPr id="11" name="그룹 10"/>
          <p:cNvGrpSpPr/>
          <p:nvPr/>
        </p:nvGrpSpPr>
        <p:grpSpPr>
          <a:xfrm>
            <a:off x="799848" y="1420948"/>
            <a:ext cx="737592" cy="460902"/>
            <a:chOff x="1039351" y="4625341"/>
            <a:chExt cx="904632" cy="565283"/>
          </a:xfrm>
        </p:grpSpPr>
        <p:grpSp>
          <p:nvGrpSpPr>
            <p:cNvPr id="13" name="그룹 12"/>
            <p:cNvGrpSpPr/>
            <p:nvPr/>
          </p:nvGrpSpPr>
          <p:grpSpPr>
            <a:xfrm>
              <a:off x="1039351" y="4625341"/>
              <a:ext cx="904632" cy="544994"/>
              <a:chOff x="10054655" y="1014152"/>
              <a:chExt cx="1812925" cy="1092200"/>
            </a:xfrm>
          </p:grpSpPr>
          <p:sp>
            <p:nvSpPr>
              <p:cNvPr id="15" name="Freeform 8"/>
              <p:cNvSpPr>
                <a:spLocks/>
              </p:cNvSpPr>
              <p:nvPr/>
            </p:nvSpPr>
            <p:spPr bwMode="auto">
              <a:xfrm>
                <a:off x="10054655" y="1014152"/>
                <a:ext cx="1812925" cy="1092200"/>
              </a:xfrm>
              <a:custGeom>
                <a:avLst/>
                <a:gdLst>
                  <a:gd name="T0" fmla="*/ 2153 w 3425"/>
                  <a:gd name="T1" fmla="*/ 3 h 2063"/>
                  <a:gd name="T2" fmla="*/ 2289 w 3425"/>
                  <a:gd name="T3" fmla="*/ 26 h 2063"/>
                  <a:gd name="T4" fmla="*/ 2416 w 3425"/>
                  <a:gd name="T5" fmla="*/ 71 h 2063"/>
                  <a:gd name="T6" fmla="*/ 2532 w 3425"/>
                  <a:gd name="T7" fmla="*/ 135 h 2063"/>
                  <a:gd name="T8" fmla="*/ 2636 w 3425"/>
                  <a:gd name="T9" fmla="*/ 216 h 2063"/>
                  <a:gd name="T10" fmla="*/ 2725 w 3425"/>
                  <a:gd name="T11" fmla="*/ 313 h 2063"/>
                  <a:gd name="T12" fmla="*/ 2799 w 3425"/>
                  <a:gd name="T13" fmla="*/ 423 h 2063"/>
                  <a:gd name="T14" fmla="*/ 2853 w 3425"/>
                  <a:gd name="T15" fmla="*/ 546 h 2063"/>
                  <a:gd name="T16" fmla="*/ 2887 w 3425"/>
                  <a:gd name="T17" fmla="*/ 677 h 2063"/>
                  <a:gd name="T18" fmla="*/ 2898 w 3425"/>
                  <a:gd name="T19" fmla="*/ 817 h 2063"/>
                  <a:gd name="T20" fmla="*/ 2887 w 3425"/>
                  <a:gd name="T21" fmla="*/ 955 h 2063"/>
                  <a:gd name="T22" fmla="*/ 2903 w 3425"/>
                  <a:gd name="T23" fmla="*/ 1021 h 2063"/>
                  <a:gd name="T24" fmla="*/ 3015 w 3425"/>
                  <a:gd name="T25" fmla="*/ 1033 h 2063"/>
                  <a:gd name="T26" fmla="*/ 3118 w 3425"/>
                  <a:gd name="T27" fmla="*/ 1067 h 2063"/>
                  <a:gd name="T28" fmla="*/ 3210 w 3425"/>
                  <a:gd name="T29" fmla="*/ 1122 h 2063"/>
                  <a:gd name="T30" fmla="*/ 3291 w 3425"/>
                  <a:gd name="T31" fmla="*/ 1192 h 2063"/>
                  <a:gd name="T32" fmla="*/ 3353 w 3425"/>
                  <a:gd name="T33" fmla="*/ 1279 h 2063"/>
                  <a:gd name="T34" fmla="*/ 3398 w 3425"/>
                  <a:gd name="T35" fmla="*/ 1377 h 2063"/>
                  <a:gd name="T36" fmla="*/ 3422 w 3425"/>
                  <a:gd name="T37" fmla="*/ 1486 h 2063"/>
                  <a:gd name="T38" fmla="*/ 3422 w 3425"/>
                  <a:gd name="T39" fmla="*/ 1599 h 2063"/>
                  <a:gd name="T40" fmla="*/ 3398 w 3425"/>
                  <a:gd name="T41" fmla="*/ 1707 h 2063"/>
                  <a:gd name="T42" fmla="*/ 3353 w 3425"/>
                  <a:gd name="T43" fmla="*/ 1805 h 2063"/>
                  <a:gd name="T44" fmla="*/ 3291 w 3425"/>
                  <a:gd name="T45" fmla="*/ 1891 h 2063"/>
                  <a:gd name="T46" fmla="*/ 3210 w 3425"/>
                  <a:gd name="T47" fmla="*/ 1963 h 2063"/>
                  <a:gd name="T48" fmla="*/ 3118 w 3425"/>
                  <a:gd name="T49" fmla="*/ 2017 h 2063"/>
                  <a:gd name="T50" fmla="*/ 3015 w 3425"/>
                  <a:gd name="T51" fmla="*/ 2052 h 2063"/>
                  <a:gd name="T52" fmla="*/ 2903 w 3425"/>
                  <a:gd name="T53" fmla="*/ 2063 h 2063"/>
                  <a:gd name="T54" fmla="*/ 519 w 3425"/>
                  <a:gd name="T55" fmla="*/ 2060 h 2063"/>
                  <a:gd name="T56" fmla="*/ 407 w 3425"/>
                  <a:gd name="T57" fmla="*/ 2037 h 2063"/>
                  <a:gd name="T58" fmla="*/ 303 w 3425"/>
                  <a:gd name="T59" fmla="*/ 1993 h 2063"/>
                  <a:gd name="T60" fmla="*/ 210 w 3425"/>
                  <a:gd name="T61" fmla="*/ 1931 h 2063"/>
                  <a:gd name="T62" fmla="*/ 132 w 3425"/>
                  <a:gd name="T63" fmla="*/ 1853 h 2063"/>
                  <a:gd name="T64" fmla="*/ 70 w 3425"/>
                  <a:gd name="T65" fmla="*/ 1760 h 2063"/>
                  <a:gd name="T66" fmla="*/ 26 w 3425"/>
                  <a:gd name="T67" fmla="*/ 1657 h 2063"/>
                  <a:gd name="T68" fmla="*/ 3 w 3425"/>
                  <a:gd name="T69" fmla="*/ 1544 h 2063"/>
                  <a:gd name="T70" fmla="*/ 3 w 3425"/>
                  <a:gd name="T71" fmla="*/ 1426 h 2063"/>
                  <a:gd name="T72" fmla="*/ 26 w 3425"/>
                  <a:gd name="T73" fmla="*/ 1314 h 2063"/>
                  <a:gd name="T74" fmla="*/ 69 w 3425"/>
                  <a:gd name="T75" fmla="*/ 1211 h 2063"/>
                  <a:gd name="T76" fmla="*/ 130 w 3425"/>
                  <a:gd name="T77" fmla="*/ 1119 h 2063"/>
                  <a:gd name="T78" fmla="*/ 207 w 3425"/>
                  <a:gd name="T79" fmla="*/ 1041 h 2063"/>
                  <a:gd name="T80" fmla="*/ 298 w 3425"/>
                  <a:gd name="T81" fmla="*/ 979 h 2063"/>
                  <a:gd name="T82" fmla="*/ 400 w 3425"/>
                  <a:gd name="T83" fmla="*/ 934 h 2063"/>
                  <a:gd name="T84" fmla="*/ 512 w 3425"/>
                  <a:gd name="T85" fmla="*/ 910 h 2063"/>
                  <a:gd name="T86" fmla="*/ 508 w 3425"/>
                  <a:gd name="T87" fmla="*/ 830 h 2063"/>
                  <a:gd name="T88" fmla="*/ 519 w 3425"/>
                  <a:gd name="T89" fmla="*/ 701 h 2063"/>
                  <a:gd name="T90" fmla="*/ 554 w 3425"/>
                  <a:gd name="T91" fmla="*/ 581 h 2063"/>
                  <a:gd name="T92" fmla="*/ 610 w 3425"/>
                  <a:gd name="T93" fmla="*/ 469 h 2063"/>
                  <a:gd name="T94" fmla="*/ 685 w 3425"/>
                  <a:gd name="T95" fmla="*/ 371 h 2063"/>
                  <a:gd name="T96" fmla="*/ 776 w 3425"/>
                  <a:gd name="T97" fmla="*/ 288 h 2063"/>
                  <a:gd name="T98" fmla="*/ 881 w 3425"/>
                  <a:gd name="T99" fmla="*/ 223 h 2063"/>
                  <a:gd name="T100" fmla="*/ 997 w 3425"/>
                  <a:gd name="T101" fmla="*/ 177 h 2063"/>
                  <a:gd name="T102" fmla="*/ 1122 w 3425"/>
                  <a:gd name="T103" fmla="*/ 153 h 2063"/>
                  <a:gd name="T104" fmla="*/ 1246 w 3425"/>
                  <a:gd name="T105" fmla="*/ 152 h 2063"/>
                  <a:gd name="T106" fmla="*/ 1358 w 3425"/>
                  <a:gd name="T107" fmla="*/ 171 h 2063"/>
                  <a:gd name="T108" fmla="*/ 1464 w 3425"/>
                  <a:gd name="T109" fmla="*/ 208 h 2063"/>
                  <a:gd name="T110" fmla="*/ 1564 w 3425"/>
                  <a:gd name="T111" fmla="*/ 186 h 2063"/>
                  <a:gd name="T112" fmla="*/ 1678 w 3425"/>
                  <a:gd name="T113" fmla="*/ 108 h 2063"/>
                  <a:gd name="T114" fmla="*/ 1802 w 3425"/>
                  <a:gd name="T115" fmla="*/ 50 h 2063"/>
                  <a:gd name="T116" fmla="*/ 1939 w 3425"/>
                  <a:gd name="T117" fmla="*/ 13 h 2063"/>
                  <a:gd name="T118" fmla="*/ 2083 w 3425"/>
                  <a:gd name="T119" fmla="*/ 0 h 20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3425" h="2063">
                    <a:moveTo>
                      <a:pt x="2083" y="0"/>
                    </a:moveTo>
                    <a:lnTo>
                      <a:pt x="2153" y="3"/>
                    </a:lnTo>
                    <a:lnTo>
                      <a:pt x="2221" y="13"/>
                    </a:lnTo>
                    <a:lnTo>
                      <a:pt x="2289" y="26"/>
                    </a:lnTo>
                    <a:lnTo>
                      <a:pt x="2354" y="46"/>
                    </a:lnTo>
                    <a:lnTo>
                      <a:pt x="2416" y="71"/>
                    </a:lnTo>
                    <a:lnTo>
                      <a:pt x="2475" y="101"/>
                    </a:lnTo>
                    <a:lnTo>
                      <a:pt x="2532" y="135"/>
                    </a:lnTo>
                    <a:lnTo>
                      <a:pt x="2585" y="174"/>
                    </a:lnTo>
                    <a:lnTo>
                      <a:pt x="2636" y="216"/>
                    </a:lnTo>
                    <a:lnTo>
                      <a:pt x="2682" y="263"/>
                    </a:lnTo>
                    <a:lnTo>
                      <a:pt x="2725" y="313"/>
                    </a:lnTo>
                    <a:lnTo>
                      <a:pt x="2764" y="367"/>
                    </a:lnTo>
                    <a:lnTo>
                      <a:pt x="2799" y="423"/>
                    </a:lnTo>
                    <a:lnTo>
                      <a:pt x="2828" y="484"/>
                    </a:lnTo>
                    <a:lnTo>
                      <a:pt x="2853" y="546"/>
                    </a:lnTo>
                    <a:lnTo>
                      <a:pt x="2872" y="611"/>
                    </a:lnTo>
                    <a:lnTo>
                      <a:pt x="2887" y="677"/>
                    </a:lnTo>
                    <a:lnTo>
                      <a:pt x="2895" y="746"/>
                    </a:lnTo>
                    <a:lnTo>
                      <a:pt x="2898" y="817"/>
                    </a:lnTo>
                    <a:lnTo>
                      <a:pt x="2895" y="886"/>
                    </a:lnTo>
                    <a:lnTo>
                      <a:pt x="2887" y="955"/>
                    </a:lnTo>
                    <a:lnTo>
                      <a:pt x="2872" y="1022"/>
                    </a:lnTo>
                    <a:lnTo>
                      <a:pt x="2903" y="1021"/>
                    </a:lnTo>
                    <a:lnTo>
                      <a:pt x="2960" y="1024"/>
                    </a:lnTo>
                    <a:lnTo>
                      <a:pt x="3015" y="1033"/>
                    </a:lnTo>
                    <a:lnTo>
                      <a:pt x="3068" y="1048"/>
                    </a:lnTo>
                    <a:lnTo>
                      <a:pt x="3118" y="1067"/>
                    </a:lnTo>
                    <a:lnTo>
                      <a:pt x="3166" y="1091"/>
                    </a:lnTo>
                    <a:lnTo>
                      <a:pt x="3210" y="1122"/>
                    </a:lnTo>
                    <a:lnTo>
                      <a:pt x="3252" y="1155"/>
                    </a:lnTo>
                    <a:lnTo>
                      <a:pt x="3291" y="1192"/>
                    </a:lnTo>
                    <a:lnTo>
                      <a:pt x="3324" y="1234"/>
                    </a:lnTo>
                    <a:lnTo>
                      <a:pt x="3353" y="1279"/>
                    </a:lnTo>
                    <a:lnTo>
                      <a:pt x="3378" y="1326"/>
                    </a:lnTo>
                    <a:lnTo>
                      <a:pt x="3398" y="1377"/>
                    </a:lnTo>
                    <a:lnTo>
                      <a:pt x="3412" y="1430"/>
                    </a:lnTo>
                    <a:lnTo>
                      <a:pt x="3422" y="1486"/>
                    </a:lnTo>
                    <a:lnTo>
                      <a:pt x="3425" y="1542"/>
                    </a:lnTo>
                    <a:lnTo>
                      <a:pt x="3422" y="1599"/>
                    </a:lnTo>
                    <a:lnTo>
                      <a:pt x="3412" y="1654"/>
                    </a:lnTo>
                    <a:lnTo>
                      <a:pt x="3398" y="1707"/>
                    </a:lnTo>
                    <a:lnTo>
                      <a:pt x="3378" y="1757"/>
                    </a:lnTo>
                    <a:lnTo>
                      <a:pt x="3353" y="1805"/>
                    </a:lnTo>
                    <a:lnTo>
                      <a:pt x="3324" y="1850"/>
                    </a:lnTo>
                    <a:lnTo>
                      <a:pt x="3291" y="1891"/>
                    </a:lnTo>
                    <a:lnTo>
                      <a:pt x="3252" y="1929"/>
                    </a:lnTo>
                    <a:lnTo>
                      <a:pt x="3210" y="1963"/>
                    </a:lnTo>
                    <a:lnTo>
                      <a:pt x="3166" y="1992"/>
                    </a:lnTo>
                    <a:lnTo>
                      <a:pt x="3118" y="2017"/>
                    </a:lnTo>
                    <a:lnTo>
                      <a:pt x="3068" y="2037"/>
                    </a:lnTo>
                    <a:lnTo>
                      <a:pt x="3015" y="2052"/>
                    </a:lnTo>
                    <a:lnTo>
                      <a:pt x="2960" y="2060"/>
                    </a:lnTo>
                    <a:lnTo>
                      <a:pt x="2903" y="2063"/>
                    </a:lnTo>
                    <a:lnTo>
                      <a:pt x="578" y="2063"/>
                    </a:lnTo>
                    <a:lnTo>
                      <a:pt x="519" y="2060"/>
                    </a:lnTo>
                    <a:lnTo>
                      <a:pt x="462" y="2052"/>
                    </a:lnTo>
                    <a:lnTo>
                      <a:pt x="407" y="2037"/>
                    </a:lnTo>
                    <a:lnTo>
                      <a:pt x="354" y="2018"/>
                    </a:lnTo>
                    <a:lnTo>
                      <a:pt x="303" y="1993"/>
                    </a:lnTo>
                    <a:lnTo>
                      <a:pt x="255" y="1964"/>
                    </a:lnTo>
                    <a:lnTo>
                      <a:pt x="210" y="1931"/>
                    </a:lnTo>
                    <a:lnTo>
                      <a:pt x="170" y="1893"/>
                    </a:lnTo>
                    <a:lnTo>
                      <a:pt x="132" y="1853"/>
                    </a:lnTo>
                    <a:lnTo>
                      <a:pt x="99" y="1808"/>
                    </a:lnTo>
                    <a:lnTo>
                      <a:pt x="70" y="1760"/>
                    </a:lnTo>
                    <a:lnTo>
                      <a:pt x="46" y="1710"/>
                    </a:lnTo>
                    <a:lnTo>
                      <a:pt x="26" y="1657"/>
                    </a:lnTo>
                    <a:lnTo>
                      <a:pt x="11" y="1601"/>
                    </a:lnTo>
                    <a:lnTo>
                      <a:pt x="3" y="1544"/>
                    </a:lnTo>
                    <a:lnTo>
                      <a:pt x="0" y="1485"/>
                    </a:lnTo>
                    <a:lnTo>
                      <a:pt x="3" y="1426"/>
                    </a:lnTo>
                    <a:lnTo>
                      <a:pt x="11" y="1369"/>
                    </a:lnTo>
                    <a:lnTo>
                      <a:pt x="26" y="1314"/>
                    </a:lnTo>
                    <a:lnTo>
                      <a:pt x="45" y="1262"/>
                    </a:lnTo>
                    <a:lnTo>
                      <a:pt x="69" y="1211"/>
                    </a:lnTo>
                    <a:lnTo>
                      <a:pt x="97" y="1164"/>
                    </a:lnTo>
                    <a:lnTo>
                      <a:pt x="130" y="1119"/>
                    </a:lnTo>
                    <a:lnTo>
                      <a:pt x="166" y="1079"/>
                    </a:lnTo>
                    <a:lnTo>
                      <a:pt x="207" y="1041"/>
                    </a:lnTo>
                    <a:lnTo>
                      <a:pt x="251" y="1008"/>
                    </a:lnTo>
                    <a:lnTo>
                      <a:pt x="298" y="979"/>
                    </a:lnTo>
                    <a:lnTo>
                      <a:pt x="348" y="954"/>
                    </a:lnTo>
                    <a:lnTo>
                      <a:pt x="400" y="934"/>
                    </a:lnTo>
                    <a:lnTo>
                      <a:pt x="456" y="920"/>
                    </a:lnTo>
                    <a:lnTo>
                      <a:pt x="512" y="910"/>
                    </a:lnTo>
                    <a:lnTo>
                      <a:pt x="509" y="871"/>
                    </a:lnTo>
                    <a:lnTo>
                      <a:pt x="508" y="830"/>
                    </a:lnTo>
                    <a:lnTo>
                      <a:pt x="511" y="765"/>
                    </a:lnTo>
                    <a:lnTo>
                      <a:pt x="519" y="701"/>
                    </a:lnTo>
                    <a:lnTo>
                      <a:pt x="535" y="640"/>
                    </a:lnTo>
                    <a:lnTo>
                      <a:pt x="554" y="581"/>
                    </a:lnTo>
                    <a:lnTo>
                      <a:pt x="580" y="523"/>
                    </a:lnTo>
                    <a:lnTo>
                      <a:pt x="610" y="469"/>
                    </a:lnTo>
                    <a:lnTo>
                      <a:pt x="646" y="418"/>
                    </a:lnTo>
                    <a:lnTo>
                      <a:pt x="685" y="371"/>
                    </a:lnTo>
                    <a:lnTo>
                      <a:pt x="729" y="328"/>
                    </a:lnTo>
                    <a:lnTo>
                      <a:pt x="776" y="288"/>
                    </a:lnTo>
                    <a:lnTo>
                      <a:pt x="827" y="253"/>
                    </a:lnTo>
                    <a:lnTo>
                      <a:pt x="881" y="223"/>
                    </a:lnTo>
                    <a:lnTo>
                      <a:pt x="937" y="197"/>
                    </a:lnTo>
                    <a:lnTo>
                      <a:pt x="997" y="177"/>
                    </a:lnTo>
                    <a:lnTo>
                      <a:pt x="1059" y="161"/>
                    </a:lnTo>
                    <a:lnTo>
                      <a:pt x="1122" y="153"/>
                    </a:lnTo>
                    <a:lnTo>
                      <a:pt x="1188" y="150"/>
                    </a:lnTo>
                    <a:lnTo>
                      <a:pt x="1246" y="152"/>
                    </a:lnTo>
                    <a:lnTo>
                      <a:pt x="1303" y="159"/>
                    </a:lnTo>
                    <a:lnTo>
                      <a:pt x="1358" y="171"/>
                    </a:lnTo>
                    <a:lnTo>
                      <a:pt x="1412" y="187"/>
                    </a:lnTo>
                    <a:lnTo>
                      <a:pt x="1464" y="208"/>
                    </a:lnTo>
                    <a:lnTo>
                      <a:pt x="1513" y="232"/>
                    </a:lnTo>
                    <a:lnTo>
                      <a:pt x="1564" y="186"/>
                    </a:lnTo>
                    <a:lnTo>
                      <a:pt x="1619" y="145"/>
                    </a:lnTo>
                    <a:lnTo>
                      <a:pt x="1678" y="108"/>
                    </a:lnTo>
                    <a:lnTo>
                      <a:pt x="1738" y="76"/>
                    </a:lnTo>
                    <a:lnTo>
                      <a:pt x="1802" y="50"/>
                    </a:lnTo>
                    <a:lnTo>
                      <a:pt x="1869" y="28"/>
                    </a:lnTo>
                    <a:lnTo>
                      <a:pt x="1939" y="13"/>
                    </a:lnTo>
                    <a:lnTo>
                      <a:pt x="2009" y="3"/>
                    </a:lnTo>
                    <a:lnTo>
                      <a:pt x="2083" y="0"/>
                    </a:lnTo>
                    <a:close/>
                  </a:path>
                </a:pathLst>
              </a:custGeom>
              <a:solidFill>
                <a:srgbClr val="FFFFFF"/>
              </a:solidFill>
              <a:ln w="19050">
                <a:solidFill>
                  <a:schemeClr val="bg1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endParaRPr lang="ko-KR" altLang="en-US" dirty="0">
                  <a:latin typeface="Yoon 윤고딕 520_TT" panose="02090603020101020101" pitchFamily="18" charset="-127"/>
                  <a:ea typeface="Yoon 윤고딕 520_TT" panose="02090603020101020101" pitchFamily="18" charset="-127"/>
                </a:endParaRPr>
              </a:p>
            </p:txBody>
          </p:sp>
          <p:sp>
            <p:nvSpPr>
              <p:cNvPr id="16" name="Freeform 9"/>
              <p:cNvSpPr>
                <a:spLocks noEditPoints="1"/>
              </p:cNvSpPr>
              <p:nvPr/>
            </p:nvSpPr>
            <p:spPr bwMode="auto">
              <a:xfrm>
                <a:off x="10277403" y="1192572"/>
                <a:ext cx="1493078" cy="840716"/>
              </a:xfrm>
              <a:custGeom>
                <a:avLst/>
                <a:gdLst>
                  <a:gd name="T0" fmla="*/ 0 w 3287"/>
                  <a:gd name="T1" fmla="*/ 1738 h 1941"/>
                  <a:gd name="T2" fmla="*/ 2420 w 3287"/>
                  <a:gd name="T3" fmla="*/ 32 h 1941"/>
                  <a:gd name="T4" fmla="*/ 2519 w 3287"/>
                  <a:gd name="T5" fmla="*/ 115 h 1941"/>
                  <a:gd name="T6" fmla="*/ 2637 w 3287"/>
                  <a:gd name="T7" fmla="*/ 263 h 1941"/>
                  <a:gd name="T8" fmla="*/ 2737 w 3287"/>
                  <a:gd name="T9" fmla="*/ 497 h 1941"/>
                  <a:gd name="T10" fmla="*/ 2757 w 3287"/>
                  <a:gd name="T11" fmla="*/ 764 h 1941"/>
                  <a:gd name="T12" fmla="*/ 2692 w 3287"/>
                  <a:gd name="T13" fmla="*/ 1034 h 1941"/>
                  <a:gd name="T14" fmla="*/ 2546 w 3287"/>
                  <a:gd name="T15" fmla="*/ 1268 h 1941"/>
                  <a:gd name="T16" fmla="*/ 2334 w 3287"/>
                  <a:gd name="T17" fmla="*/ 1444 h 1941"/>
                  <a:gd name="T18" fmla="*/ 2275 w 3287"/>
                  <a:gd name="T19" fmla="*/ 1606 h 1941"/>
                  <a:gd name="T20" fmla="*/ 2435 w 3287"/>
                  <a:gd name="T21" fmla="*/ 1752 h 1941"/>
                  <a:gd name="T22" fmla="*/ 2623 w 3287"/>
                  <a:gd name="T23" fmla="*/ 1804 h 1941"/>
                  <a:gd name="T24" fmla="*/ 2806 w 3287"/>
                  <a:gd name="T25" fmla="*/ 1755 h 1941"/>
                  <a:gd name="T26" fmla="*/ 2962 w 3287"/>
                  <a:gd name="T27" fmla="*/ 1619 h 1941"/>
                  <a:gd name="T28" fmla="*/ 3082 w 3287"/>
                  <a:gd name="T29" fmla="*/ 1413 h 1941"/>
                  <a:gd name="T30" fmla="*/ 3153 w 3287"/>
                  <a:gd name="T31" fmla="*/ 1153 h 1941"/>
                  <a:gd name="T32" fmla="*/ 3190 w 3287"/>
                  <a:gd name="T33" fmla="*/ 1118 h 1941"/>
                  <a:gd name="T34" fmla="*/ 3252 w 3287"/>
                  <a:gd name="T35" fmla="*/ 1236 h 1941"/>
                  <a:gd name="T36" fmla="*/ 3277 w 3287"/>
                  <a:gd name="T37" fmla="*/ 1323 h 1941"/>
                  <a:gd name="T38" fmla="*/ 3287 w 3287"/>
                  <a:gd name="T39" fmla="*/ 1420 h 1941"/>
                  <a:gd name="T40" fmla="*/ 3240 w 3287"/>
                  <a:gd name="T41" fmla="*/ 1635 h 1941"/>
                  <a:gd name="T42" fmla="*/ 3114 w 3287"/>
                  <a:gd name="T43" fmla="*/ 1807 h 1941"/>
                  <a:gd name="T44" fmla="*/ 2930 w 3287"/>
                  <a:gd name="T45" fmla="*/ 1915 h 1941"/>
                  <a:gd name="T46" fmla="*/ 440 w 3287"/>
                  <a:gd name="T47" fmla="*/ 1941 h 1941"/>
                  <a:gd name="T48" fmla="*/ 366 w 3287"/>
                  <a:gd name="T49" fmla="*/ 1937 h 1941"/>
                  <a:gd name="T50" fmla="*/ 306 w 3287"/>
                  <a:gd name="T51" fmla="*/ 1925 h 1941"/>
                  <a:gd name="T52" fmla="*/ 248 w 3287"/>
                  <a:gd name="T53" fmla="*/ 1909 h 1941"/>
                  <a:gd name="T54" fmla="*/ 194 w 3287"/>
                  <a:gd name="T55" fmla="*/ 1886 h 1941"/>
                  <a:gd name="T56" fmla="*/ 65 w 3287"/>
                  <a:gd name="T57" fmla="*/ 1803 h 1941"/>
                  <a:gd name="T58" fmla="*/ 21 w 3287"/>
                  <a:gd name="T59" fmla="*/ 1761 h 1941"/>
                  <a:gd name="T60" fmla="*/ 199 w 3287"/>
                  <a:gd name="T61" fmla="*/ 1762 h 1941"/>
                  <a:gd name="T62" fmla="*/ 466 w 3287"/>
                  <a:gd name="T63" fmla="*/ 1719 h 1941"/>
                  <a:gd name="T64" fmla="*/ 699 w 3287"/>
                  <a:gd name="T65" fmla="*/ 1600 h 1941"/>
                  <a:gd name="T66" fmla="*/ 778 w 3287"/>
                  <a:gd name="T67" fmla="*/ 1443 h 1941"/>
                  <a:gd name="T68" fmla="*/ 548 w 3287"/>
                  <a:gd name="T69" fmla="*/ 1294 h 1941"/>
                  <a:gd name="T70" fmla="*/ 471 w 3287"/>
                  <a:gd name="T71" fmla="*/ 1172 h 1941"/>
                  <a:gd name="T72" fmla="*/ 722 w 3287"/>
                  <a:gd name="T73" fmla="*/ 1254 h 1941"/>
                  <a:gd name="T74" fmla="*/ 977 w 3287"/>
                  <a:gd name="T75" fmla="*/ 1258 h 1941"/>
                  <a:gd name="T76" fmla="*/ 1203 w 3287"/>
                  <a:gd name="T77" fmla="*/ 1193 h 1941"/>
                  <a:gd name="T78" fmla="*/ 1332 w 3287"/>
                  <a:gd name="T79" fmla="*/ 1242 h 1941"/>
                  <a:gd name="T80" fmla="*/ 1584 w 3287"/>
                  <a:gd name="T81" fmla="*/ 1302 h 1941"/>
                  <a:gd name="T82" fmla="*/ 1809 w 3287"/>
                  <a:gd name="T83" fmla="*/ 1290 h 1941"/>
                  <a:gd name="T84" fmla="*/ 2045 w 3287"/>
                  <a:gd name="T85" fmla="*/ 1208 h 1941"/>
                  <a:gd name="T86" fmla="*/ 2253 w 3287"/>
                  <a:gd name="T87" fmla="*/ 1056 h 1941"/>
                  <a:gd name="T88" fmla="*/ 2408 w 3287"/>
                  <a:gd name="T89" fmla="*/ 845 h 1941"/>
                  <a:gd name="T90" fmla="*/ 2492 w 3287"/>
                  <a:gd name="T91" fmla="*/ 591 h 1941"/>
                  <a:gd name="T92" fmla="*/ 2493 w 3287"/>
                  <a:gd name="T93" fmla="*/ 325 h 1941"/>
                  <a:gd name="T94" fmla="*/ 2425 w 3287"/>
                  <a:gd name="T95" fmla="*/ 95 h 19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3287" h="1941">
                    <a:moveTo>
                      <a:pt x="0" y="1738"/>
                    </a:moveTo>
                    <a:lnTo>
                      <a:pt x="0" y="1738"/>
                    </a:lnTo>
                    <a:lnTo>
                      <a:pt x="0" y="1738"/>
                    </a:lnTo>
                    <a:lnTo>
                      <a:pt x="0" y="1738"/>
                    </a:lnTo>
                    <a:close/>
                    <a:moveTo>
                      <a:pt x="2374" y="0"/>
                    </a:moveTo>
                    <a:lnTo>
                      <a:pt x="2400" y="16"/>
                    </a:lnTo>
                    <a:lnTo>
                      <a:pt x="2416" y="29"/>
                    </a:lnTo>
                    <a:lnTo>
                      <a:pt x="2420" y="32"/>
                    </a:lnTo>
                    <a:lnTo>
                      <a:pt x="2466" y="67"/>
                    </a:lnTo>
                    <a:lnTo>
                      <a:pt x="2471" y="72"/>
                    </a:lnTo>
                    <a:lnTo>
                      <a:pt x="2517" y="113"/>
                    </a:lnTo>
                    <a:lnTo>
                      <a:pt x="2519" y="115"/>
                    </a:lnTo>
                    <a:lnTo>
                      <a:pt x="2519" y="115"/>
                    </a:lnTo>
                    <a:lnTo>
                      <a:pt x="2562" y="161"/>
                    </a:lnTo>
                    <a:lnTo>
                      <a:pt x="2601" y="211"/>
                    </a:lnTo>
                    <a:lnTo>
                      <a:pt x="2637" y="263"/>
                    </a:lnTo>
                    <a:lnTo>
                      <a:pt x="2669" y="318"/>
                    </a:lnTo>
                    <a:lnTo>
                      <a:pt x="2696" y="375"/>
                    </a:lnTo>
                    <a:lnTo>
                      <a:pt x="2719" y="436"/>
                    </a:lnTo>
                    <a:lnTo>
                      <a:pt x="2737" y="497"/>
                    </a:lnTo>
                    <a:lnTo>
                      <a:pt x="2750" y="562"/>
                    </a:lnTo>
                    <a:lnTo>
                      <a:pt x="2758" y="627"/>
                    </a:lnTo>
                    <a:lnTo>
                      <a:pt x="2760" y="695"/>
                    </a:lnTo>
                    <a:lnTo>
                      <a:pt x="2757" y="764"/>
                    </a:lnTo>
                    <a:lnTo>
                      <a:pt x="2749" y="833"/>
                    </a:lnTo>
                    <a:lnTo>
                      <a:pt x="2734" y="900"/>
                    </a:lnTo>
                    <a:lnTo>
                      <a:pt x="2716" y="968"/>
                    </a:lnTo>
                    <a:lnTo>
                      <a:pt x="2692" y="1034"/>
                    </a:lnTo>
                    <a:lnTo>
                      <a:pt x="2663" y="1097"/>
                    </a:lnTo>
                    <a:lnTo>
                      <a:pt x="2628" y="1158"/>
                    </a:lnTo>
                    <a:lnTo>
                      <a:pt x="2589" y="1215"/>
                    </a:lnTo>
                    <a:lnTo>
                      <a:pt x="2546" y="1268"/>
                    </a:lnTo>
                    <a:lnTo>
                      <a:pt x="2498" y="1318"/>
                    </a:lnTo>
                    <a:lnTo>
                      <a:pt x="2447" y="1365"/>
                    </a:lnTo>
                    <a:lnTo>
                      <a:pt x="2392" y="1406"/>
                    </a:lnTo>
                    <a:lnTo>
                      <a:pt x="2334" y="1444"/>
                    </a:lnTo>
                    <a:lnTo>
                      <a:pt x="2273" y="1477"/>
                    </a:lnTo>
                    <a:lnTo>
                      <a:pt x="2209" y="1504"/>
                    </a:lnTo>
                    <a:lnTo>
                      <a:pt x="2240" y="1557"/>
                    </a:lnTo>
                    <a:lnTo>
                      <a:pt x="2275" y="1606"/>
                    </a:lnTo>
                    <a:lnTo>
                      <a:pt x="2311" y="1650"/>
                    </a:lnTo>
                    <a:lnTo>
                      <a:pt x="2351" y="1689"/>
                    </a:lnTo>
                    <a:lnTo>
                      <a:pt x="2391" y="1723"/>
                    </a:lnTo>
                    <a:lnTo>
                      <a:pt x="2435" y="1752"/>
                    </a:lnTo>
                    <a:lnTo>
                      <a:pt x="2480" y="1774"/>
                    </a:lnTo>
                    <a:lnTo>
                      <a:pt x="2526" y="1790"/>
                    </a:lnTo>
                    <a:lnTo>
                      <a:pt x="2574" y="1801"/>
                    </a:lnTo>
                    <a:lnTo>
                      <a:pt x="2623" y="1804"/>
                    </a:lnTo>
                    <a:lnTo>
                      <a:pt x="2671" y="1801"/>
                    </a:lnTo>
                    <a:lnTo>
                      <a:pt x="2718" y="1791"/>
                    </a:lnTo>
                    <a:lnTo>
                      <a:pt x="2763" y="1776"/>
                    </a:lnTo>
                    <a:lnTo>
                      <a:pt x="2806" y="1755"/>
                    </a:lnTo>
                    <a:lnTo>
                      <a:pt x="2848" y="1728"/>
                    </a:lnTo>
                    <a:lnTo>
                      <a:pt x="2888" y="1697"/>
                    </a:lnTo>
                    <a:lnTo>
                      <a:pt x="2927" y="1660"/>
                    </a:lnTo>
                    <a:lnTo>
                      <a:pt x="2962" y="1619"/>
                    </a:lnTo>
                    <a:lnTo>
                      <a:pt x="2997" y="1573"/>
                    </a:lnTo>
                    <a:lnTo>
                      <a:pt x="3028" y="1523"/>
                    </a:lnTo>
                    <a:lnTo>
                      <a:pt x="3056" y="1470"/>
                    </a:lnTo>
                    <a:lnTo>
                      <a:pt x="3082" y="1413"/>
                    </a:lnTo>
                    <a:lnTo>
                      <a:pt x="3105" y="1352"/>
                    </a:lnTo>
                    <a:lnTo>
                      <a:pt x="3124" y="1289"/>
                    </a:lnTo>
                    <a:lnTo>
                      <a:pt x="3140" y="1222"/>
                    </a:lnTo>
                    <a:lnTo>
                      <a:pt x="3153" y="1153"/>
                    </a:lnTo>
                    <a:lnTo>
                      <a:pt x="3162" y="1082"/>
                    </a:lnTo>
                    <a:lnTo>
                      <a:pt x="3162" y="1083"/>
                    </a:lnTo>
                    <a:lnTo>
                      <a:pt x="3189" y="1117"/>
                    </a:lnTo>
                    <a:lnTo>
                      <a:pt x="3190" y="1118"/>
                    </a:lnTo>
                    <a:lnTo>
                      <a:pt x="3214" y="1155"/>
                    </a:lnTo>
                    <a:lnTo>
                      <a:pt x="3214" y="1156"/>
                    </a:lnTo>
                    <a:lnTo>
                      <a:pt x="3235" y="1195"/>
                    </a:lnTo>
                    <a:lnTo>
                      <a:pt x="3252" y="1236"/>
                    </a:lnTo>
                    <a:lnTo>
                      <a:pt x="3253" y="1238"/>
                    </a:lnTo>
                    <a:lnTo>
                      <a:pt x="3267" y="1277"/>
                    </a:lnTo>
                    <a:lnTo>
                      <a:pt x="3268" y="1282"/>
                    </a:lnTo>
                    <a:lnTo>
                      <a:pt x="3277" y="1323"/>
                    </a:lnTo>
                    <a:lnTo>
                      <a:pt x="3278" y="1329"/>
                    </a:lnTo>
                    <a:lnTo>
                      <a:pt x="3284" y="1371"/>
                    </a:lnTo>
                    <a:lnTo>
                      <a:pt x="3285" y="1376"/>
                    </a:lnTo>
                    <a:lnTo>
                      <a:pt x="3287" y="1420"/>
                    </a:lnTo>
                    <a:lnTo>
                      <a:pt x="3284" y="1477"/>
                    </a:lnTo>
                    <a:lnTo>
                      <a:pt x="3274" y="1532"/>
                    </a:lnTo>
                    <a:lnTo>
                      <a:pt x="3260" y="1585"/>
                    </a:lnTo>
                    <a:lnTo>
                      <a:pt x="3240" y="1635"/>
                    </a:lnTo>
                    <a:lnTo>
                      <a:pt x="3215" y="1683"/>
                    </a:lnTo>
                    <a:lnTo>
                      <a:pt x="3186" y="1728"/>
                    </a:lnTo>
                    <a:lnTo>
                      <a:pt x="3153" y="1769"/>
                    </a:lnTo>
                    <a:lnTo>
                      <a:pt x="3114" y="1807"/>
                    </a:lnTo>
                    <a:lnTo>
                      <a:pt x="3072" y="1841"/>
                    </a:lnTo>
                    <a:lnTo>
                      <a:pt x="3028" y="1870"/>
                    </a:lnTo>
                    <a:lnTo>
                      <a:pt x="2980" y="1895"/>
                    </a:lnTo>
                    <a:lnTo>
                      <a:pt x="2930" y="1915"/>
                    </a:lnTo>
                    <a:lnTo>
                      <a:pt x="2877" y="1930"/>
                    </a:lnTo>
                    <a:lnTo>
                      <a:pt x="2822" y="1938"/>
                    </a:lnTo>
                    <a:lnTo>
                      <a:pt x="2765" y="1941"/>
                    </a:lnTo>
                    <a:lnTo>
                      <a:pt x="440" y="1941"/>
                    </a:lnTo>
                    <a:lnTo>
                      <a:pt x="409" y="1940"/>
                    </a:lnTo>
                    <a:lnTo>
                      <a:pt x="399" y="1940"/>
                    </a:lnTo>
                    <a:lnTo>
                      <a:pt x="378" y="1938"/>
                    </a:lnTo>
                    <a:lnTo>
                      <a:pt x="366" y="1937"/>
                    </a:lnTo>
                    <a:lnTo>
                      <a:pt x="347" y="1934"/>
                    </a:lnTo>
                    <a:lnTo>
                      <a:pt x="335" y="1932"/>
                    </a:lnTo>
                    <a:lnTo>
                      <a:pt x="316" y="1929"/>
                    </a:lnTo>
                    <a:lnTo>
                      <a:pt x="306" y="1925"/>
                    </a:lnTo>
                    <a:lnTo>
                      <a:pt x="287" y="1920"/>
                    </a:lnTo>
                    <a:lnTo>
                      <a:pt x="277" y="1918"/>
                    </a:lnTo>
                    <a:lnTo>
                      <a:pt x="257" y="1912"/>
                    </a:lnTo>
                    <a:lnTo>
                      <a:pt x="248" y="1909"/>
                    </a:lnTo>
                    <a:lnTo>
                      <a:pt x="228" y="1900"/>
                    </a:lnTo>
                    <a:lnTo>
                      <a:pt x="221" y="1898"/>
                    </a:lnTo>
                    <a:lnTo>
                      <a:pt x="197" y="1888"/>
                    </a:lnTo>
                    <a:lnTo>
                      <a:pt x="194" y="1886"/>
                    </a:lnTo>
                    <a:lnTo>
                      <a:pt x="148" y="1862"/>
                    </a:lnTo>
                    <a:lnTo>
                      <a:pt x="105" y="1835"/>
                    </a:lnTo>
                    <a:lnTo>
                      <a:pt x="66" y="1804"/>
                    </a:lnTo>
                    <a:lnTo>
                      <a:pt x="65" y="1803"/>
                    </a:lnTo>
                    <a:lnTo>
                      <a:pt x="43" y="1783"/>
                    </a:lnTo>
                    <a:lnTo>
                      <a:pt x="42" y="1783"/>
                    </a:lnTo>
                    <a:lnTo>
                      <a:pt x="21" y="1762"/>
                    </a:lnTo>
                    <a:lnTo>
                      <a:pt x="21" y="1761"/>
                    </a:lnTo>
                    <a:lnTo>
                      <a:pt x="0" y="1738"/>
                    </a:lnTo>
                    <a:lnTo>
                      <a:pt x="65" y="1752"/>
                    </a:lnTo>
                    <a:lnTo>
                      <a:pt x="131" y="1759"/>
                    </a:lnTo>
                    <a:lnTo>
                      <a:pt x="199" y="1762"/>
                    </a:lnTo>
                    <a:lnTo>
                      <a:pt x="269" y="1759"/>
                    </a:lnTo>
                    <a:lnTo>
                      <a:pt x="336" y="1751"/>
                    </a:lnTo>
                    <a:lnTo>
                      <a:pt x="403" y="1737"/>
                    </a:lnTo>
                    <a:lnTo>
                      <a:pt x="466" y="1719"/>
                    </a:lnTo>
                    <a:lnTo>
                      <a:pt x="529" y="1695"/>
                    </a:lnTo>
                    <a:lnTo>
                      <a:pt x="588" y="1668"/>
                    </a:lnTo>
                    <a:lnTo>
                      <a:pt x="645" y="1636"/>
                    </a:lnTo>
                    <a:lnTo>
                      <a:pt x="699" y="1600"/>
                    </a:lnTo>
                    <a:lnTo>
                      <a:pt x="750" y="1559"/>
                    </a:lnTo>
                    <a:lnTo>
                      <a:pt x="798" y="1516"/>
                    </a:lnTo>
                    <a:lnTo>
                      <a:pt x="843" y="1468"/>
                    </a:lnTo>
                    <a:lnTo>
                      <a:pt x="778" y="1443"/>
                    </a:lnTo>
                    <a:lnTo>
                      <a:pt x="716" y="1413"/>
                    </a:lnTo>
                    <a:lnTo>
                      <a:pt x="657" y="1377"/>
                    </a:lnTo>
                    <a:lnTo>
                      <a:pt x="601" y="1338"/>
                    </a:lnTo>
                    <a:lnTo>
                      <a:pt x="548" y="1294"/>
                    </a:lnTo>
                    <a:lnTo>
                      <a:pt x="500" y="1246"/>
                    </a:lnTo>
                    <a:lnTo>
                      <a:pt x="455" y="1195"/>
                    </a:lnTo>
                    <a:lnTo>
                      <a:pt x="414" y="1140"/>
                    </a:lnTo>
                    <a:lnTo>
                      <a:pt x="471" y="1172"/>
                    </a:lnTo>
                    <a:lnTo>
                      <a:pt x="531" y="1199"/>
                    </a:lnTo>
                    <a:lnTo>
                      <a:pt x="592" y="1223"/>
                    </a:lnTo>
                    <a:lnTo>
                      <a:pt x="657" y="1241"/>
                    </a:lnTo>
                    <a:lnTo>
                      <a:pt x="722" y="1254"/>
                    </a:lnTo>
                    <a:lnTo>
                      <a:pt x="790" y="1263"/>
                    </a:lnTo>
                    <a:lnTo>
                      <a:pt x="859" y="1266"/>
                    </a:lnTo>
                    <a:lnTo>
                      <a:pt x="919" y="1263"/>
                    </a:lnTo>
                    <a:lnTo>
                      <a:pt x="977" y="1258"/>
                    </a:lnTo>
                    <a:lnTo>
                      <a:pt x="1036" y="1247"/>
                    </a:lnTo>
                    <a:lnTo>
                      <a:pt x="1093" y="1233"/>
                    </a:lnTo>
                    <a:lnTo>
                      <a:pt x="1148" y="1215"/>
                    </a:lnTo>
                    <a:lnTo>
                      <a:pt x="1203" y="1193"/>
                    </a:lnTo>
                    <a:lnTo>
                      <a:pt x="1183" y="1164"/>
                    </a:lnTo>
                    <a:lnTo>
                      <a:pt x="1218" y="1186"/>
                    </a:lnTo>
                    <a:lnTo>
                      <a:pt x="1273" y="1216"/>
                    </a:lnTo>
                    <a:lnTo>
                      <a:pt x="1332" y="1242"/>
                    </a:lnTo>
                    <a:lnTo>
                      <a:pt x="1392" y="1264"/>
                    </a:lnTo>
                    <a:lnTo>
                      <a:pt x="1454" y="1281"/>
                    </a:lnTo>
                    <a:lnTo>
                      <a:pt x="1519" y="1294"/>
                    </a:lnTo>
                    <a:lnTo>
                      <a:pt x="1584" y="1302"/>
                    </a:lnTo>
                    <a:lnTo>
                      <a:pt x="1651" y="1304"/>
                    </a:lnTo>
                    <a:lnTo>
                      <a:pt x="1680" y="1303"/>
                    </a:lnTo>
                    <a:lnTo>
                      <a:pt x="1745" y="1299"/>
                    </a:lnTo>
                    <a:lnTo>
                      <a:pt x="1809" y="1290"/>
                    </a:lnTo>
                    <a:lnTo>
                      <a:pt x="1870" y="1275"/>
                    </a:lnTo>
                    <a:lnTo>
                      <a:pt x="1931" y="1258"/>
                    </a:lnTo>
                    <a:lnTo>
                      <a:pt x="1989" y="1235"/>
                    </a:lnTo>
                    <a:lnTo>
                      <a:pt x="2045" y="1208"/>
                    </a:lnTo>
                    <a:lnTo>
                      <a:pt x="2098" y="1177"/>
                    </a:lnTo>
                    <a:lnTo>
                      <a:pt x="2153" y="1141"/>
                    </a:lnTo>
                    <a:lnTo>
                      <a:pt x="2204" y="1100"/>
                    </a:lnTo>
                    <a:lnTo>
                      <a:pt x="2253" y="1056"/>
                    </a:lnTo>
                    <a:lnTo>
                      <a:pt x="2297" y="1008"/>
                    </a:lnTo>
                    <a:lnTo>
                      <a:pt x="2338" y="956"/>
                    </a:lnTo>
                    <a:lnTo>
                      <a:pt x="2375" y="902"/>
                    </a:lnTo>
                    <a:lnTo>
                      <a:pt x="2408" y="845"/>
                    </a:lnTo>
                    <a:lnTo>
                      <a:pt x="2436" y="784"/>
                    </a:lnTo>
                    <a:lnTo>
                      <a:pt x="2460" y="722"/>
                    </a:lnTo>
                    <a:lnTo>
                      <a:pt x="2479" y="657"/>
                    </a:lnTo>
                    <a:lnTo>
                      <a:pt x="2492" y="591"/>
                    </a:lnTo>
                    <a:lnTo>
                      <a:pt x="2500" y="522"/>
                    </a:lnTo>
                    <a:lnTo>
                      <a:pt x="2504" y="452"/>
                    </a:lnTo>
                    <a:lnTo>
                      <a:pt x="2500" y="388"/>
                    </a:lnTo>
                    <a:lnTo>
                      <a:pt x="2493" y="325"/>
                    </a:lnTo>
                    <a:lnTo>
                      <a:pt x="2482" y="264"/>
                    </a:lnTo>
                    <a:lnTo>
                      <a:pt x="2466" y="204"/>
                    </a:lnTo>
                    <a:lnTo>
                      <a:pt x="2446" y="145"/>
                    </a:lnTo>
                    <a:lnTo>
                      <a:pt x="2425" y="95"/>
                    </a:lnTo>
                    <a:lnTo>
                      <a:pt x="2401" y="47"/>
                    </a:lnTo>
                    <a:lnTo>
                      <a:pt x="2374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0">
                <a:solidFill>
                  <a:srgbClr val="F6F9F9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endParaRPr lang="ko-KR" altLang="en-US" dirty="0">
                  <a:latin typeface="Yoon 윤고딕 520_TT" panose="02090603020101020101" pitchFamily="18" charset="-127"/>
                  <a:ea typeface="Yoon 윤고딕 520_TT" panose="02090603020101020101" pitchFamily="18" charset="-127"/>
                </a:endParaRPr>
              </a:p>
            </p:txBody>
          </p:sp>
        </p:grpSp>
        <p:sp>
          <p:nvSpPr>
            <p:cNvPr id="14" name="직사각형 13"/>
            <p:cNvSpPr/>
            <p:nvPr/>
          </p:nvSpPr>
          <p:spPr>
            <a:xfrm>
              <a:off x="1049502" y="4717140"/>
              <a:ext cx="884333" cy="473484"/>
            </a:xfrm>
            <a:prstGeom prst="rect">
              <a:avLst/>
            </a:prstGeom>
          </p:spPr>
          <p:txBody>
            <a:bodyPr wrap="square" tIns="36000" bIns="72000" anchor="ctr">
              <a:sp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algn="ctr"/>
              <a:r>
                <a:rPr lang="en-US" altLang="ko-KR" sz="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Yoon 윤고딕 530_TT" panose="02090603020101020101" pitchFamily="18" charset="-127"/>
                  <a:ea typeface="Yoon 윤고딕 530_TT" panose="02090603020101020101" pitchFamily="18" charset="-127"/>
                </a:rPr>
                <a:t>Cloud Native</a:t>
              </a:r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3380644" y="1416905"/>
            <a:ext cx="794510" cy="513410"/>
            <a:chOff x="1015987" y="8739832"/>
            <a:chExt cx="950118" cy="613965"/>
          </a:xfrm>
        </p:grpSpPr>
        <p:grpSp>
          <p:nvGrpSpPr>
            <p:cNvPr id="18" name="그룹 17"/>
            <p:cNvGrpSpPr/>
            <p:nvPr/>
          </p:nvGrpSpPr>
          <p:grpSpPr>
            <a:xfrm rot="1225291">
              <a:off x="1106283" y="8842181"/>
              <a:ext cx="273328" cy="273325"/>
              <a:chOff x="-330281" y="5816326"/>
              <a:chExt cx="863682" cy="863680"/>
            </a:xfrm>
          </p:grpSpPr>
          <p:sp>
            <p:nvSpPr>
              <p:cNvPr id="38" name="타원 308"/>
              <p:cNvSpPr/>
              <p:nvPr/>
            </p:nvSpPr>
            <p:spPr>
              <a:xfrm>
                <a:off x="-330281" y="5816326"/>
                <a:ext cx="863682" cy="863680"/>
              </a:xfrm>
              <a:custGeom>
                <a:avLst/>
                <a:gdLst/>
                <a:ahLst/>
                <a:cxnLst/>
                <a:rect l="l" t="t" r="r" b="b"/>
                <a:pathLst>
                  <a:path w="863682" h="863680">
                    <a:moveTo>
                      <a:pt x="431841" y="0"/>
                    </a:moveTo>
                    <a:lnTo>
                      <a:pt x="482997" y="5157"/>
                    </a:lnTo>
                    <a:lnTo>
                      <a:pt x="498313" y="86633"/>
                    </a:lnTo>
                    <a:cubicBezTo>
                      <a:pt x="546145" y="95356"/>
                      <a:pt x="590471" y="114148"/>
                      <a:pt x="629218" y="140545"/>
                    </a:cubicBezTo>
                    <a:lnTo>
                      <a:pt x="697595" y="93807"/>
                    </a:lnTo>
                    <a:cubicBezTo>
                      <a:pt x="725724" y="113574"/>
                      <a:pt x="750105" y="137955"/>
                      <a:pt x="769873" y="166085"/>
                    </a:cubicBezTo>
                    <a:lnTo>
                      <a:pt x="723135" y="234461"/>
                    </a:lnTo>
                    <a:cubicBezTo>
                      <a:pt x="749533" y="273209"/>
                      <a:pt x="768325" y="317534"/>
                      <a:pt x="777048" y="365367"/>
                    </a:cubicBezTo>
                    <a:lnTo>
                      <a:pt x="858525" y="380682"/>
                    </a:lnTo>
                    <a:cubicBezTo>
                      <a:pt x="862653" y="397288"/>
                      <a:pt x="863682" y="414444"/>
                      <a:pt x="863682" y="431840"/>
                    </a:cubicBezTo>
                    <a:lnTo>
                      <a:pt x="858525" y="482996"/>
                    </a:lnTo>
                    <a:lnTo>
                      <a:pt x="777049" y="498311"/>
                    </a:lnTo>
                    <a:cubicBezTo>
                      <a:pt x="768325" y="546144"/>
                      <a:pt x="749534" y="590471"/>
                      <a:pt x="723136" y="629218"/>
                    </a:cubicBezTo>
                    <a:lnTo>
                      <a:pt x="769874" y="697595"/>
                    </a:lnTo>
                    <a:cubicBezTo>
                      <a:pt x="750106" y="725724"/>
                      <a:pt x="725725" y="750105"/>
                      <a:pt x="697596" y="769873"/>
                    </a:cubicBezTo>
                    <a:lnTo>
                      <a:pt x="629219" y="723134"/>
                    </a:lnTo>
                    <a:cubicBezTo>
                      <a:pt x="590472" y="749532"/>
                      <a:pt x="546146" y="768323"/>
                      <a:pt x="498313" y="777047"/>
                    </a:cubicBezTo>
                    <a:lnTo>
                      <a:pt x="482997" y="858523"/>
                    </a:lnTo>
                    <a:cubicBezTo>
                      <a:pt x="466392" y="862652"/>
                      <a:pt x="449237" y="863680"/>
                      <a:pt x="431841" y="863680"/>
                    </a:cubicBezTo>
                    <a:lnTo>
                      <a:pt x="380683" y="858523"/>
                    </a:lnTo>
                    <a:lnTo>
                      <a:pt x="365368" y="777046"/>
                    </a:lnTo>
                    <a:cubicBezTo>
                      <a:pt x="317535" y="768322"/>
                      <a:pt x="273210" y="749531"/>
                      <a:pt x="234463" y="723133"/>
                    </a:cubicBezTo>
                    <a:lnTo>
                      <a:pt x="166085" y="769872"/>
                    </a:lnTo>
                    <a:cubicBezTo>
                      <a:pt x="137956" y="750104"/>
                      <a:pt x="113575" y="725723"/>
                      <a:pt x="93807" y="697594"/>
                    </a:cubicBezTo>
                    <a:lnTo>
                      <a:pt x="140546" y="629215"/>
                    </a:lnTo>
                    <a:cubicBezTo>
                      <a:pt x="114150" y="590469"/>
                      <a:pt x="95358" y="546144"/>
                      <a:pt x="86635" y="498312"/>
                    </a:cubicBezTo>
                    <a:lnTo>
                      <a:pt x="5157" y="482996"/>
                    </a:lnTo>
                    <a:cubicBezTo>
                      <a:pt x="1029" y="466391"/>
                      <a:pt x="0" y="449236"/>
                      <a:pt x="0" y="431840"/>
                    </a:cubicBezTo>
                    <a:lnTo>
                      <a:pt x="5157" y="380682"/>
                    </a:lnTo>
                    <a:lnTo>
                      <a:pt x="86635" y="365367"/>
                    </a:lnTo>
                    <a:cubicBezTo>
                      <a:pt x="95358" y="317534"/>
                      <a:pt x="114150" y="273210"/>
                      <a:pt x="140547" y="234463"/>
                    </a:cubicBezTo>
                    <a:lnTo>
                      <a:pt x="93808" y="166086"/>
                    </a:lnTo>
                    <a:cubicBezTo>
                      <a:pt x="113576" y="137956"/>
                      <a:pt x="137957" y="113575"/>
                      <a:pt x="166087" y="93808"/>
                    </a:cubicBezTo>
                    <a:lnTo>
                      <a:pt x="234464" y="140547"/>
                    </a:lnTo>
                    <a:cubicBezTo>
                      <a:pt x="273211" y="114149"/>
                      <a:pt x="317535" y="95357"/>
                      <a:pt x="365368" y="86633"/>
                    </a:cubicBezTo>
                    <a:lnTo>
                      <a:pt x="380683" y="5157"/>
                    </a:lnTo>
                    <a:cubicBezTo>
                      <a:pt x="397289" y="1029"/>
                      <a:pt x="414445" y="0"/>
                      <a:pt x="431841" y="0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9525">
                <a:solidFill>
                  <a:schemeClr val="bg1">
                    <a:lumMod val="95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algn="ctr" defTabSz="1042988" eaLnBrk="0" latinLnBrk="0" hangingPunct="0">
                  <a:lnSpc>
                    <a:spcPct val="110000"/>
                  </a:lnSpc>
                  <a:buClr>
                    <a:schemeClr val="tx1">
                      <a:lumMod val="85000"/>
                      <a:lumOff val="15000"/>
                    </a:schemeClr>
                  </a:buClr>
                  <a:buSzPct val="80000"/>
                  <a:tabLst>
                    <a:tab pos="5648325" algn="l"/>
                  </a:tabLst>
                </a:pPr>
                <a:endParaRPr lang="ko-KR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  <p:sp>
            <p:nvSpPr>
              <p:cNvPr id="39" name="타원 38"/>
              <p:cNvSpPr/>
              <p:nvPr/>
            </p:nvSpPr>
            <p:spPr>
              <a:xfrm>
                <a:off x="-89530" y="6057068"/>
                <a:ext cx="382188" cy="382189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bg1"/>
                </a:solidFill>
                <a:round/>
                <a:headEnd/>
                <a:tailEnd/>
              </a:ln>
              <a:effectLst>
                <a:innerShdw blurRad="50800" dist="12700" dir="12600000">
                  <a:prstClr val="black">
                    <a:alpha val="40000"/>
                  </a:prstClr>
                </a:innerShdw>
              </a:effectLst>
            </p:spPr>
            <p:txBody>
              <a:bodyPr wrap="none" anchor="ctr"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algn="ctr" defTabSz="1042988" eaLnBrk="0" latinLnBrk="0" hangingPunct="0">
                  <a:lnSpc>
                    <a:spcPct val="110000"/>
                  </a:lnSpc>
                  <a:buClr>
                    <a:schemeClr val="tx1">
                      <a:lumMod val="85000"/>
                      <a:lumOff val="15000"/>
                    </a:schemeClr>
                  </a:buClr>
                  <a:buSzPct val="80000"/>
                  <a:tabLst>
                    <a:tab pos="5648325" algn="l"/>
                  </a:tabLst>
                </a:pPr>
                <a:endParaRPr lang="ko-KR" alt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9" name="그룹 18"/>
            <p:cNvGrpSpPr/>
            <p:nvPr/>
          </p:nvGrpSpPr>
          <p:grpSpPr>
            <a:xfrm rot="1225291">
              <a:off x="1597031" y="8833684"/>
              <a:ext cx="286224" cy="288162"/>
              <a:chOff x="-330281" y="5816326"/>
              <a:chExt cx="863682" cy="863680"/>
            </a:xfrm>
          </p:grpSpPr>
          <p:sp>
            <p:nvSpPr>
              <p:cNvPr id="36" name="타원 308"/>
              <p:cNvSpPr/>
              <p:nvPr/>
            </p:nvSpPr>
            <p:spPr>
              <a:xfrm>
                <a:off x="-330281" y="5816326"/>
                <a:ext cx="863682" cy="863680"/>
              </a:xfrm>
              <a:custGeom>
                <a:avLst/>
                <a:gdLst/>
                <a:ahLst/>
                <a:cxnLst/>
                <a:rect l="l" t="t" r="r" b="b"/>
                <a:pathLst>
                  <a:path w="863682" h="863680">
                    <a:moveTo>
                      <a:pt x="431841" y="0"/>
                    </a:moveTo>
                    <a:lnTo>
                      <a:pt x="482997" y="5157"/>
                    </a:lnTo>
                    <a:lnTo>
                      <a:pt x="498313" y="86633"/>
                    </a:lnTo>
                    <a:cubicBezTo>
                      <a:pt x="546145" y="95356"/>
                      <a:pt x="590471" y="114148"/>
                      <a:pt x="629218" y="140545"/>
                    </a:cubicBezTo>
                    <a:lnTo>
                      <a:pt x="697595" y="93807"/>
                    </a:lnTo>
                    <a:cubicBezTo>
                      <a:pt x="725724" y="113574"/>
                      <a:pt x="750105" y="137955"/>
                      <a:pt x="769873" y="166085"/>
                    </a:cubicBezTo>
                    <a:lnTo>
                      <a:pt x="723135" y="234461"/>
                    </a:lnTo>
                    <a:cubicBezTo>
                      <a:pt x="749533" y="273209"/>
                      <a:pt x="768325" y="317534"/>
                      <a:pt x="777048" y="365367"/>
                    </a:cubicBezTo>
                    <a:lnTo>
                      <a:pt x="858525" y="380682"/>
                    </a:lnTo>
                    <a:cubicBezTo>
                      <a:pt x="862653" y="397288"/>
                      <a:pt x="863682" y="414444"/>
                      <a:pt x="863682" y="431840"/>
                    </a:cubicBezTo>
                    <a:lnTo>
                      <a:pt x="858525" y="482996"/>
                    </a:lnTo>
                    <a:lnTo>
                      <a:pt x="777049" y="498311"/>
                    </a:lnTo>
                    <a:cubicBezTo>
                      <a:pt x="768325" y="546144"/>
                      <a:pt x="749534" y="590471"/>
                      <a:pt x="723136" y="629218"/>
                    </a:cubicBezTo>
                    <a:lnTo>
                      <a:pt x="769874" y="697595"/>
                    </a:lnTo>
                    <a:cubicBezTo>
                      <a:pt x="750106" y="725724"/>
                      <a:pt x="725725" y="750105"/>
                      <a:pt x="697596" y="769873"/>
                    </a:cubicBezTo>
                    <a:lnTo>
                      <a:pt x="629219" y="723134"/>
                    </a:lnTo>
                    <a:cubicBezTo>
                      <a:pt x="590472" y="749532"/>
                      <a:pt x="546146" y="768323"/>
                      <a:pt x="498313" y="777047"/>
                    </a:cubicBezTo>
                    <a:lnTo>
                      <a:pt x="482997" y="858523"/>
                    </a:lnTo>
                    <a:cubicBezTo>
                      <a:pt x="466392" y="862652"/>
                      <a:pt x="449237" y="863680"/>
                      <a:pt x="431841" y="863680"/>
                    </a:cubicBezTo>
                    <a:lnTo>
                      <a:pt x="380683" y="858523"/>
                    </a:lnTo>
                    <a:lnTo>
                      <a:pt x="365368" y="777046"/>
                    </a:lnTo>
                    <a:cubicBezTo>
                      <a:pt x="317535" y="768322"/>
                      <a:pt x="273210" y="749531"/>
                      <a:pt x="234463" y="723133"/>
                    </a:cubicBezTo>
                    <a:lnTo>
                      <a:pt x="166085" y="769872"/>
                    </a:lnTo>
                    <a:cubicBezTo>
                      <a:pt x="137956" y="750104"/>
                      <a:pt x="113575" y="725723"/>
                      <a:pt x="93807" y="697594"/>
                    </a:cubicBezTo>
                    <a:lnTo>
                      <a:pt x="140546" y="629215"/>
                    </a:lnTo>
                    <a:cubicBezTo>
                      <a:pt x="114150" y="590469"/>
                      <a:pt x="95358" y="546144"/>
                      <a:pt x="86635" y="498312"/>
                    </a:cubicBezTo>
                    <a:lnTo>
                      <a:pt x="5157" y="482996"/>
                    </a:lnTo>
                    <a:cubicBezTo>
                      <a:pt x="1029" y="466391"/>
                      <a:pt x="0" y="449236"/>
                      <a:pt x="0" y="431840"/>
                    </a:cubicBezTo>
                    <a:lnTo>
                      <a:pt x="5157" y="380682"/>
                    </a:lnTo>
                    <a:lnTo>
                      <a:pt x="86635" y="365367"/>
                    </a:lnTo>
                    <a:cubicBezTo>
                      <a:pt x="95358" y="317534"/>
                      <a:pt x="114150" y="273210"/>
                      <a:pt x="140547" y="234463"/>
                    </a:cubicBezTo>
                    <a:lnTo>
                      <a:pt x="93808" y="166086"/>
                    </a:lnTo>
                    <a:cubicBezTo>
                      <a:pt x="113576" y="137956"/>
                      <a:pt x="137957" y="113575"/>
                      <a:pt x="166087" y="93808"/>
                    </a:cubicBezTo>
                    <a:lnTo>
                      <a:pt x="234464" y="140547"/>
                    </a:lnTo>
                    <a:cubicBezTo>
                      <a:pt x="273211" y="114149"/>
                      <a:pt x="317535" y="95357"/>
                      <a:pt x="365368" y="86633"/>
                    </a:cubicBezTo>
                    <a:lnTo>
                      <a:pt x="380683" y="5157"/>
                    </a:lnTo>
                    <a:cubicBezTo>
                      <a:pt x="397289" y="1029"/>
                      <a:pt x="414445" y="0"/>
                      <a:pt x="431841" y="0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9525">
                <a:solidFill>
                  <a:schemeClr val="bg1">
                    <a:lumMod val="95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algn="ctr" defTabSz="1042988" eaLnBrk="0" latinLnBrk="0" hangingPunct="0">
                  <a:lnSpc>
                    <a:spcPct val="110000"/>
                  </a:lnSpc>
                  <a:buClr>
                    <a:schemeClr val="tx1">
                      <a:lumMod val="85000"/>
                      <a:lumOff val="15000"/>
                    </a:schemeClr>
                  </a:buClr>
                  <a:buSzPct val="80000"/>
                  <a:tabLst>
                    <a:tab pos="5648325" algn="l"/>
                  </a:tabLst>
                </a:pPr>
                <a:endParaRPr lang="ko-KR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  <p:sp>
            <p:nvSpPr>
              <p:cNvPr id="37" name="타원 36"/>
              <p:cNvSpPr/>
              <p:nvPr/>
            </p:nvSpPr>
            <p:spPr>
              <a:xfrm>
                <a:off x="-89529" y="6057074"/>
                <a:ext cx="382184" cy="382182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bg1"/>
                </a:solidFill>
                <a:round/>
                <a:headEnd/>
                <a:tailEnd/>
              </a:ln>
              <a:effectLst>
                <a:innerShdw blurRad="50800" dist="12700" dir="12600000">
                  <a:prstClr val="black">
                    <a:alpha val="40000"/>
                  </a:prstClr>
                </a:innerShdw>
              </a:effectLst>
            </p:spPr>
            <p:txBody>
              <a:bodyPr wrap="none" anchor="ctr"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algn="ctr" defTabSz="1042988" eaLnBrk="0" latinLnBrk="0" hangingPunct="0">
                  <a:lnSpc>
                    <a:spcPct val="110000"/>
                  </a:lnSpc>
                  <a:buClr>
                    <a:schemeClr val="tx1">
                      <a:lumMod val="85000"/>
                      <a:lumOff val="15000"/>
                    </a:schemeClr>
                  </a:buClr>
                  <a:buSzPct val="80000"/>
                  <a:tabLst>
                    <a:tab pos="5648325" algn="l"/>
                  </a:tabLst>
                </a:pPr>
                <a:endParaRPr lang="ko-KR" alt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20" name="그룹 19"/>
            <p:cNvGrpSpPr/>
            <p:nvPr/>
          </p:nvGrpSpPr>
          <p:grpSpPr>
            <a:xfrm>
              <a:off x="1476709" y="9144017"/>
              <a:ext cx="246883" cy="209780"/>
              <a:chOff x="1481471" y="9146398"/>
              <a:chExt cx="246883" cy="209780"/>
            </a:xfrm>
          </p:grpSpPr>
          <p:grpSp>
            <p:nvGrpSpPr>
              <p:cNvPr id="30" name="그룹 29"/>
              <p:cNvGrpSpPr/>
              <p:nvPr/>
            </p:nvGrpSpPr>
            <p:grpSpPr>
              <a:xfrm rot="1268524">
                <a:off x="1571183" y="9199009"/>
                <a:ext cx="157171" cy="157169"/>
                <a:chOff x="-330281" y="5816326"/>
                <a:chExt cx="863682" cy="863680"/>
              </a:xfrm>
            </p:grpSpPr>
            <p:sp>
              <p:nvSpPr>
                <p:cNvPr id="34" name="타원 308"/>
                <p:cNvSpPr/>
                <p:nvPr/>
              </p:nvSpPr>
              <p:spPr>
                <a:xfrm>
                  <a:off x="-330281" y="5816326"/>
                  <a:ext cx="863682" cy="8636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3682" h="863680">
                      <a:moveTo>
                        <a:pt x="431841" y="0"/>
                      </a:moveTo>
                      <a:lnTo>
                        <a:pt x="482997" y="5157"/>
                      </a:lnTo>
                      <a:lnTo>
                        <a:pt x="498313" y="86633"/>
                      </a:lnTo>
                      <a:cubicBezTo>
                        <a:pt x="546145" y="95356"/>
                        <a:pt x="590471" y="114148"/>
                        <a:pt x="629218" y="140545"/>
                      </a:cubicBezTo>
                      <a:lnTo>
                        <a:pt x="697595" y="93807"/>
                      </a:lnTo>
                      <a:cubicBezTo>
                        <a:pt x="725724" y="113574"/>
                        <a:pt x="750105" y="137955"/>
                        <a:pt x="769873" y="166085"/>
                      </a:cubicBezTo>
                      <a:lnTo>
                        <a:pt x="723135" y="234461"/>
                      </a:lnTo>
                      <a:cubicBezTo>
                        <a:pt x="749533" y="273209"/>
                        <a:pt x="768325" y="317534"/>
                        <a:pt x="777048" y="365367"/>
                      </a:cubicBezTo>
                      <a:lnTo>
                        <a:pt x="858525" y="380682"/>
                      </a:lnTo>
                      <a:cubicBezTo>
                        <a:pt x="862653" y="397288"/>
                        <a:pt x="863682" y="414444"/>
                        <a:pt x="863682" y="431840"/>
                      </a:cubicBezTo>
                      <a:lnTo>
                        <a:pt x="858525" y="482996"/>
                      </a:lnTo>
                      <a:lnTo>
                        <a:pt x="777049" y="498311"/>
                      </a:lnTo>
                      <a:cubicBezTo>
                        <a:pt x="768325" y="546144"/>
                        <a:pt x="749534" y="590471"/>
                        <a:pt x="723136" y="629218"/>
                      </a:cubicBezTo>
                      <a:lnTo>
                        <a:pt x="769874" y="697595"/>
                      </a:lnTo>
                      <a:cubicBezTo>
                        <a:pt x="750106" y="725724"/>
                        <a:pt x="725725" y="750105"/>
                        <a:pt x="697596" y="769873"/>
                      </a:cubicBezTo>
                      <a:lnTo>
                        <a:pt x="629219" y="723134"/>
                      </a:lnTo>
                      <a:cubicBezTo>
                        <a:pt x="590472" y="749532"/>
                        <a:pt x="546146" y="768323"/>
                        <a:pt x="498313" y="777047"/>
                      </a:cubicBezTo>
                      <a:lnTo>
                        <a:pt x="482997" y="858523"/>
                      </a:lnTo>
                      <a:cubicBezTo>
                        <a:pt x="466392" y="862652"/>
                        <a:pt x="449237" y="863680"/>
                        <a:pt x="431841" y="863680"/>
                      </a:cubicBezTo>
                      <a:lnTo>
                        <a:pt x="380683" y="858523"/>
                      </a:lnTo>
                      <a:lnTo>
                        <a:pt x="365368" y="777046"/>
                      </a:lnTo>
                      <a:cubicBezTo>
                        <a:pt x="317535" y="768322"/>
                        <a:pt x="273210" y="749531"/>
                        <a:pt x="234463" y="723133"/>
                      </a:cubicBezTo>
                      <a:lnTo>
                        <a:pt x="166085" y="769872"/>
                      </a:lnTo>
                      <a:cubicBezTo>
                        <a:pt x="137956" y="750104"/>
                        <a:pt x="113575" y="725723"/>
                        <a:pt x="93807" y="697594"/>
                      </a:cubicBezTo>
                      <a:lnTo>
                        <a:pt x="140546" y="629215"/>
                      </a:lnTo>
                      <a:cubicBezTo>
                        <a:pt x="114150" y="590469"/>
                        <a:pt x="95358" y="546144"/>
                        <a:pt x="86635" y="498312"/>
                      </a:cubicBezTo>
                      <a:lnTo>
                        <a:pt x="5157" y="482996"/>
                      </a:lnTo>
                      <a:cubicBezTo>
                        <a:pt x="1029" y="466391"/>
                        <a:pt x="0" y="449236"/>
                        <a:pt x="0" y="431840"/>
                      </a:cubicBezTo>
                      <a:lnTo>
                        <a:pt x="5157" y="380682"/>
                      </a:lnTo>
                      <a:lnTo>
                        <a:pt x="86635" y="365367"/>
                      </a:lnTo>
                      <a:cubicBezTo>
                        <a:pt x="95358" y="317534"/>
                        <a:pt x="114150" y="273210"/>
                        <a:pt x="140547" y="234463"/>
                      </a:cubicBezTo>
                      <a:lnTo>
                        <a:pt x="93808" y="166086"/>
                      </a:lnTo>
                      <a:cubicBezTo>
                        <a:pt x="113576" y="137956"/>
                        <a:pt x="137957" y="113575"/>
                        <a:pt x="166087" y="93808"/>
                      </a:cubicBezTo>
                      <a:lnTo>
                        <a:pt x="234464" y="140547"/>
                      </a:lnTo>
                      <a:cubicBezTo>
                        <a:pt x="273211" y="114149"/>
                        <a:pt x="317535" y="95357"/>
                        <a:pt x="365368" y="86633"/>
                      </a:cubicBezTo>
                      <a:lnTo>
                        <a:pt x="380683" y="5157"/>
                      </a:lnTo>
                      <a:cubicBezTo>
                        <a:pt x="397289" y="1029"/>
                        <a:pt x="414445" y="0"/>
                        <a:pt x="431841" y="0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 w="9525">
                  <a:solidFill>
                    <a:schemeClr val="bg1">
                      <a:lumMod val="95000"/>
                    </a:schemeClr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cene3d>
                    <a:camera prst="orthographicFront"/>
                    <a:lightRig rig="threePt" dir="t"/>
                  </a:scene3d>
                  <a:sp3d>
                    <a:bevelT w="0" h="0"/>
                  </a:sp3d>
                </a:bodyPr>
                <a:lstStyle/>
                <a:p>
                  <a:pPr algn="ctr" defTabSz="1042988" eaLnBrk="0" latinLnBrk="0" hangingPunct="0">
                    <a:lnSpc>
                      <a:spcPct val="110000"/>
                    </a:lnSpc>
                    <a:buClr>
                      <a:schemeClr val="tx1">
                        <a:lumMod val="85000"/>
                        <a:lumOff val="15000"/>
                      </a:schemeClr>
                    </a:buClr>
                    <a:buSzPct val="80000"/>
                    <a:tabLst>
                      <a:tab pos="5648325" algn="l"/>
                    </a:tabLst>
                  </a:pPr>
                  <a:endParaRPr lang="ko-KR" altLang="en-US" sz="1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고딕 ExtraBold" pitchFamily="50" charset="-127"/>
                    <a:ea typeface="나눔고딕 ExtraBold" pitchFamily="50" charset="-127"/>
                  </a:endParaRPr>
                </a:p>
              </p:txBody>
            </p:sp>
            <p:sp>
              <p:nvSpPr>
                <p:cNvPr id="35" name="타원 34"/>
                <p:cNvSpPr/>
                <p:nvPr/>
              </p:nvSpPr>
              <p:spPr>
                <a:xfrm>
                  <a:off x="-72155" y="6074441"/>
                  <a:ext cx="347442" cy="347446"/>
                </a:xfrm>
                <a:prstGeom prst="ellipse">
                  <a:avLst/>
                </a:prstGeom>
                <a:solidFill>
                  <a:schemeClr val="bg1"/>
                </a:solidFill>
                <a:ln w="6350">
                  <a:solidFill>
                    <a:schemeClr val="bg1"/>
                  </a:solidFill>
                  <a:round/>
                  <a:headEnd/>
                  <a:tailEnd/>
                </a:ln>
                <a:effectLst>
                  <a:innerShdw blurRad="50800" dist="12700" dir="13500000">
                    <a:prstClr val="black">
                      <a:alpha val="20000"/>
                    </a:prstClr>
                  </a:innerShdw>
                </a:effectLst>
              </p:spPr>
              <p:txBody>
                <a:bodyPr wrap="none" anchor="ctr">
                  <a:scene3d>
                    <a:camera prst="orthographicFront"/>
                    <a:lightRig rig="threePt" dir="t"/>
                  </a:scene3d>
                  <a:sp3d>
                    <a:bevelT w="0" h="0"/>
                  </a:sp3d>
                </a:bodyPr>
                <a:lstStyle/>
                <a:p>
                  <a:pPr algn="ctr" defTabSz="1042988" eaLnBrk="0" latinLnBrk="0" hangingPunct="0">
                    <a:lnSpc>
                      <a:spcPct val="110000"/>
                    </a:lnSpc>
                    <a:buClr>
                      <a:schemeClr val="tx1">
                        <a:lumMod val="85000"/>
                        <a:lumOff val="15000"/>
                      </a:schemeClr>
                    </a:buClr>
                    <a:buSzPct val="80000"/>
                    <a:tabLst>
                      <a:tab pos="5648325" algn="l"/>
                    </a:tabLst>
                  </a:pPr>
                  <a:endParaRPr lang="ko-KR" altLang="en-US" sz="11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고딕 ExtraBold" pitchFamily="50" charset="-127"/>
                    <a:ea typeface="나눔고딕 ExtraBold" pitchFamily="50" charset="-127"/>
                  </a:endParaRPr>
                </a:p>
              </p:txBody>
            </p:sp>
          </p:grpSp>
          <p:grpSp>
            <p:nvGrpSpPr>
              <p:cNvPr id="31" name="그룹 30"/>
              <p:cNvGrpSpPr/>
              <p:nvPr/>
            </p:nvGrpSpPr>
            <p:grpSpPr>
              <a:xfrm rot="1365032">
                <a:off x="1481471" y="9146398"/>
                <a:ext cx="113098" cy="113097"/>
                <a:chOff x="-330281" y="5816326"/>
                <a:chExt cx="863682" cy="863680"/>
              </a:xfrm>
            </p:grpSpPr>
            <p:sp>
              <p:nvSpPr>
                <p:cNvPr id="32" name="타원 308"/>
                <p:cNvSpPr/>
                <p:nvPr/>
              </p:nvSpPr>
              <p:spPr>
                <a:xfrm>
                  <a:off x="-330281" y="5816326"/>
                  <a:ext cx="863682" cy="8636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3682" h="863680">
                      <a:moveTo>
                        <a:pt x="431841" y="0"/>
                      </a:moveTo>
                      <a:lnTo>
                        <a:pt x="482997" y="5157"/>
                      </a:lnTo>
                      <a:lnTo>
                        <a:pt x="498313" y="86633"/>
                      </a:lnTo>
                      <a:cubicBezTo>
                        <a:pt x="546145" y="95356"/>
                        <a:pt x="590471" y="114148"/>
                        <a:pt x="629218" y="140545"/>
                      </a:cubicBezTo>
                      <a:lnTo>
                        <a:pt x="697595" y="93807"/>
                      </a:lnTo>
                      <a:cubicBezTo>
                        <a:pt x="725724" y="113574"/>
                        <a:pt x="750105" y="137955"/>
                        <a:pt x="769873" y="166085"/>
                      </a:cubicBezTo>
                      <a:lnTo>
                        <a:pt x="723135" y="234461"/>
                      </a:lnTo>
                      <a:cubicBezTo>
                        <a:pt x="749533" y="273209"/>
                        <a:pt x="768325" y="317534"/>
                        <a:pt x="777048" y="365367"/>
                      </a:cubicBezTo>
                      <a:lnTo>
                        <a:pt x="858525" y="380682"/>
                      </a:lnTo>
                      <a:cubicBezTo>
                        <a:pt x="862653" y="397288"/>
                        <a:pt x="863682" y="414444"/>
                        <a:pt x="863682" y="431840"/>
                      </a:cubicBezTo>
                      <a:lnTo>
                        <a:pt x="858525" y="482996"/>
                      </a:lnTo>
                      <a:lnTo>
                        <a:pt x="777049" y="498311"/>
                      </a:lnTo>
                      <a:cubicBezTo>
                        <a:pt x="768325" y="546144"/>
                        <a:pt x="749534" y="590471"/>
                        <a:pt x="723136" y="629218"/>
                      </a:cubicBezTo>
                      <a:lnTo>
                        <a:pt x="769874" y="697595"/>
                      </a:lnTo>
                      <a:cubicBezTo>
                        <a:pt x="750106" y="725724"/>
                        <a:pt x="725725" y="750105"/>
                        <a:pt x="697596" y="769873"/>
                      </a:cubicBezTo>
                      <a:lnTo>
                        <a:pt x="629219" y="723134"/>
                      </a:lnTo>
                      <a:cubicBezTo>
                        <a:pt x="590472" y="749532"/>
                        <a:pt x="546146" y="768323"/>
                        <a:pt x="498313" y="777047"/>
                      </a:cubicBezTo>
                      <a:lnTo>
                        <a:pt x="482997" y="858523"/>
                      </a:lnTo>
                      <a:cubicBezTo>
                        <a:pt x="466392" y="862652"/>
                        <a:pt x="449237" y="863680"/>
                        <a:pt x="431841" y="863680"/>
                      </a:cubicBezTo>
                      <a:lnTo>
                        <a:pt x="380683" y="858523"/>
                      </a:lnTo>
                      <a:lnTo>
                        <a:pt x="365368" y="777046"/>
                      </a:lnTo>
                      <a:cubicBezTo>
                        <a:pt x="317535" y="768322"/>
                        <a:pt x="273210" y="749531"/>
                        <a:pt x="234463" y="723133"/>
                      </a:cubicBezTo>
                      <a:lnTo>
                        <a:pt x="166085" y="769872"/>
                      </a:lnTo>
                      <a:cubicBezTo>
                        <a:pt x="137956" y="750104"/>
                        <a:pt x="113575" y="725723"/>
                        <a:pt x="93807" y="697594"/>
                      </a:cubicBezTo>
                      <a:lnTo>
                        <a:pt x="140546" y="629215"/>
                      </a:lnTo>
                      <a:cubicBezTo>
                        <a:pt x="114150" y="590469"/>
                        <a:pt x="95358" y="546144"/>
                        <a:pt x="86635" y="498312"/>
                      </a:cubicBezTo>
                      <a:lnTo>
                        <a:pt x="5157" y="482996"/>
                      </a:lnTo>
                      <a:cubicBezTo>
                        <a:pt x="1029" y="466391"/>
                        <a:pt x="0" y="449236"/>
                        <a:pt x="0" y="431840"/>
                      </a:cubicBezTo>
                      <a:lnTo>
                        <a:pt x="5157" y="380682"/>
                      </a:lnTo>
                      <a:lnTo>
                        <a:pt x="86635" y="365367"/>
                      </a:lnTo>
                      <a:cubicBezTo>
                        <a:pt x="95358" y="317534"/>
                        <a:pt x="114150" y="273210"/>
                        <a:pt x="140547" y="234463"/>
                      </a:cubicBezTo>
                      <a:lnTo>
                        <a:pt x="93808" y="166086"/>
                      </a:lnTo>
                      <a:cubicBezTo>
                        <a:pt x="113576" y="137956"/>
                        <a:pt x="137957" y="113575"/>
                        <a:pt x="166087" y="93808"/>
                      </a:cubicBezTo>
                      <a:lnTo>
                        <a:pt x="234464" y="140547"/>
                      </a:lnTo>
                      <a:cubicBezTo>
                        <a:pt x="273211" y="114149"/>
                        <a:pt x="317535" y="95357"/>
                        <a:pt x="365368" y="86633"/>
                      </a:cubicBezTo>
                      <a:lnTo>
                        <a:pt x="380683" y="5157"/>
                      </a:lnTo>
                      <a:cubicBezTo>
                        <a:pt x="397289" y="1029"/>
                        <a:pt x="414445" y="0"/>
                        <a:pt x="431841" y="0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 w="9525">
                  <a:solidFill>
                    <a:schemeClr val="bg1">
                      <a:lumMod val="95000"/>
                    </a:schemeClr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cene3d>
                    <a:camera prst="orthographicFront"/>
                    <a:lightRig rig="threePt" dir="t"/>
                  </a:scene3d>
                  <a:sp3d>
                    <a:bevelT w="0" h="0"/>
                  </a:sp3d>
                </a:bodyPr>
                <a:lstStyle/>
                <a:p>
                  <a:pPr algn="ctr" defTabSz="1042988" eaLnBrk="0" latinLnBrk="0" hangingPunct="0">
                    <a:lnSpc>
                      <a:spcPct val="110000"/>
                    </a:lnSpc>
                    <a:buClr>
                      <a:schemeClr val="tx1">
                        <a:lumMod val="85000"/>
                        <a:lumOff val="15000"/>
                      </a:schemeClr>
                    </a:buClr>
                    <a:buSzPct val="80000"/>
                    <a:tabLst>
                      <a:tab pos="5648325" algn="l"/>
                    </a:tabLst>
                  </a:pPr>
                  <a:endParaRPr lang="ko-KR" altLang="en-US" sz="1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고딕 ExtraBold" pitchFamily="50" charset="-127"/>
                    <a:ea typeface="나눔고딕 ExtraBold" pitchFamily="50" charset="-127"/>
                  </a:endParaRPr>
                </a:p>
              </p:txBody>
            </p:sp>
            <p:sp>
              <p:nvSpPr>
                <p:cNvPr id="33" name="타원 32"/>
                <p:cNvSpPr/>
                <p:nvPr/>
              </p:nvSpPr>
              <p:spPr>
                <a:xfrm>
                  <a:off x="-56365" y="6090235"/>
                  <a:ext cx="315857" cy="315859"/>
                </a:xfrm>
                <a:prstGeom prst="ellipse">
                  <a:avLst/>
                </a:prstGeom>
                <a:solidFill>
                  <a:schemeClr val="bg1"/>
                </a:solidFill>
                <a:ln w="6350">
                  <a:solidFill>
                    <a:schemeClr val="bg1"/>
                  </a:solidFill>
                  <a:round/>
                  <a:headEnd/>
                  <a:tailEnd/>
                </a:ln>
                <a:effectLst>
                  <a:innerShdw blurRad="50800" dist="12700" dir="13500000">
                    <a:prstClr val="black">
                      <a:alpha val="20000"/>
                    </a:prstClr>
                  </a:innerShdw>
                </a:effectLst>
              </p:spPr>
              <p:txBody>
                <a:bodyPr wrap="none" anchor="ctr">
                  <a:scene3d>
                    <a:camera prst="orthographicFront"/>
                    <a:lightRig rig="threePt" dir="t"/>
                  </a:scene3d>
                  <a:sp3d>
                    <a:bevelT w="0" h="0"/>
                  </a:sp3d>
                </a:bodyPr>
                <a:lstStyle/>
                <a:p>
                  <a:pPr algn="ctr" defTabSz="1042988" eaLnBrk="0" latinLnBrk="0" hangingPunct="0">
                    <a:lnSpc>
                      <a:spcPct val="110000"/>
                    </a:lnSpc>
                    <a:buClr>
                      <a:schemeClr val="tx1">
                        <a:lumMod val="85000"/>
                        <a:lumOff val="15000"/>
                      </a:schemeClr>
                    </a:buClr>
                    <a:buSzPct val="80000"/>
                    <a:tabLst>
                      <a:tab pos="5648325" algn="l"/>
                    </a:tabLst>
                  </a:pPr>
                  <a:endParaRPr lang="ko-KR" altLang="en-US" sz="11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고딕 ExtraBold" pitchFamily="50" charset="-127"/>
                    <a:ea typeface="나눔고딕 ExtraBold" pitchFamily="50" charset="-127"/>
                  </a:endParaRPr>
                </a:p>
              </p:txBody>
            </p:sp>
          </p:grpSp>
        </p:grpSp>
        <p:grpSp>
          <p:nvGrpSpPr>
            <p:cNvPr id="21" name="그룹 20"/>
            <p:cNvGrpSpPr/>
            <p:nvPr/>
          </p:nvGrpSpPr>
          <p:grpSpPr>
            <a:xfrm>
              <a:off x="1015987" y="8739832"/>
              <a:ext cx="950118" cy="468822"/>
              <a:chOff x="1015987" y="8739832"/>
              <a:chExt cx="950118" cy="468822"/>
            </a:xfrm>
          </p:grpSpPr>
          <p:sp>
            <p:nvSpPr>
              <p:cNvPr id="22" name="Freeform 6"/>
              <p:cNvSpPr>
                <a:spLocks/>
              </p:cNvSpPr>
              <p:nvPr/>
            </p:nvSpPr>
            <p:spPr bwMode="auto">
              <a:xfrm>
                <a:off x="1551161" y="8739832"/>
                <a:ext cx="358496" cy="137655"/>
              </a:xfrm>
              <a:custGeom>
                <a:avLst/>
                <a:gdLst>
                  <a:gd name="T0" fmla="*/ 62 w 422"/>
                  <a:gd name="T1" fmla="*/ 162 h 162"/>
                  <a:gd name="T2" fmla="*/ 214 w 422"/>
                  <a:gd name="T3" fmla="*/ 96 h 162"/>
                  <a:gd name="T4" fmla="*/ 344 w 422"/>
                  <a:gd name="T5" fmla="*/ 153 h 162"/>
                  <a:gd name="T6" fmla="*/ 416 w 422"/>
                  <a:gd name="T7" fmla="*/ 158 h 162"/>
                  <a:gd name="T8" fmla="*/ 422 w 422"/>
                  <a:gd name="T9" fmla="*/ 95 h 162"/>
                  <a:gd name="T10" fmla="*/ 214 w 422"/>
                  <a:gd name="T11" fmla="*/ 0 h 162"/>
                  <a:gd name="T12" fmla="*/ 0 w 422"/>
                  <a:gd name="T13" fmla="*/ 88 h 162"/>
                  <a:gd name="T14" fmla="*/ 69 w 422"/>
                  <a:gd name="T15" fmla="*/ 97 h 162"/>
                  <a:gd name="T16" fmla="*/ 62 w 422"/>
                  <a:gd name="T17" fmla="*/ 162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22" h="162">
                    <a:moveTo>
                      <a:pt x="62" y="162"/>
                    </a:moveTo>
                    <a:cubicBezTo>
                      <a:pt x="99" y="126"/>
                      <a:pt x="150" y="96"/>
                      <a:pt x="214" y="96"/>
                    </a:cubicBezTo>
                    <a:cubicBezTo>
                      <a:pt x="265" y="96"/>
                      <a:pt x="311" y="118"/>
                      <a:pt x="344" y="153"/>
                    </a:cubicBezTo>
                    <a:cubicBezTo>
                      <a:pt x="416" y="158"/>
                      <a:pt x="416" y="158"/>
                      <a:pt x="416" y="158"/>
                    </a:cubicBezTo>
                    <a:cubicBezTo>
                      <a:pt x="422" y="95"/>
                      <a:pt x="422" y="95"/>
                      <a:pt x="422" y="95"/>
                    </a:cubicBezTo>
                    <a:cubicBezTo>
                      <a:pt x="371" y="37"/>
                      <a:pt x="297" y="0"/>
                      <a:pt x="214" y="0"/>
                    </a:cubicBezTo>
                    <a:cubicBezTo>
                      <a:pt x="122" y="0"/>
                      <a:pt x="51" y="40"/>
                      <a:pt x="0" y="88"/>
                    </a:cubicBezTo>
                    <a:cubicBezTo>
                      <a:pt x="69" y="97"/>
                      <a:pt x="69" y="97"/>
                      <a:pt x="69" y="97"/>
                    </a:cubicBezTo>
                    <a:lnTo>
                      <a:pt x="62" y="162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6350">
                <a:solidFill>
                  <a:schemeClr val="bg1"/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endParaRPr lang="ko-KR" altLang="en-US" dirty="0"/>
              </a:p>
            </p:txBody>
          </p:sp>
          <p:sp>
            <p:nvSpPr>
              <p:cNvPr id="23" name="Freeform 7"/>
              <p:cNvSpPr>
                <a:spLocks/>
              </p:cNvSpPr>
              <p:nvPr/>
            </p:nvSpPr>
            <p:spPr bwMode="auto">
              <a:xfrm>
                <a:off x="1015987" y="8764990"/>
                <a:ext cx="167365" cy="374340"/>
              </a:xfrm>
              <a:custGeom>
                <a:avLst/>
                <a:gdLst>
                  <a:gd name="T0" fmla="*/ 148 w 197"/>
                  <a:gd name="T1" fmla="*/ 374 h 441"/>
                  <a:gd name="T2" fmla="*/ 96 w 197"/>
                  <a:gd name="T3" fmla="*/ 248 h 441"/>
                  <a:gd name="T4" fmla="*/ 197 w 197"/>
                  <a:gd name="T5" fmla="*/ 87 h 441"/>
                  <a:gd name="T6" fmla="*/ 134 w 197"/>
                  <a:gd name="T7" fmla="*/ 64 h 441"/>
                  <a:gd name="T8" fmla="*/ 158 w 197"/>
                  <a:gd name="T9" fmla="*/ 0 h 441"/>
                  <a:gd name="T10" fmla="*/ 0 w 197"/>
                  <a:gd name="T11" fmla="*/ 248 h 441"/>
                  <a:gd name="T12" fmla="*/ 79 w 197"/>
                  <a:gd name="T13" fmla="*/ 441 h 441"/>
                  <a:gd name="T14" fmla="*/ 150 w 197"/>
                  <a:gd name="T15" fmla="*/ 438 h 441"/>
                  <a:gd name="T16" fmla="*/ 148 w 197"/>
                  <a:gd name="T17" fmla="*/ 374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7" h="441">
                    <a:moveTo>
                      <a:pt x="148" y="374"/>
                    </a:moveTo>
                    <a:cubicBezTo>
                      <a:pt x="116" y="342"/>
                      <a:pt x="96" y="297"/>
                      <a:pt x="96" y="248"/>
                    </a:cubicBezTo>
                    <a:cubicBezTo>
                      <a:pt x="96" y="177"/>
                      <a:pt x="137" y="116"/>
                      <a:pt x="197" y="87"/>
                    </a:cubicBezTo>
                    <a:cubicBezTo>
                      <a:pt x="134" y="64"/>
                      <a:pt x="134" y="64"/>
                      <a:pt x="134" y="64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65" y="44"/>
                      <a:pt x="0" y="138"/>
                      <a:pt x="0" y="248"/>
                    </a:cubicBezTo>
                    <a:cubicBezTo>
                      <a:pt x="0" y="323"/>
                      <a:pt x="30" y="391"/>
                      <a:pt x="79" y="441"/>
                    </a:cubicBezTo>
                    <a:cubicBezTo>
                      <a:pt x="150" y="438"/>
                      <a:pt x="150" y="438"/>
                      <a:pt x="150" y="438"/>
                    </a:cubicBezTo>
                    <a:lnTo>
                      <a:pt x="148" y="374"/>
                    </a:ln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 w="6350">
                <a:solidFill>
                  <a:schemeClr val="bg1"/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endParaRPr lang="ko-KR" altLang="en-US" dirty="0"/>
              </a:p>
            </p:txBody>
          </p:sp>
          <p:sp>
            <p:nvSpPr>
              <p:cNvPr id="24" name="Freeform 8"/>
              <p:cNvSpPr>
                <a:spLocks/>
              </p:cNvSpPr>
              <p:nvPr/>
            </p:nvSpPr>
            <p:spPr bwMode="auto">
              <a:xfrm>
                <a:off x="1566015" y="9087835"/>
                <a:ext cx="313931" cy="120819"/>
              </a:xfrm>
              <a:custGeom>
                <a:avLst/>
                <a:gdLst>
                  <a:gd name="T0" fmla="*/ 306 w 369"/>
                  <a:gd name="T1" fmla="*/ 9 h 143"/>
                  <a:gd name="T2" fmla="*/ 196 w 369"/>
                  <a:gd name="T3" fmla="*/ 47 h 143"/>
                  <a:gd name="T4" fmla="*/ 66 w 369"/>
                  <a:gd name="T5" fmla="*/ 0 h 143"/>
                  <a:gd name="T6" fmla="*/ 0 w 369"/>
                  <a:gd name="T7" fmla="*/ 12 h 143"/>
                  <a:gd name="T8" fmla="*/ 12 w 369"/>
                  <a:gd name="T9" fmla="*/ 80 h 143"/>
                  <a:gd name="T10" fmla="*/ 196 w 369"/>
                  <a:gd name="T11" fmla="*/ 143 h 143"/>
                  <a:gd name="T12" fmla="*/ 369 w 369"/>
                  <a:gd name="T13" fmla="*/ 81 h 143"/>
                  <a:gd name="T14" fmla="*/ 301 w 369"/>
                  <a:gd name="T15" fmla="*/ 75 h 143"/>
                  <a:gd name="T16" fmla="*/ 306 w 369"/>
                  <a:gd name="T17" fmla="*/ 9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69" h="143">
                    <a:moveTo>
                      <a:pt x="306" y="9"/>
                    </a:moveTo>
                    <a:cubicBezTo>
                      <a:pt x="276" y="32"/>
                      <a:pt x="238" y="47"/>
                      <a:pt x="196" y="47"/>
                    </a:cubicBezTo>
                    <a:cubicBezTo>
                      <a:pt x="144" y="47"/>
                      <a:pt x="101" y="27"/>
                      <a:pt x="66" y="0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12" y="80"/>
                      <a:pt x="12" y="80"/>
                      <a:pt x="12" y="80"/>
                    </a:cubicBezTo>
                    <a:cubicBezTo>
                      <a:pt x="60" y="116"/>
                      <a:pt x="120" y="143"/>
                      <a:pt x="196" y="143"/>
                    </a:cubicBezTo>
                    <a:cubicBezTo>
                      <a:pt x="261" y="143"/>
                      <a:pt x="322" y="120"/>
                      <a:pt x="369" y="81"/>
                    </a:cubicBezTo>
                    <a:cubicBezTo>
                      <a:pt x="301" y="75"/>
                      <a:pt x="301" y="75"/>
                      <a:pt x="301" y="75"/>
                    </a:cubicBezTo>
                    <a:lnTo>
                      <a:pt x="306" y="9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schemeClr val="bg1"/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endParaRPr lang="ko-KR" altLang="en-US" dirty="0"/>
              </a:p>
            </p:txBody>
          </p:sp>
          <p:sp>
            <p:nvSpPr>
              <p:cNvPr id="25" name="Freeform 9"/>
              <p:cNvSpPr>
                <a:spLocks/>
              </p:cNvSpPr>
              <p:nvPr/>
            </p:nvSpPr>
            <p:spPr bwMode="auto">
              <a:xfrm>
                <a:off x="1821518" y="8822429"/>
                <a:ext cx="144587" cy="333739"/>
              </a:xfrm>
              <a:custGeom>
                <a:avLst/>
                <a:gdLst>
                  <a:gd name="T0" fmla="*/ 103 w 170"/>
                  <a:gd name="T1" fmla="*/ 0 h 393"/>
                  <a:gd name="T2" fmla="*/ 97 w 170"/>
                  <a:gd name="T3" fmla="*/ 63 h 393"/>
                  <a:gd name="T4" fmla="*/ 25 w 170"/>
                  <a:gd name="T5" fmla="*/ 58 h 393"/>
                  <a:gd name="T6" fmla="*/ 74 w 170"/>
                  <a:gd name="T7" fmla="*/ 180 h 393"/>
                  <a:gd name="T8" fmla="*/ 5 w 170"/>
                  <a:gd name="T9" fmla="*/ 321 h 393"/>
                  <a:gd name="T10" fmla="*/ 0 w 170"/>
                  <a:gd name="T11" fmla="*/ 387 h 393"/>
                  <a:gd name="T12" fmla="*/ 68 w 170"/>
                  <a:gd name="T13" fmla="*/ 393 h 393"/>
                  <a:gd name="T14" fmla="*/ 170 w 170"/>
                  <a:gd name="T15" fmla="*/ 180 h 393"/>
                  <a:gd name="T16" fmla="*/ 103 w 170"/>
                  <a:gd name="T17" fmla="*/ 0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0" h="393">
                    <a:moveTo>
                      <a:pt x="103" y="0"/>
                    </a:moveTo>
                    <a:cubicBezTo>
                      <a:pt x="97" y="63"/>
                      <a:pt x="97" y="63"/>
                      <a:pt x="97" y="63"/>
                    </a:cubicBezTo>
                    <a:cubicBezTo>
                      <a:pt x="25" y="58"/>
                      <a:pt x="25" y="58"/>
                      <a:pt x="25" y="58"/>
                    </a:cubicBezTo>
                    <a:cubicBezTo>
                      <a:pt x="55" y="90"/>
                      <a:pt x="74" y="133"/>
                      <a:pt x="74" y="180"/>
                    </a:cubicBezTo>
                    <a:cubicBezTo>
                      <a:pt x="74" y="237"/>
                      <a:pt x="47" y="288"/>
                      <a:pt x="5" y="321"/>
                    </a:cubicBezTo>
                    <a:cubicBezTo>
                      <a:pt x="0" y="387"/>
                      <a:pt x="0" y="387"/>
                      <a:pt x="0" y="387"/>
                    </a:cubicBezTo>
                    <a:cubicBezTo>
                      <a:pt x="68" y="393"/>
                      <a:pt x="68" y="393"/>
                      <a:pt x="68" y="393"/>
                    </a:cubicBezTo>
                    <a:cubicBezTo>
                      <a:pt x="130" y="343"/>
                      <a:pt x="170" y="266"/>
                      <a:pt x="170" y="180"/>
                    </a:cubicBezTo>
                    <a:cubicBezTo>
                      <a:pt x="170" y="111"/>
                      <a:pt x="144" y="49"/>
                      <a:pt x="103" y="0"/>
                    </a:cubicBezTo>
                    <a:close/>
                  </a:path>
                </a:pathLst>
              </a:custGeom>
              <a:solidFill>
                <a:schemeClr val="accent6">
                  <a:lumMod val="40000"/>
                  <a:lumOff val="60000"/>
                </a:schemeClr>
              </a:solidFill>
              <a:ln w="6350">
                <a:solidFill>
                  <a:schemeClr val="bg1"/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endParaRPr lang="ko-KR" altLang="en-US" dirty="0"/>
              </a:p>
            </p:txBody>
          </p:sp>
          <p:sp>
            <p:nvSpPr>
              <p:cNvPr id="26" name="Freeform 10"/>
              <p:cNvSpPr>
                <a:spLocks/>
              </p:cNvSpPr>
              <p:nvPr/>
            </p:nvSpPr>
            <p:spPr bwMode="auto">
              <a:xfrm>
                <a:off x="1492732" y="8975929"/>
                <a:ext cx="129732" cy="179248"/>
              </a:xfrm>
              <a:custGeom>
                <a:avLst/>
                <a:gdLst>
                  <a:gd name="T0" fmla="*/ 153 w 153"/>
                  <a:gd name="T1" fmla="*/ 132 h 212"/>
                  <a:gd name="T2" fmla="*/ 52 w 153"/>
                  <a:gd name="T3" fmla="*/ 0 h 212"/>
                  <a:gd name="T4" fmla="*/ 0 w 153"/>
                  <a:gd name="T5" fmla="*/ 104 h 212"/>
                  <a:gd name="T6" fmla="*/ 99 w 153"/>
                  <a:gd name="T7" fmla="*/ 212 h 212"/>
                  <a:gd name="T8" fmla="*/ 87 w 153"/>
                  <a:gd name="T9" fmla="*/ 144 h 212"/>
                  <a:gd name="T10" fmla="*/ 153 w 153"/>
                  <a:gd name="T11" fmla="*/ 132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3" h="212">
                    <a:moveTo>
                      <a:pt x="153" y="132"/>
                    </a:moveTo>
                    <a:cubicBezTo>
                      <a:pt x="99" y="90"/>
                      <a:pt x="66" y="29"/>
                      <a:pt x="52" y="0"/>
                    </a:cubicBezTo>
                    <a:cubicBezTo>
                      <a:pt x="0" y="104"/>
                      <a:pt x="0" y="104"/>
                      <a:pt x="0" y="104"/>
                    </a:cubicBezTo>
                    <a:cubicBezTo>
                      <a:pt x="23" y="139"/>
                      <a:pt x="56" y="180"/>
                      <a:pt x="99" y="212"/>
                    </a:cubicBezTo>
                    <a:cubicBezTo>
                      <a:pt x="87" y="144"/>
                      <a:pt x="87" y="144"/>
                      <a:pt x="87" y="144"/>
                    </a:cubicBezTo>
                    <a:lnTo>
                      <a:pt x="153" y="132"/>
                    </a:ln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6350">
                <a:solidFill>
                  <a:schemeClr val="bg1"/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endParaRPr lang="ko-KR" altLang="en-US" dirty="0"/>
              </a:p>
            </p:txBody>
          </p:sp>
          <p:sp>
            <p:nvSpPr>
              <p:cNvPr id="27" name="Freeform 11"/>
              <p:cNvSpPr>
                <a:spLocks/>
              </p:cNvSpPr>
              <p:nvPr/>
            </p:nvSpPr>
            <p:spPr bwMode="auto">
              <a:xfrm>
                <a:off x="1132255" y="8742208"/>
                <a:ext cx="360477" cy="233716"/>
              </a:xfrm>
              <a:custGeom>
                <a:avLst/>
                <a:gdLst>
                  <a:gd name="T0" fmla="*/ 63 w 424"/>
                  <a:gd name="T1" fmla="*/ 114 h 275"/>
                  <a:gd name="T2" fmla="*/ 141 w 424"/>
                  <a:gd name="T3" fmla="*/ 96 h 275"/>
                  <a:gd name="T4" fmla="*/ 372 w 424"/>
                  <a:gd name="T5" fmla="*/ 275 h 275"/>
                  <a:gd name="T6" fmla="*/ 424 w 424"/>
                  <a:gd name="T7" fmla="*/ 172 h 275"/>
                  <a:gd name="T8" fmla="*/ 141 w 424"/>
                  <a:gd name="T9" fmla="*/ 0 h 275"/>
                  <a:gd name="T10" fmla="*/ 24 w 424"/>
                  <a:gd name="T11" fmla="*/ 27 h 275"/>
                  <a:gd name="T12" fmla="*/ 0 w 424"/>
                  <a:gd name="T13" fmla="*/ 91 h 275"/>
                  <a:gd name="T14" fmla="*/ 63 w 424"/>
                  <a:gd name="T15" fmla="*/ 114 h 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24" h="275">
                    <a:moveTo>
                      <a:pt x="63" y="114"/>
                    </a:moveTo>
                    <a:cubicBezTo>
                      <a:pt x="86" y="103"/>
                      <a:pt x="113" y="96"/>
                      <a:pt x="141" y="96"/>
                    </a:cubicBezTo>
                    <a:cubicBezTo>
                      <a:pt x="276" y="96"/>
                      <a:pt x="350" y="228"/>
                      <a:pt x="372" y="275"/>
                    </a:cubicBezTo>
                    <a:cubicBezTo>
                      <a:pt x="372" y="275"/>
                      <a:pt x="403" y="202"/>
                      <a:pt x="424" y="172"/>
                    </a:cubicBezTo>
                    <a:cubicBezTo>
                      <a:pt x="375" y="97"/>
                      <a:pt x="285" y="0"/>
                      <a:pt x="141" y="0"/>
                    </a:cubicBezTo>
                    <a:cubicBezTo>
                      <a:pt x="99" y="0"/>
                      <a:pt x="59" y="10"/>
                      <a:pt x="24" y="27"/>
                    </a:cubicBezTo>
                    <a:cubicBezTo>
                      <a:pt x="0" y="91"/>
                      <a:pt x="0" y="91"/>
                      <a:pt x="0" y="91"/>
                    </a:cubicBezTo>
                    <a:lnTo>
                      <a:pt x="63" y="114"/>
                    </a:ln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6350">
                <a:solidFill>
                  <a:schemeClr val="bg1"/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endParaRPr lang="ko-KR" altLang="en-US" dirty="0"/>
              </a:p>
            </p:txBody>
          </p:sp>
          <p:sp>
            <p:nvSpPr>
              <p:cNvPr id="28" name="Freeform 12"/>
              <p:cNvSpPr>
                <a:spLocks/>
              </p:cNvSpPr>
              <p:nvPr/>
            </p:nvSpPr>
            <p:spPr bwMode="auto">
              <a:xfrm>
                <a:off x="1083329" y="9081893"/>
                <a:ext cx="332748" cy="126761"/>
              </a:xfrm>
              <a:custGeom>
                <a:avLst/>
                <a:gdLst>
                  <a:gd name="T0" fmla="*/ 326 w 392"/>
                  <a:gd name="T1" fmla="*/ 6 h 149"/>
                  <a:gd name="T2" fmla="*/ 196 w 392"/>
                  <a:gd name="T3" fmla="*/ 53 h 149"/>
                  <a:gd name="T4" fmla="*/ 69 w 392"/>
                  <a:gd name="T5" fmla="*/ 0 h 149"/>
                  <a:gd name="T6" fmla="*/ 71 w 392"/>
                  <a:gd name="T7" fmla="*/ 64 h 149"/>
                  <a:gd name="T8" fmla="*/ 0 w 392"/>
                  <a:gd name="T9" fmla="*/ 67 h 149"/>
                  <a:gd name="T10" fmla="*/ 196 w 392"/>
                  <a:gd name="T11" fmla="*/ 149 h 149"/>
                  <a:gd name="T12" fmla="*/ 380 w 392"/>
                  <a:gd name="T13" fmla="*/ 86 h 149"/>
                  <a:gd name="T14" fmla="*/ 392 w 392"/>
                  <a:gd name="T15" fmla="*/ 18 h 149"/>
                  <a:gd name="T16" fmla="*/ 326 w 392"/>
                  <a:gd name="T17" fmla="*/ 6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149">
                    <a:moveTo>
                      <a:pt x="326" y="6"/>
                    </a:moveTo>
                    <a:cubicBezTo>
                      <a:pt x="291" y="33"/>
                      <a:pt x="248" y="53"/>
                      <a:pt x="196" y="53"/>
                    </a:cubicBezTo>
                    <a:cubicBezTo>
                      <a:pt x="146" y="53"/>
                      <a:pt x="101" y="33"/>
                      <a:pt x="69" y="0"/>
                    </a:cubicBezTo>
                    <a:cubicBezTo>
                      <a:pt x="71" y="64"/>
                      <a:pt x="71" y="64"/>
                      <a:pt x="71" y="64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50" y="117"/>
                      <a:pt x="119" y="149"/>
                      <a:pt x="196" y="149"/>
                    </a:cubicBezTo>
                    <a:cubicBezTo>
                      <a:pt x="271" y="149"/>
                      <a:pt x="332" y="122"/>
                      <a:pt x="380" y="86"/>
                    </a:cubicBezTo>
                    <a:cubicBezTo>
                      <a:pt x="392" y="18"/>
                      <a:pt x="392" y="18"/>
                      <a:pt x="392" y="18"/>
                    </a:cubicBezTo>
                    <a:lnTo>
                      <a:pt x="326" y="6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6350">
                <a:solidFill>
                  <a:schemeClr val="bg1"/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endParaRPr lang="ko-KR" altLang="en-US" dirty="0"/>
              </a:p>
            </p:txBody>
          </p:sp>
          <p:sp>
            <p:nvSpPr>
              <p:cNvPr id="29" name="Freeform 13"/>
              <p:cNvSpPr>
                <a:spLocks/>
              </p:cNvSpPr>
              <p:nvPr/>
            </p:nvSpPr>
            <p:spPr bwMode="auto">
              <a:xfrm>
                <a:off x="1359628" y="8816487"/>
                <a:ext cx="247580" cy="338690"/>
              </a:xfrm>
              <a:custGeom>
                <a:avLst/>
                <a:gdLst>
                  <a:gd name="T0" fmla="*/ 222 w 291"/>
                  <a:gd name="T1" fmla="*/ 0 h 399"/>
                  <a:gd name="T2" fmla="*/ 153 w 291"/>
                  <a:gd name="T3" fmla="*/ 84 h 399"/>
                  <a:gd name="T4" fmla="*/ 101 w 291"/>
                  <a:gd name="T5" fmla="*/ 187 h 399"/>
                  <a:gd name="T6" fmla="*/ 0 w 291"/>
                  <a:gd name="T7" fmla="*/ 319 h 399"/>
                  <a:gd name="T8" fmla="*/ 66 w 291"/>
                  <a:gd name="T9" fmla="*/ 331 h 399"/>
                  <a:gd name="T10" fmla="*/ 54 w 291"/>
                  <a:gd name="T11" fmla="*/ 399 h 399"/>
                  <a:gd name="T12" fmla="*/ 153 w 291"/>
                  <a:gd name="T13" fmla="*/ 291 h 399"/>
                  <a:gd name="T14" fmla="*/ 205 w 291"/>
                  <a:gd name="T15" fmla="*/ 187 h 399"/>
                  <a:gd name="T16" fmla="*/ 284 w 291"/>
                  <a:gd name="T17" fmla="*/ 74 h 399"/>
                  <a:gd name="T18" fmla="*/ 291 w 291"/>
                  <a:gd name="T19" fmla="*/ 9 h 399"/>
                  <a:gd name="T20" fmla="*/ 222 w 291"/>
                  <a:gd name="T21" fmla="*/ 0 h 3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1" h="399">
                    <a:moveTo>
                      <a:pt x="222" y="0"/>
                    </a:moveTo>
                    <a:cubicBezTo>
                      <a:pt x="193" y="27"/>
                      <a:pt x="170" y="57"/>
                      <a:pt x="153" y="84"/>
                    </a:cubicBezTo>
                    <a:cubicBezTo>
                      <a:pt x="132" y="114"/>
                      <a:pt x="101" y="187"/>
                      <a:pt x="101" y="187"/>
                    </a:cubicBezTo>
                    <a:cubicBezTo>
                      <a:pt x="87" y="216"/>
                      <a:pt x="54" y="277"/>
                      <a:pt x="0" y="319"/>
                    </a:cubicBezTo>
                    <a:cubicBezTo>
                      <a:pt x="66" y="331"/>
                      <a:pt x="66" y="331"/>
                      <a:pt x="66" y="331"/>
                    </a:cubicBezTo>
                    <a:cubicBezTo>
                      <a:pt x="54" y="399"/>
                      <a:pt x="54" y="399"/>
                      <a:pt x="54" y="399"/>
                    </a:cubicBezTo>
                    <a:cubicBezTo>
                      <a:pt x="97" y="367"/>
                      <a:pt x="130" y="326"/>
                      <a:pt x="153" y="291"/>
                    </a:cubicBezTo>
                    <a:cubicBezTo>
                      <a:pt x="205" y="187"/>
                      <a:pt x="205" y="187"/>
                      <a:pt x="205" y="187"/>
                    </a:cubicBezTo>
                    <a:cubicBezTo>
                      <a:pt x="217" y="162"/>
                      <a:pt x="242" y="114"/>
                      <a:pt x="284" y="74"/>
                    </a:cubicBezTo>
                    <a:cubicBezTo>
                      <a:pt x="291" y="9"/>
                      <a:pt x="291" y="9"/>
                      <a:pt x="291" y="9"/>
                    </a:cubicBezTo>
                    <a:lnTo>
                      <a:pt x="222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6350">
                <a:solidFill>
                  <a:schemeClr val="bg1"/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endParaRPr lang="ko-KR" altLang="en-US" dirty="0"/>
              </a:p>
            </p:txBody>
          </p:sp>
        </p:grpSp>
      </p:grpSp>
      <p:pic>
        <p:nvPicPr>
          <p:cNvPr id="40" name="Picture 3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93169" y="1408641"/>
            <a:ext cx="560340" cy="46800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>
            <a:outerShdw dist="25400" dir="2700000" algn="tl" rotWithShape="0">
              <a:schemeClr val="tx1">
                <a:lumMod val="50000"/>
                <a:lumOff val="5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4302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Spring Tool Suite 4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339727" y="836614"/>
            <a:ext cx="10369549" cy="5834280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ko-KR" altLang="en-US" dirty="0" smtClean="0">
                <a:latin typeface="+mn-ea"/>
                <a:ea typeface="+mn-ea"/>
              </a:rPr>
              <a:t>스프링 부트 애플리케이션 개발 지원 도구</a:t>
            </a:r>
            <a:endParaRPr lang="en-US" altLang="ko-KR" dirty="0" smtClean="0">
              <a:latin typeface="+mn-ea"/>
              <a:ea typeface="+mn-ea"/>
            </a:endParaRPr>
          </a:p>
          <a:p>
            <a:pPr lvl="1">
              <a:lnSpc>
                <a:spcPct val="130000"/>
              </a:lnSpc>
            </a:pPr>
            <a:r>
              <a:rPr lang="en-US" altLang="ko-KR" dirty="0" smtClean="0">
                <a:latin typeface="+mn-ea"/>
                <a:ea typeface="+mn-ea"/>
              </a:rPr>
              <a:t>Eclipse </a:t>
            </a:r>
            <a:r>
              <a:rPr lang="ko-KR" altLang="en-US" dirty="0" smtClean="0">
                <a:latin typeface="+mn-ea"/>
                <a:ea typeface="+mn-ea"/>
              </a:rPr>
              <a:t>기반 통합 개발환경 </a:t>
            </a:r>
            <a:r>
              <a:rPr lang="en-US" altLang="ko-KR" dirty="0" smtClean="0">
                <a:latin typeface="+mn-ea"/>
                <a:ea typeface="+mn-ea"/>
              </a:rPr>
              <a:t>(Eclipse + STS4 plugin)</a:t>
            </a:r>
          </a:p>
          <a:p>
            <a:pPr lvl="2">
              <a:lnSpc>
                <a:spcPct val="130000"/>
              </a:lnSpc>
            </a:pPr>
            <a:r>
              <a:rPr lang="en-US" altLang="ko-KR" dirty="0" smtClean="0">
                <a:latin typeface="+mn-ea"/>
                <a:ea typeface="+mn-ea"/>
              </a:rPr>
              <a:t>Boot Dashboard Plugin</a:t>
            </a:r>
          </a:p>
          <a:p>
            <a:pPr lvl="2">
              <a:lnSpc>
                <a:spcPct val="130000"/>
              </a:lnSpc>
            </a:pPr>
            <a:r>
              <a:rPr lang="en-US" altLang="ko-KR" dirty="0" err="1" smtClean="0">
                <a:latin typeface="+mn-ea"/>
                <a:ea typeface="+mn-ea"/>
              </a:rPr>
              <a:t>Git</a:t>
            </a:r>
            <a:r>
              <a:rPr lang="en-US" altLang="ko-KR" dirty="0" smtClean="0">
                <a:latin typeface="+mn-ea"/>
                <a:ea typeface="+mn-ea"/>
              </a:rPr>
              <a:t> Plugin</a:t>
            </a:r>
          </a:p>
          <a:p>
            <a:pPr lvl="2">
              <a:lnSpc>
                <a:spcPct val="130000"/>
              </a:lnSpc>
            </a:pPr>
            <a:endParaRPr lang="en-US" altLang="ko-KR" dirty="0">
              <a:latin typeface="+mn-ea"/>
              <a:ea typeface="+mn-ea"/>
            </a:endParaRPr>
          </a:p>
          <a:p>
            <a:pPr>
              <a:lnSpc>
                <a:spcPct val="130000"/>
              </a:lnSpc>
            </a:pPr>
            <a:r>
              <a:rPr lang="ko-KR" altLang="en-US" dirty="0" smtClean="0">
                <a:latin typeface="+mn-ea"/>
                <a:ea typeface="+mn-ea"/>
              </a:rPr>
              <a:t>다운로드</a:t>
            </a:r>
            <a:endParaRPr lang="en-US" altLang="ko-KR" dirty="0" smtClean="0">
              <a:latin typeface="+mn-ea"/>
              <a:ea typeface="+mn-ea"/>
            </a:endParaRPr>
          </a:p>
          <a:p>
            <a:pPr lvl="1">
              <a:lnSpc>
                <a:spcPct val="130000"/>
              </a:lnSpc>
            </a:pPr>
            <a:r>
              <a:rPr lang="en-US" altLang="ko-KR" dirty="0" smtClean="0">
                <a:latin typeface="+mn-ea"/>
                <a:ea typeface="+mn-ea"/>
                <a:hlinkClick r:id="rId3"/>
              </a:rPr>
              <a:t>https://spring.io/tools</a:t>
            </a:r>
            <a:endParaRPr lang="en-US" altLang="ko-KR" dirty="0" smtClean="0">
              <a:latin typeface="+mn-ea"/>
              <a:ea typeface="+mn-ea"/>
            </a:endParaRPr>
          </a:p>
          <a:p>
            <a:pPr lvl="1">
              <a:lnSpc>
                <a:spcPct val="130000"/>
              </a:lnSpc>
            </a:pPr>
            <a:r>
              <a:rPr lang="en-US" altLang="ko-KR" dirty="0" smtClean="0">
                <a:latin typeface="+mn-ea"/>
                <a:ea typeface="+mn-ea"/>
              </a:rPr>
              <a:t>Spring Tools 4 for Eclipse &gt; Download STS4 Windows 64-bit</a:t>
            </a:r>
          </a:p>
          <a:p>
            <a:pPr lvl="1">
              <a:lnSpc>
                <a:spcPct val="130000"/>
              </a:lnSpc>
            </a:pPr>
            <a:r>
              <a:rPr lang="ko-KR" altLang="en-US" dirty="0" err="1" smtClean="0">
                <a:latin typeface="+mn-ea"/>
                <a:ea typeface="+mn-ea"/>
              </a:rPr>
              <a:t>다운로드된</a:t>
            </a:r>
            <a:r>
              <a:rPr lang="ko-KR" altLang="en-US" dirty="0" smtClean="0">
                <a:latin typeface="+mn-ea"/>
                <a:ea typeface="+mn-ea"/>
              </a:rPr>
              <a:t> 파일명을 </a:t>
            </a:r>
            <a:r>
              <a:rPr lang="en-US" altLang="ko-KR" dirty="0" smtClean="0">
                <a:latin typeface="+mn-ea"/>
                <a:ea typeface="+mn-ea"/>
              </a:rPr>
              <a:t>sts.zip</a:t>
            </a:r>
            <a:r>
              <a:rPr lang="ko-KR" altLang="en-US" dirty="0" smtClean="0">
                <a:latin typeface="+mn-ea"/>
                <a:ea typeface="+mn-ea"/>
              </a:rPr>
              <a:t>로 변경 후 압축해제</a:t>
            </a:r>
            <a:endParaRPr lang="en-US" altLang="ko-KR" dirty="0" smtClean="0">
              <a:latin typeface="+mn-ea"/>
              <a:ea typeface="+mn-ea"/>
            </a:endParaRPr>
          </a:p>
          <a:p>
            <a:pPr lvl="1">
              <a:lnSpc>
                <a:spcPct val="130000"/>
              </a:lnSpc>
            </a:pPr>
            <a:endParaRPr lang="en-US" altLang="ko-KR" dirty="0" smtClean="0">
              <a:latin typeface="+mn-ea"/>
              <a:ea typeface="+mn-ea"/>
            </a:endParaRPr>
          </a:p>
          <a:p>
            <a:pPr>
              <a:lnSpc>
                <a:spcPct val="130000"/>
              </a:lnSpc>
            </a:pPr>
            <a:r>
              <a:rPr lang="ko-KR" altLang="en-US" dirty="0" smtClean="0">
                <a:latin typeface="+mn-ea"/>
                <a:ea typeface="+mn-ea"/>
              </a:rPr>
              <a:t>실행</a:t>
            </a:r>
            <a:endParaRPr lang="en-US" altLang="ko-KR" dirty="0" smtClean="0">
              <a:latin typeface="+mn-ea"/>
              <a:ea typeface="+mn-ea"/>
            </a:endParaRPr>
          </a:p>
          <a:p>
            <a:pPr lvl="1">
              <a:lnSpc>
                <a:spcPct val="130000"/>
              </a:lnSpc>
            </a:pPr>
            <a:r>
              <a:rPr lang="en-US" altLang="ko-KR" dirty="0" smtClean="0">
                <a:latin typeface="+mn-ea"/>
                <a:ea typeface="+mn-ea"/>
              </a:rPr>
              <a:t>Workspace (</a:t>
            </a:r>
            <a:r>
              <a:rPr lang="ko-KR" altLang="en-US" dirty="0" smtClean="0">
                <a:latin typeface="+mn-ea"/>
                <a:ea typeface="+mn-ea"/>
              </a:rPr>
              <a:t>작업공간</a:t>
            </a:r>
            <a:r>
              <a:rPr lang="en-US" altLang="ko-KR" dirty="0" smtClean="0">
                <a:latin typeface="+mn-ea"/>
                <a:ea typeface="+mn-ea"/>
              </a:rPr>
              <a:t>) </a:t>
            </a:r>
            <a:r>
              <a:rPr lang="ko-KR" altLang="en-US" dirty="0" smtClean="0">
                <a:latin typeface="+mn-ea"/>
                <a:ea typeface="+mn-ea"/>
              </a:rPr>
              <a:t>지정 </a:t>
            </a:r>
            <a:endParaRPr lang="en-US" altLang="ko-KR" dirty="0" smtClean="0">
              <a:latin typeface="+mn-ea"/>
              <a:ea typeface="+mn-ea"/>
            </a:endParaRPr>
          </a:p>
          <a:p>
            <a:pPr lvl="1">
              <a:lnSpc>
                <a:spcPct val="130000"/>
              </a:lnSpc>
            </a:pPr>
            <a:endParaRPr lang="en-US" altLang="ko-KR" dirty="0">
              <a:latin typeface="+mn-ea"/>
              <a:ea typeface="+mn-ea"/>
            </a:endParaRPr>
          </a:p>
          <a:p>
            <a:pPr>
              <a:lnSpc>
                <a:spcPct val="130000"/>
              </a:lnSpc>
            </a:pPr>
            <a:endParaRPr lang="en-US" altLang="ko-KR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64258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5596013" y="3589129"/>
            <a:ext cx="5329238" cy="419412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dirty="0" smtClean="0">
                <a:latin typeface="+mn-lt"/>
              </a:rPr>
              <a:t>나만의 서비스 만들기</a:t>
            </a:r>
            <a:endParaRPr lang="en-US" altLang="ko-KR" dirty="0" smtClean="0">
              <a:latin typeface="+mn-lt"/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. </a:t>
            </a:r>
            <a:r>
              <a:rPr lang="ko-KR" altLang="en-US" dirty="0" smtClean="0"/>
              <a:t>개발 실습 </a:t>
            </a:r>
            <a:r>
              <a:rPr lang="en-US" altLang="ko-KR" dirty="0" smtClean="0"/>
              <a:t>#7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6451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ko-KR" altLang="en-US" dirty="0" smtClean="0"/>
              <a:t>나만의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서비스 구현</a:t>
            </a:r>
            <a:endParaRPr lang="en-US" altLang="ko-KR" dirty="0"/>
          </a:p>
        </p:txBody>
      </p:sp>
      <p:sp>
        <p:nvSpPr>
          <p:cNvPr id="1471" name="텍스트 개체 틀 1470"/>
          <p:cNvSpPr>
            <a:spLocks noGrp="1"/>
          </p:cNvSpPr>
          <p:nvPr>
            <p:ph type="body" sz="quarter" idx="10"/>
          </p:nvPr>
        </p:nvSpPr>
        <p:spPr>
          <a:xfrm>
            <a:off x="339727" y="764630"/>
            <a:ext cx="10369549" cy="472628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작동 가능한 서비스 처음부터 끝까지 직접 만들어 보기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Spring Start Project </a:t>
            </a:r>
            <a:r>
              <a:rPr lang="ko-KR" altLang="en-US" dirty="0" smtClean="0"/>
              <a:t>생성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en-US" altLang="ko-KR" dirty="0" smtClean="0"/>
              <a:t>File &gt; New &gt; Spring Starter Project</a:t>
            </a:r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Spring Boot Application </a:t>
            </a:r>
          </a:p>
          <a:p>
            <a:pPr lvl="2">
              <a:lnSpc>
                <a:spcPct val="150000"/>
              </a:lnSpc>
            </a:pPr>
            <a:r>
              <a:rPr lang="en-US" altLang="ko-KR" dirty="0" smtClean="0"/>
              <a:t>Swagger-UI, H2</a:t>
            </a:r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Domain Model </a:t>
            </a:r>
            <a:r>
              <a:rPr lang="ko-KR" altLang="en-US" dirty="0" smtClean="0"/>
              <a:t>구현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en-US" altLang="ko-KR" dirty="0" smtClean="0"/>
              <a:t>Aggregate Root (Entity) 1</a:t>
            </a:r>
            <a:r>
              <a:rPr lang="ko-KR" altLang="en-US" dirty="0" smtClean="0"/>
              <a:t>개</a:t>
            </a:r>
            <a:r>
              <a:rPr lang="en-US" altLang="ko-KR" dirty="0" smtClean="0"/>
              <a:t>, Standard Type 1</a:t>
            </a:r>
            <a:r>
              <a:rPr lang="ko-KR" altLang="en-US" dirty="0" smtClean="0"/>
              <a:t>개 이상</a:t>
            </a:r>
            <a:r>
              <a:rPr lang="en-US" altLang="ko-KR" dirty="0" smtClean="0"/>
              <a:t>, Value Object 1</a:t>
            </a:r>
            <a:r>
              <a:rPr lang="ko-KR" altLang="en-US" dirty="0" smtClean="0"/>
              <a:t>개 이상</a:t>
            </a:r>
            <a:r>
              <a:rPr lang="en-US" altLang="ko-KR" dirty="0" smtClean="0"/>
              <a:t> </a:t>
            </a:r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Domain Repository </a:t>
            </a:r>
            <a:r>
              <a:rPr lang="ko-KR" altLang="en-US" dirty="0" smtClean="0"/>
              <a:t>구현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Domain Service</a:t>
            </a:r>
            <a:r>
              <a:rPr lang="ko-KR" altLang="en-US" dirty="0" smtClean="0"/>
              <a:t>는 옵션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REST API TEST</a:t>
            </a:r>
          </a:p>
        </p:txBody>
      </p:sp>
    </p:spTree>
    <p:extLst>
      <p:ext uri="{BB962C8B-B14F-4D97-AF65-F5344CB8AC3E}">
        <p14:creationId xmlns:p14="http://schemas.microsoft.com/office/powerpoint/2010/main" val="3291391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0"/>
          </p:nvPr>
        </p:nvSpPr>
        <p:spPr>
          <a:xfrm>
            <a:off x="339727" y="1079649"/>
            <a:ext cx="10369549" cy="380480"/>
          </a:xfr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2901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기타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339727" y="836614"/>
            <a:ext cx="10369549" cy="5418782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altLang="ko-KR" dirty="0" smtClean="0">
                <a:latin typeface="+mn-ea"/>
                <a:ea typeface="+mn-ea"/>
              </a:rPr>
              <a:t>Maven</a:t>
            </a:r>
          </a:p>
          <a:p>
            <a:pPr lvl="1">
              <a:lnSpc>
                <a:spcPct val="130000"/>
              </a:lnSpc>
            </a:pPr>
            <a:r>
              <a:rPr lang="ko-KR" altLang="en-US" dirty="0" smtClean="0">
                <a:latin typeface="+mn-ea"/>
                <a:ea typeface="+mn-ea"/>
              </a:rPr>
              <a:t>소스코드를 배포용 산출물로 빌드하기 위한 관리 도구</a:t>
            </a:r>
            <a:endParaRPr lang="en-US" altLang="ko-KR" dirty="0" smtClean="0">
              <a:latin typeface="+mn-ea"/>
              <a:ea typeface="+mn-ea"/>
            </a:endParaRPr>
          </a:p>
          <a:p>
            <a:pPr lvl="2">
              <a:lnSpc>
                <a:spcPct val="130000"/>
              </a:lnSpc>
            </a:pPr>
            <a:r>
              <a:rPr lang="ko-KR" altLang="en-US" dirty="0" smtClean="0">
                <a:latin typeface="+mn-ea"/>
                <a:ea typeface="+mn-ea"/>
              </a:rPr>
              <a:t>소프트웨어 프로젝트 객체 모델 </a:t>
            </a:r>
            <a:r>
              <a:rPr lang="en-US" altLang="ko-KR" dirty="0" smtClean="0">
                <a:latin typeface="+mn-ea"/>
                <a:ea typeface="+mn-ea"/>
              </a:rPr>
              <a:t>(Project Object Model) </a:t>
            </a:r>
            <a:r>
              <a:rPr lang="ko-KR" altLang="en-US" dirty="0" smtClean="0">
                <a:latin typeface="+mn-ea"/>
                <a:ea typeface="+mn-ea"/>
              </a:rPr>
              <a:t>사용</a:t>
            </a:r>
            <a:endParaRPr lang="en-US" altLang="ko-KR" dirty="0" smtClean="0">
              <a:latin typeface="+mn-ea"/>
              <a:ea typeface="+mn-ea"/>
            </a:endParaRPr>
          </a:p>
          <a:p>
            <a:pPr lvl="2">
              <a:lnSpc>
                <a:spcPct val="130000"/>
              </a:lnSpc>
            </a:pPr>
            <a:r>
              <a:rPr lang="ko-KR" altLang="en-US" dirty="0" smtClean="0">
                <a:latin typeface="+mn-ea"/>
                <a:ea typeface="+mn-ea"/>
              </a:rPr>
              <a:t>소프트웨어 프로젝트의 의존성 관리</a:t>
            </a:r>
            <a:r>
              <a:rPr lang="en-US" altLang="ko-KR" dirty="0" smtClean="0">
                <a:latin typeface="+mn-ea"/>
                <a:ea typeface="+mn-ea"/>
              </a:rPr>
              <a:t>, </a:t>
            </a:r>
            <a:r>
              <a:rPr lang="ko-KR" altLang="en-US" dirty="0" smtClean="0">
                <a:latin typeface="+mn-ea"/>
                <a:ea typeface="+mn-ea"/>
              </a:rPr>
              <a:t>라이브러리 관리</a:t>
            </a:r>
            <a:r>
              <a:rPr lang="en-US" altLang="ko-KR" dirty="0" smtClean="0">
                <a:latin typeface="+mn-ea"/>
                <a:ea typeface="+mn-ea"/>
              </a:rPr>
              <a:t>, </a:t>
            </a:r>
            <a:r>
              <a:rPr lang="ko-KR" altLang="en-US" dirty="0" smtClean="0">
                <a:latin typeface="+mn-ea"/>
                <a:ea typeface="+mn-ea"/>
              </a:rPr>
              <a:t>수명주기 관리</a:t>
            </a:r>
            <a:endParaRPr lang="en-US" altLang="ko-KR" dirty="0" smtClean="0">
              <a:latin typeface="+mn-ea"/>
              <a:ea typeface="+mn-ea"/>
            </a:endParaRPr>
          </a:p>
          <a:p>
            <a:pPr lvl="2">
              <a:lnSpc>
                <a:spcPct val="130000"/>
              </a:lnSpc>
            </a:pPr>
            <a:r>
              <a:rPr lang="ko-KR" altLang="en-US" dirty="0" smtClean="0">
                <a:latin typeface="+mn-ea"/>
                <a:ea typeface="+mn-ea"/>
              </a:rPr>
              <a:t>소스코드컴파일</a:t>
            </a:r>
            <a:r>
              <a:rPr lang="en-US" altLang="ko-KR" dirty="0" smtClean="0">
                <a:latin typeface="+mn-ea"/>
                <a:ea typeface="+mn-ea"/>
              </a:rPr>
              <a:t>, </a:t>
            </a:r>
            <a:r>
              <a:rPr lang="ko-KR" altLang="en-US" dirty="0" smtClean="0">
                <a:latin typeface="+mn-ea"/>
                <a:ea typeface="+mn-ea"/>
              </a:rPr>
              <a:t>배포를</a:t>
            </a:r>
            <a:r>
              <a:rPr lang="en-US" altLang="ko-KR" dirty="0" smtClean="0">
                <a:latin typeface="+mn-ea"/>
                <a:ea typeface="+mn-ea"/>
              </a:rPr>
              <a:t> </a:t>
            </a:r>
            <a:r>
              <a:rPr lang="ko-KR" altLang="en-US" dirty="0" smtClean="0">
                <a:latin typeface="+mn-ea"/>
                <a:ea typeface="+mn-ea"/>
              </a:rPr>
              <a:t>위한 </a:t>
            </a:r>
            <a:r>
              <a:rPr lang="ko-KR" altLang="en-US" dirty="0" err="1" smtClean="0">
                <a:latin typeface="+mn-ea"/>
                <a:ea typeface="+mn-ea"/>
              </a:rPr>
              <a:t>패키징</a:t>
            </a:r>
            <a:r>
              <a:rPr lang="en-US" altLang="ko-KR" dirty="0" smtClean="0">
                <a:latin typeface="+mn-ea"/>
                <a:ea typeface="+mn-ea"/>
              </a:rPr>
              <a:t>, </a:t>
            </a:r>
            <a:r>
              <a:rPr lang="ko-KR" altLang="en-US" dirty="0" smtClean="0">
                <a:latin typeface="+mn-ea"/>
                <a:ea typeface="+mn-ea"/>
              </a:rPr>
              <a:t>빌드 결과 테스트 등의 작업 수행</a:t>
            </a:r>
            <a:endParaRPr lang="en-US" altLang="ko-KR" dirty="0" smtClean="0">
              <a:latin typeface="+mn-ea"/>
              <a:ea typeface="+mn-ea"/>
            </a:endParaRPr>
          </a:p>
          <a:p>
            <a:pPr lvl="2">
              <a:lnSpc>
                <a:spcPct val="130000"/>
              </a:lnSpc>
            </a:pPr>
            <a:r>
              <a:rPr lang="en-US" altLang="ko-KR" dirty="0" smtClean="0">
                <a:latin typeface="+mn-ea"/>
                <a:ea typeface="+mn-ea"/>
              </a:rPr>
              <a:t>STS(Eclipse) maven plugin</a:t>
            </a:r>
            <a:r>
              <a:rPr lang="ko-KR" altLang="en-US" dirty="0" smtClean="0">
                <a:latin typeface="+mn-ea"/>
                <a:ea typeface="+mn-ea"/>
              </a:rPr>
              <a:t> 사용</a:t>
            </a:r>
            <a:endParaRPr lang="en-US" altLang="ko-KR" dirty="0" smtClean="0">
              <a:latin typeface="+mn-ea"/>
              <a:ea typeface="+mn-ea"/>
            </a:endParaRPr>
          </a:p>
          <a:p>
            <a:pPr marL="457200" lvl="2" indent="0">
              <a:lnSpc>
                <a:spcPct val="130000"/>
              </a:lnSpc>
              <a:buNone/>
            </a:pPr>
            <a:endParaRPr lang="en-US" altLang="ko-KR" dirty="0">
              <a:latin typeface="+mn-ea"/>
              <a:ea typeface="+mn-ea"/>
            </a:endParaRPr>
          </a:p>
          <a:p>
            <a:pPr>
              <a:lnSpc>
                <a:spcPct val="130000"/>
              </a:lnSpc>
            </a:pPr>
            <a:r>
              <a:rPr lang="en-US" altLang="ko-KR" dirty="0" err="1" smtClean="0">
                <a:latin typeface="+mn-ea"/>
                <a:ea typeface="+mn-ea"/>
              </a:rPr>
              <a:t>Git</a:t>
            </a:r>
            <a:endParaRPr lang="en-US" altLang="ko-KR" dirty="0" smtClean="0">
              <a:latin typeface="+mn-ea"/>
              <a:ea typeface="+mn-ea"/>
            </a:endParaRPr>
          </a:p>
          <a:p>
            <a:pPr lvl="1">
              <a:lnSpc>
                <a:spcPct val="130000"/>
              </a:lnSpc>
            </a:pPr>
            <a:r>
              <a:rPr lang="ko-KR" altLang="en-US" dirty="0" smtClean="0">
                <a:latin typeface="+mn-ea"/>
                <a:ea typeface="+mn-ea"/>
              </a:rPr>
              <a:t>소스코드 관리를 위한 분산 형 버전 관리 시스템</a:t>
            </a:r>
            <a:endParaRPr lang="en-US" altLang="ko-KR" dirty="0" smtClean="0">
              <a:latin typeface="+mn-ea"/>
              <a:ea typeface="+mn-ea"/>
            </a:endParaRPr>
          </a:p>
          <a:p>
            <a:pPr lvl="2">
              <a:lnSpc>
                <a:spcPct val="130000"/>
              </a:lnSpc>
            </a:pPr>
            <a:r>
              <a:rPr lang="ko-KR" altLang="en-US" dirty="0" smtClean="0">
                <a:latin typeface="+mn-ea"/>
                <a:ea typeface="+mn-ea"/>
              </a:rPr>
              <a:t>분산 환경에서 여러 명의 개발자가 공동 작업하는 소스코드를 효과적으로 관리</a:t>
            </a:r>
            <a:endParaRPr lang="en-US" altLang="ko-KR" dirty="0" smtClean="0">
              <a:latin typeface="+mn-ea"/>
              <a:ea typeface="+mn-ea"/>
            </a:endParaRPr>
          </a:p>
          <a:p>
            <a:pPr lvl="2">
              <a:lnSpc>
                <a:spcPct val="130000"/>
              </a:lnSpc>
            </a:pPr>
            <a:r>
              <a:rPr lang="en-US" altLang="ko-KR" dirty="0" err="1" smtClean="0">
                <a:latin typeface="+mn-ea"/>
                <a:ea typeface="+mn-ea"/>
              </a:rPr>
              <a:t>Github</a:t>
            </a:r>
            <a:r>
              <a:rPr lang="ko-KR" altLang="en-US" dirty="0" smtClean="0">
                <a:latin typeface="+mn-ea"/>
                <a:ea typeface="+mn-ea"/>
              </a:rPr>
              <a:t>은 가장 대중적인 </a:t>
            </a:r>
            <a:r>
              <a:rPr lang="en-US" altLang="ko-KR" dirty="0" err="1" smtClean="0">
                <a:latin typeface="+mn-ea"/>
                <a:ea typeface="+mn-ea"/>
              </a:rPr>
              <a:t>Git</a:t>
            </a:r>
            <a:r>
              <a:rPr lang="en-US" altLang="ko-KR" dirty="0" smtClean="0">
                <a:latin typeface="+mn-ea"/>
                <a:ea typeface="+mn-ea"/>
              </a:rPr>
              <a:t> </a:t>
            </a:r>
            <a:r>
              <a:rPr lang="ko-KR" altLang="en-US" dirty="0" smtClean="0">
                <a:latin typeface="+mn-ea"/>
                <a:ea typeface="+mn-ea"/>
              </a:rPr>
              <a:t>호스팅 서비스</a:t>
            </a:r>
            <a:endParaRPr lang="en-US" altLang="ko-KR" dirty="0" smtClean="0">
              <a:latin typeface="+mn-ea"/>
              <a:ea typeface="+mn-ea"/>
            </a:endParaRPr>
          </a:p>
          <a:p>
            <a:pPr lvl="2">
              <a:lnSpc>
                <a:spcPct val="130000"/>
              </a:lnSpc>
            </a:pPr>
            <a:r>
              <a:rPr lang="en-US" altLang="ko-KR" dirty="0" smtClean="0">
                <a:latin typeface="+mn-ea"/>
                <a:ea typeface="+mn-ea"/>
              </a:rPr>
              <a:t>STS(Eclipse) </a:t>
            </a:r>
            <a:r>
              <a:rPr lang="en-US" altLang="ko-KR" dirty="0" err="1" smtClean="0">
                <a:latin typeface="+mn-ea"/>
                <a:ea typeface="+mn-ea"/>
              </a:rPr>
              <a:t>git</a:t>
            </a:r>
            <a:r>
              <a:rPr lang="en-US" altLang="ko-KR" dirty="0" smtClean="0">
                <a:latin typeface="+mn-ea"/>
                <a:ea typeface="+mn-ea"/>
              </a:rPr>
              <a:t> plugin </a:t>
            </a:r>
            <a:r>
              <a:rPr lang="ko-KR" altLang="en-US" dirty="0" smtClean="0">
                <a:latin typeface="+mn-ea"/>
                <a:ea typeface="+mn-ea"/>
              </a:rPr>
              <a:t>사용</a:t>
            </a:r>
            <a:endParaRPr lang="en-US" altLang="ko-KR" dirty="0" smtClean="0">
              <a:latin typeface="+mn-ea"/>
              <a:ea typeface="+mn-ea"/>
            </a:endParaRPr>
          </a:p>
          <a:p>
            <a:pPr marL="230188" lvl="1" indent="0">
              <a:lnSpc>
                <a:spcPct val="130000"/>
              </a:lnSpc>
              <a:buNone/>
            </a:pPr>
            <a:endParaRPr lang="en-US" altLang="ko-KR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32276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기타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339727" y="836614"/>
            <a:ext cx="10369549" cy="5529582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altLang="ko-KR" dirty="0" err="1" smtClean="0">
                <a:latin typeface="+mn-ea"/>
                <a:ea typeface="+mn-ea"/>
              </a:rPr>
              <a:t>lombok</a:t>
            </a:r>
            <a:endParaRPr lang="en-US" altLang="ko-KR" dirty="0" smtClean="0">
              <a:latin typeface="+mn-ea"/>
              <a:ea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ko-KR" dirty="0"/>
              <a:t>getter, </a:t>
            </a:r>
            <a:r>
              <a:rPr lang="en-US" altLang="ko-KR" dirty="0" smtClean="0"/>
              <a:t>setter, </a:t>
            </a:r>
            <a:r>
              <a:rPr lang="en-US" altLang="ko-KR" dirty="0" err="1" smtClean="0"/>
              <a:t>toString</a:t>
            </a:r>
            <a:r>
              <a:rPr lang="en-US" altLang="ko-KR" dirty="0" smtClean="0"/>
              <a:t> </a:t>
            </a:r>
            <a:r>
              <a:rPr lang="ko-KR" altLang="en-US" dirty="0"/>
              <a:t>등의 코드를 자동으로 생성하는 자바 </a:t>
            </a:r>
            <a:r>
              <a:rPr lang="ko-KR" altLang="en-US" dirty="0" smtClean="0"/>
              <a:t>라이브러리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en-US" altLang="ko-KR" dirty="0" smtClean="0"/>
              <a:t>IDE</a:t>
            </a:r>
            <a:r>
              <a:rPr lang="ko-KR" altLang="en-US" dirty="0" smtClean="0"/>
              <a:t>에서 인식할 수 있도록 설치</a:t>
            </a:r>
            <a:r>
              <a:rPr lang="ko-KR" altLang="en-US" dirty="0"/>
              <a:t>가</a:t>
            </a:r>
            <a:r>
              <a:rPr lang="ko-KR" altLang="en-US" dirty="0" smtClean="0"/>
              <a:t> 필요함 </a:t>
            </a:r>
            <a:endParaRPr lang="en-US" altLang="ko-KR" dirty="0"/>
          </a:p>
          <a:p>
            <a:pPr marL="457200" lvl="2" indent="0">
              <a:lnSpc>
                <a:spcPct val="130000"/>
              </a:lnSpc>
              <a:buNone/>
            </a:pPr>
            <a:endParaRPr lang="en-US" altLang="ko-KR" dirty="0">
              <a:latin typeface="+mn-ea"/>
              <a:ea typeface="+mn-ea"/>
            </a:endParaRPr>
          </a:p>
          <a:p>
            <a:pPr>
              <a:lnSpc>
                <a:spcPct val="130000"/>
              </a:lnSpc>
            </a:pPr>
            <a:r>
              <a:rPr lang="en-US" altLang="ko-KR" dirty="0" smtClean="0">
                <a:latin typeface="+mn-ea"/>
                <a:ea typeface="+mn-ea"/>
              </a:rPr>
              <a:t>H2</a:t>
            </a:r>
          </a:p>
          <a:p>
            <a:pPr lvl="1">
              <a:lnSpc>
                <a:spcPct val="130000"/>
              </a:lnSpc>
            </a:pPr>
            <a:r>
              <a:rPr lang="ko-KR" altLang="en-US" dirty="0" smtClean="0">
                <a:latin typeface="+mn-ea"/>
                <a:ea typeface="+mn-ea"/>
              </a:rPr>
              <a:t>자바 기반의 </a:t>
            </a:r>
            <a:r>
              <a:rPr lang="en-US" altLang="ko-KR" dirty="0" smtClean="0">
                <a:latin typeface="+mn-ea"/>
                <a:ea typeface="+mn-ea"/>
              </a:rPr>
              <a:t>RDBMS. </a:t>
            </a:r>
            <a:r>
              <a:rPr lang="ko-KR" altLang="en-US" dirty="0" smtClean="0">
                <a:latin typeface="+mn-ea"/>
                <a:ea typeface="+mn-ea"/>
              </a:rPr>
              <a:t>자바 애플리케이션에 내장되어 실행 가능</a:t>
            </a:r>
            <a:endParaRPr lang="en-US" altLang="ko-KR" dirty="0" smtClean="0">
              <a:latin typeface="+mn-ea"/>
              <a:ea typeface="+mn-ea"/>
            </a:endParaRPr>
          </a:p>
          <a:p>
            <a:pPr lvl="2">
              <a:lnSpc>
                <a:spcPct val="130000"/>
              </a:lnSpc>
            </a:pPr>
            <a:r>
              <a:rPr lang="ko-KR" altLang="en-US" dirty="0" smtClean="0">
                <a:latin typeface="+mn-ea"/>
                <a:ea typeface="+mn-ea"/>
              </a:rPr>
              <a:t>별도의 프로그램 설치없이 웹 기반의 </a:t>
            </a:r>
            <a:r>
              <a:rPr lang="en-US" altLang="ko-KR" dirty="0" smtClean="0">
                <a:latin typeface="+mn-ea"/>
                <a:ea typeface="+mn-ea"/>
              </a:rPr>
              <a:t>h2-console </a:t>
            </a:r>
            <a:r>
              <a:rPr lang="ko-KR" altLang="en-US" dirty="0" smtClean="0">
                <a:latin typeface="+mn-ea"/>
                <a:ea typeface="+mn-ea"/>
              </a:rPr>
              <a:t>사용 가능</a:t>
            </a:r>
            <a:endParaRPr lang="en-US" altLang="ko-KR" dirty="0" smtClean="0">
              <a:latin typeface="+mn-ea"/>
              <a:ea typeface="+mn-ea"/>
            </a:endParaRPr>
          </a:p>
          <a:p>
            <a:pPr marL="230188" lvl="1" indent="0">
              <a:lnSpc>
                <a:spcPct val="130000"/>
              </a:lnSpc>
              <a:buNone/>
            </a:pPr>
            <a:endParaRPr lang="en-US" altLang="ko-KR" dirty="0" smtClean="0">
              <a:latin typeface="+mn-ea"/>
              <a:ea typeface="+mn-ea"/>
            </a:endParaRPr>
          </a:p>
          <a:p>
            <a:pPr>
              <a:lnSpc>
                <a:spcPct val="130000"/>
              </a:lnSpc>
            </a:pPr>
            <a:r>
              <a:rPr lang="en-US" altLang="ko-KR" dirty="0" smtClean="0">
                <a:latin typeface="+mn-ea"/>
              </a:rPr>
              <a:t>Swagger-UI</a:t>
            </a:r>
            <a:endParaRPr lang="en-US" altLang="ko-KR" dirty="0">
              <a:latin typeface="+mn-ea"/>
            </a:endParaRPr>
          </a:p>
          <a:p>
            <a:pPr lvl="1">
              <a:lnSpc>
                <a:spcPct val="130000"/>
              </a:lnSpc>
            </a:pPr>
            <a:r>
              <a:rPr lang="en-US" altLang="ko-KR" dirty="0" smtClean="0">
                <a:latin typeface="+mn-ea"/>
              </a:rPr>
              <a:t>REST API </a:t>
            </a:r>
            <a:r>
              <a:rPr lang="ko-KR" altLang="en-US" dirty="0" smtClean="0">
                <a:latin typeface="+mn-ea"/>
              </a:rPr>
              <a:t>문서 관리 프레임워크</a:t>
            </a:r>
            <a:endParaRPr lang="en-US" altLang="ko-KR" dirty="0">
              <a:latin typeface="+mn-ea"/>
            </a:endParaRPr>
          </a:p>
          <a:p>
            <a:pPr lvl="2">
              <a:lnSpc>
                <a:spcPct val="130000"/>
              </a:lnSpc>
            </a:pPr>
            <a:r>
              <a:rPr lang="ko-KR" altLang="en-US" dirty="0">
                <a:latin typeface="+mn-ea"/>
              </a:rPr>
              <a:t>별도의 </a:t>
            </a:r>
            <a:r>
              <a:rPr lang="ko-KR" altLang="en-US" dirty="0" smtClean="0">
                <a:latin typeface="+mn-ea"/>
              </a:rPr>
              <a:t>프로그램 설치없이 </a:t>
            </a:r>
            <a:r>
              <a:rPr lang="ko-KR" altLang="en-US" dirty="0">
                <a:latin typeface="+mn-ea"/>
              </a:rPr>
              <a:t>웹 기반의 </a:t>
            </a:r>
            <a:r>
              <a:rPr lang="en-US" altLang="ko-KR" dirty="0" smtClean="0">
                <a:latin typeface="+mn-ea"/>
              </a:rPr>
              <a:t>swagger-</a:t>
            </a:r>
            <a:r>
              <a:rPr lang="en-US" altLang="ko-KR" dirty="0" err="1" smtClean="0">
                <a:latin typeface="+mn-ea"/>
              </a:rPr>
              <a:t>ui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사용 </a:t>
            </a:r>
            <a:r>
              <a:rPr lang="ko-KR" altLang="en-US" dirty="0" smtClean="0">
                <a:latin typeface="+mn-ea"/>
              </a:rPr>
              <a:t>가능</a:t>
            </a:r>
            <a:endParaRPr lang="en-US" altLang="ko-KR" dirty="0" smtClean="0">
              <a:latin typeface="+mn-ea"/>
            </a:endParaRPr>
          </a:p>
          <a:p>
            <a:pPr lvl="2">
              <a:lnSpc>
                <a:spcPct val="130000"/>
              </a:lnSpc>
            </a:pPr>
            <a:r>
              <a:rPr lang="en-US" altLang="ko-KR" dirty="0" smtClean="0">
                <a:latin typeface="+mn-ea"/>
              </a:rPr>
              <a:t>REST API </a:t>
            </a:r>
            <a:r>
              <a:rPr lang="ko-KR" altLang="en-US" dirty="0" smtClean="0">
                <a:latin typeface="+mn-ea"/>
              </a:rPr>
              <a:t>문서화 및 테스트에 유용</a:t>
            </a:r>
            <a:endParaRPr lang="en-US" altLang="ko-KR" dirty="0">
              <a:latin typeface="+mn-ea"/>
            </a:endParaRPr>
          </a:p>
          <a:p>
            <a:pPr marL="230188" lvl="1" indent="0">
              <a:lnSpc>
                <a:spcPct val="130000"/>
              </a:lnSpc>
              <a:buNone/>
            </a:pPr>
            <a:endParaRPr lang="en-US" altLang="ko-KR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45703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※ STS Lombok </a:t>
            </a:r>
            <a:r>
              <a:rPr lang="ko-KR" altLang="en-US" dirty="0" smtClean="0"/>
              <a:t>적용 </a:t>
            </a:r>
            <a:r>
              <a:rPr lang="en-US" altLang="ko-KR" dirty="0" smtClean="0"/>
              <a:t>(</a:t>
            </a:r>
            <a:r>
              <a:rPr lang="ko-KR" altLang="en-US" dirty="0" smtClean="0"/>
              <a:t>참고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339727" y="836614"/>
            <a:ext cx="10369549" cy="2094795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altLang="ko-KR" dirty="0" smtClean="0">
                <a:latin typeface="+mn-ea"/>
                <a:ea typeface="+mn-ea"/>
              </a:rPr>
              <a:t>mall-account</a:t>
            </a:r>
          </a:p>
          <a:p>
            <a:pPr lvl="1">
              <a:lnSpc>
                <a:spcPct val="130000"/>
              </a:lnSpc>
            </a:pPr>
            <a:r>
              <a:rPr lang="en-US" altLang="ko-KR" dirty="0" smtClean="0">
                <a:latin typeface="+mn-ea"/>
                <a:ea typeface="+mn-ea"/>
              </a:rPr>
              <a:t>Maven Dependencies</a:t>
            </a:r>
          </a:p>
          <a:p>
            <a:pPr lvl="2">
              <a:lnSpc>
                <a:spcPct val="130000"/>
              </a:lnSpc>
            </a:pPr>
            <a:r>
              <a:rPr lang="en-US" altLang="ko-KR" dirty="0" smtClean="0">
                <a:latin typeface="+mn-ea"/>
                <a:ea typeface="+mn-ea"/>
              </a:rPr>
              <a:t>Lombok-1.18.6.jar &gt; Context Menu &gt; Run As &gt; Java Application &gt; Proceed? &gt; Yes</a:t>
            </a:r>
          </a:p>
          <a:p>
            <a:pPr lvl="2">
              <a:lnSpc>
                <a:spcPct val="130000"/>
              </a:lnSpc>
            </a:pPr>
            <a:endParaRPr lang="en-US" altLang="ko-KR" dirty="0" smtClean="0">
              <a:latin typeface="+mn-ea"/>
              <a:ea typeface="+mn-ea"/>
            </a:endParaRPr>
          </a:p>
          <a:p>
            <a:pPr marL="230188" lvl="1" indent="0">
              <a:lnSpc>
                <a:spcPct val="130000"/>
              </a:lnSpc>
              <a:buNone/>
            </a:pPr>
            <a:endParaRPr lang="en-US" altLang="ko-KR" dirty="0" smtClean="0">
              <a:latin typeface="+mn-ea"/>
              <a:ea typeface="+mn-ea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840" y="2306804"/>
            <a:ext cx="4792358" cy="277842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2754" y="3501009"/>
            <a:ext cx="4662095" cy="284500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55266" y="2290237"/>
            <a:ext cx="4839691" cy="2794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885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5596013" y="3589129"/>
            <a:ext cx="5329238" cy="1230339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dirty="0" smtClean="0">
                <a:latin typeface="+mn-lt"/>
              </a:rPr>
              <a:t>실습 </a:t>
            </a:r>
            <a:r>
              <a:rPr lang="ko-KR" altLang="en-US" dirty="0" smtClean="0">
                <a:latin typeface="+mn-lt"/>
              </a:rPr>
              <a:t>프로젝트 </a:t>
            </a:r>
            <a:r>
              <a:rPr lang="ko-KR" altLang="en-US" dirty="0" smtClean="0">
                <a:latin typeface="+mn-lt"/>
              </a:rPr>
              <a:t>복제 </a:t>
            </a:r>
            <a:r>
              <a:rPr lang="en-US" altLang="ko-KR" dirty="0" smtClean="0">
                <a:latin typeface="+mn-lt"/>
              </a:rPr>
              <a:t>(</a:t>
            </a:r>
            <a:r>
              <a:rPr lang="en-US" altLang="ko-KR" dirty="0" err="1" smtClean="0">
                <a:latin typeface="+mn-lt"/>
              </a:rPr>
              <a:t>Git</a:t>
            </a:r>
            <a:r>
              <a:rPr lang="en-US" altLang="ko-KR" dirty="0" smtClean="0">
                <a:latin typeface="+mn-lt"/>
              </a:rPr>
              <a:t> clone)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dirty="0" smtClean="0"/>
              <a:t>실습 프로젝트 구조</a:t>
            </a:r>
            <a:endParaRPr lang="en-US" altLang="ko-KR" dirty="0" smtClean="0">
              <a:latin typeface="+mn-lt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ko-KR" dirty="0" smtClean="0">
                <a:latin typeface="+mn-lt"/>
              </a:rPr>
              <a:t>Maven </a:t>
            </a:r>
            <a:r>
              <a:rPr lang="en-US" altLang="ko-KR" dirty="0" smtClean="0">
                <a:latin typeface="+mn-lt"/>
              </a:rPr>
              <a:t>Project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ko-KR" dirty="0" smtClean="0"/>
              <a:t>Maven Project </a:t>
            </a:r>
            <a:r>
              <a:rPr lang="ko-KR" altLang="en-US" dirty="0" smtClean="0"/>
              <a:t>생성</a:t>
            </a:r>
            <a:endParaRPr lang="en-US" altLang="ko-KR" dirty="0" smtClean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. </a:t>
            </a:r>
            <a:r>
              <a:rPr lang="ko-KR" altLang="en-US" dirty="0" smtClean="0"/>
              <a:t>개발 실습 </a:t>
            </a:r>
            <a:r>
              <a:rPr lang="en-US" altLang="ko-KR" dirty="0" smtClean="0"/>
              <a:t>#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2251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 </a:t>
            </a:r>
            <a:r>
              <a:rPr lang="ko-KR" altLang="en-US" dirty="0" smtClean="0"/>
              <a:t>프로젝트 </a:t>
            </a:r>
            <a:r>
              <a:rPr lang="ko-KR" altLang="en-US" dirty="0" smtClean="0"/>
              <a:t>복제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339727" y="836614"/>
            <a:ext cx="10369549" cy="7080775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altLang="ko-KR" dirty="0" err="1" smtClean="0">
                <a:latin typeface="+mn-ea"/>
                <a:ea typeface="+mn-ea"/>
              </a:rPr>
              <a:t>Git</a:t>
            </a:r>
            <a:r>
              <a:rPr lang="en-US" altLang="ko-KR" dirty="0" smtClean="0">
                <a:latin typeface="+mn-ea"/>
                <a:ea typeface="+mn-ea"/>
              </a:rPr>
              <a:t> Clone (</a:t>
            </a:r>
            <a:r>
              <a:rPr lang="ko-KR" altLang="en-US" dirty="0" smtClean="0">
                <a:latin typeface="+mn-ea"/>
                <a:ea typeface="+mn-ea"/>
              </a:rPr>
              <a:t>원격 저장소 복제</a:t>
            </a:r>
            <a:r>
              <a:rPr lang="en-US" altLang="ko-KR" dirty="0" smtClean="0">
                <a:latin typeface="+mn-ea"/>
                <a:ea typeface="+mn-ea"/>
              </a:rPr>
              <a:t>)</a:t>
            </a:r>
          </a:p>
          <a:p>
            <a:pPr lvl="1">
              <a:lnSpc>
                <a:spcPct val="130000"/>
              </a:lnSpc>
            </a:pPr>
            <a:r>
              <a:rPr lang="ko-KR" altLang="en-US" dirty="0" smtClean="0">
                <a:latin typeface="+mn-ea"/>
                <a:ea typeface="+mn-ea"/>
              </a:rPr>
              <a:t>원격 저장소 </a:t>
            </a:r>
            <a:r>
              <a:rPr lang="en-US" altLang="ko-KR" dirty="0" smtClean="0">
                <a:latin typeface="+mn-ea"/>
                <a:ea typeface="+mn-ea"/>
              </a:rPr>
              <a:t>mall </a:t>
            </a:r>
            <a:r>
              <a:rPr lang="ko-KR" altLang="en-US" dirty="0" smtClean="0">
                <a:latin typeface="+mn-ea"/>
                <a:ea typeface="+mn-ea"/>
              </a:rPr>
              <a:t>레파지토리를 로컬 레파지토리로 복제하기</a:t>
            </a:r>
            <a:endParaRPr lang="en-US" altLang="ko-KR" dirty="0" smtClean="0">
              <a:latin typeface="+mn-ea"/>
              <a:ea typeface="+mn-ea"/>
            </a:endParaRPr>
          </a:p>
          <a:p>
            <a:pPr lvl="2">
              <a:lnSpc>
                <a:spcPct val="130000"/>
              </a:lnSpc>
            </a:pPr>
            <a:r>
              <a:rPr lang="en-US" altLang="ko-KR" sz="1600" dirty="0" err="1">
                <a:latin typeface="맑은 고딕" panose="020B0503020000020004" pitchFamily="50" charset="-127"/>
              </a:rPr>
              <a:t>Git</a:t>
            </a:r>
            <a:r>
              <a:rPr lang="en-US" altLang="ko-KR" sz="1600" dirty="0">
                <a:latin typeface="맑은 고딕" panose="020B0503020000020004" pitchFamily="50" charset="-127"/>
              </a:rPr>
              <a:t> Repository</a:t>
            </a:r>
            <a:r>
              <a:rPr lang="ko-KR" altLang="en-US" sz="1600" dirty="0">
                <a:latin typeface="맑은 고딕" panose="020B0503020000020004" pitchFamily="50" charset="-127"/>
              </a:rPr>
              <a:t>창 열기 </a:t>
            </a:r>
            <a:r>
              <a:rPr lang="en-US" altLang="ko-KR" sz="1600" dirty="0">
                <a:latin typeface="맑은 고딕" panose="020B0503020000020004" pitchFamily="50" charset="-127"/>
              </a:rPr>
              <a:t>: STS &gt; Show View &gt; Other… &gt; </a:t>
            </a:r>
            <a:r>
              <a:rPr lang="en-US" altLang="ko-KR" sz="1600" dirty="0" err="1">
                <a:latin typeface="맑은 고딕" panose="020B0503020000020004" pitchFamily="50" charset="-127"/>
              </a:rPr>
              <a:t>Git</a:t>
            </a:r>
            <a:r>
              <a:rPr lang="en-US" altLang="ko-KR" sz="1600" dirty="0">
                <a:latin typeface="맑은 고딕" panose="020B0503020000020004" pitchFamily="50" charset="-127"/>
              </a:rPr>
              <a:t> – </a:t>
            </a:r>
            <a:r>
              <a:rPr lang="en-US" altLang="ko-KR" sz="1600" dirty="0" err="1">
                <a:latin typeface="맑은 고딕" panose="020B0503020000020004" pitchFamily="50" charset="-127"/>
              </a:rPr>
              <a:t>Git</a:t>
            </a:r>
            <a:r>
              <a:rPr lang="en-US" altLang="ko-KR" sz="1600" dirty="0">
                <a:latin typeface="맑은 고딕" panose="020B0503020000020004" pitchFamily="50" charset="-127"/>
              </a:rPr>
              <a:t> </a:t>
            </a:r>
            <a:r>
              <a:rPr lang="en-US" altLang="ko-KR" sz="1600" dirty="0" err="1">
                <a:latin typeface="맑은 고딕" panose="020B0503020000020004" pitchFamily="50" charset="-127"/>
              </a:rPr>
              <a:t>Repsitories</a:t>
            </a:r>
            <a:r>
              <a:rPr lang="en-US" altLang="ko-KR" sz="1600" dirty="0">
                <a:latin typeface="맑은 고딕" panose="020B0503020000020004" pitchFamily="50" charset="-127"/>
              </a:rPr>
              <a:t> &gt; Open</a:t>
            </a:r>
          </a:p>
          <a:p>
            <a:pPr lvl="2">
              <a:lnSpc>
                <a:spcPct val="130000"/>
              </a:lnSpc>
            </a:pPr>
            <a:r>
              <a:rPr lang="en-US" altLang="ko-KR" sz="1600" dirty="0" err="1">
                <a:latin typeface="맑은 고딕" panose="020B0503020000020004" pitchFamily="50" charset="-127"/>
              </a:rPr>
              <a:t>Git</a:t>
            </a:r>
            <a:r>
              <a:rPr lang="en-US" altLang="ko-KR" sz="1600" dirty="0">
                <a:latin typeface="맑은 고딕" panose="020B0503020000020004" pitchFamily="50" charset="-127"/>
              </a:rPr>
              <a:t> Clone</a:t>
            </a:r>
            <a:r>
              <a:rPr lang="ko-KR" altLang="en-US" sz="1600" dirty="0">
                <a:latin typeface="맑은 고딕" panose="020B0503020000020004" pitchFamily="50" charset="-127"/>
              </a:rPr>
              <a:t>하기 </a:t>
            </a:r>
            <a:r>
              <a:rPr lang="en-US" altLang="ko-KR" sz="1600" dirty="0">
                <a:latin typeface="맑은 고딕" panose="020B0503020000020004" pitchFamily="50" charset="-127"/>
              </a:rPr>
              <a:t>: STS &gt; </a:t>
            </a:r>
            <a:r>
              <a:rPr lang="en-US" altLang="ko-KR" sz="1600" dirty="0" err="1">
                <a:latin typeface="맑은 고딕" panose="020B0503020000020004" pitchFamily="50" charset="-127"/>
              </a:rPr>
              <a:t>Git</a:t>
            </a:r>
            <a:r>
              <a:rPr lang="en-US" altLang="ko-KR" sz="1600" dirty="0">
                <a:latin typeface="맑은 고딕" panose="020B0503020000020004" pitchFamily="50" charset="-127"/>
              </a:rPr>
              <a:t> Repositories &gt; Clone a </a:t>
            </a:r>
            <a:r>
              <a:rPr lang="en-US" altLang="ko-KR" sz="1600" dirty="0" err="1">
                <a:latin typeface="맑은 고딕" panose="020B0503020000020004" pitchFamily="50" charset="-127"/>
              </a:rPr>
              <a:t>Git</a:t>
            </a:r>
            <a:r>
              <a:rPr lang="en-US" altLang="ko-KR" sz="1600" dirty="0">
                <a:latin typeface="맑은 고딕" panose="020B0503020000020004" pitchFamily="50" charset="-127"/>
              </a:rPr>
              <a:t> Repository &gt; URI </a:t>
            </a:r>
            <a:r>
              <a:rPr lang="ko-KR" altLang="en-US" sz="1600" dirty="0">
                <a:latin typeface="맑은 고딕" panose="020B0503020000020004" pitchFamily="50" charset="-127"/>
              </a:rPr>
              <a:t>입력 </a:t>
            </a:r>
            <a:r>
              <a:rPr lang="en-US" altLang="ko-KR" sz="1600" dirty="0">
                <a:latin typeface="맑은 고딕" panose="020B0503020000020004" pitchFamily="50" charset="-127"/>
              </a:rPr>
              <a:t>&gt; </a:t>
            </a:r>
            <a:r>
              <a:rPr lang="en-US" altLang="ko-KR" sz="1600" dirty="0" smtClean="0">
                <a:latin typeface="맑은 고딕" panose="020B0503020000020004" pitchFamily="50" charset="-127"/>
              </a:rPr>
              <a:t>Finish</a:t>
            </a:r>
            <a:endParaRPr lang="en-US" altLang="ko-KR" sz="1600" dirty="0" smtClean="0">
              <a:latin typeface="+mn-ea"/>
              <a:ea typeface="+mn-ea"/>
              <a:hlinkClick r:id="rId3"/>
            </a:endParaRPr>
          </a:p>
          <a:p>
            <a:pPr lvl="2">
              <a:lnSpc>
                <a:spcPct val="130000"/>
              </a:lnSpc>
            </a:pPr>
            <a:r>
              <a:rPr lang="en-US" altLang="ko-KR" sz="1600" dirty="0" err="1" smtClean="0">
                <a:latin typeface="+mn-ea"/>
                <a:ea typeface="+mn-ea"/>
                <a:hlinkClick r:id="rId3"/>
              </a:rPr>
              <a:t>Git</a:t>
            </a:r>
            <a:r>
              <a:rPr lang="en-US" altLang="ko-KR" sz="1600" dirty="0" smtClean="0">
                <a:latin typeface="+mn-ea"/>
                <a:ea typeface="+mn-ea"/>
                <a:hlinkClick r:id="rId3"/>
              </a:rPr>
              <a:t> Clone URI : https</a:t>
            </a:r>
            <a:r>
              <a:rPr lang="en-US" altLang="ko-KR" sz="1600" smtClean="0">
                <a:latin typeface="+mn-ea"/>
                <a:ea typeface="+mn-ea"/>
                <a:hlinkClick r:id="rId3"/>
              </a:rPr>
              <a:t>://www.github.com/integralbest/mall-initial.git</a:t>
            </a:r>
            <a:endParaRPr lang="en-US" altLang="ko-KR" sz="1600" dirty="0">
              <a:latin typeface="+mn-ea"/>
              <a:ea typeface="+mn-ea"/>
            </a:endParaRPr>
          </a:p>
          <a:p>
            <a:pPr marL="457200" lvl="2" indent="0">
              <a:lnSpc>
                <a:spcPct val="130000"/>
              </a:lnSpc>
              <a:buNone/>
            </a:pPr>
            <a:r>
              <a:rPr lang="en-US" altLang="ko-KR" sz="1600" dirty="0">
                <a:latin typeface="+mn-ea"/>
                <a:ea typeface="+mn-ea"/>
              </a:rPr>
              <a:t> </a:t>
            </a:r>
            <a:r>
              <a:rPr lang="en-US" altLang="ko-KR" sz="1600" dirty="0" smtClean="0">
                <a:latin typeface="+mn-ea"/>
                <a:ea typeface="+mn-ea"/>
              </a:rPr>
              <a:t>                                                    (</a:t>
            </a:r>
            <a:r>
              <a:rPr lang="ko-KR" altLang="en-US" sz="1600" dirty="0" err="1" smtClean="0">
                <a:latin typeface="+mn-ea"/>
                <a:ea typeface="+mn-ea"/>
              </a:rPr>
              <a:t>사용자계정</a:t>
            </a:r>
            <a:r>
              <a:rPr lang="en-US" altLang="ko-KR" sz="1600" dirty="0" smtClean="0">
                <a:latin typeface="+mn-ea"/>
                <a:ea typeface="+mn-ea"/>
              </a:rPr>
              <a:t>) / (</a:t>
            </a:r>
            <a:r>
              <a:rPr lang="ko-KR" altLang="en-US" sz="1600" dirty="0" err="1" smtClean="0">
                <a:latin typeface="+mn-ea"/>
                <a:ea typeface="+mn-ea"/>
              </a:rPr>
              <a:t>레파지토리</a:t>
            </a:r>
            <a:r>
              <a:rPr lang="en-US" altLang="ko-KR" sz="1600" dirty="0" smtClean="0">
                <a:latin typeface="+mn-ea"/>
                <a:ea typeface="+mn-ea"/>
              </a:rPr>
              <a:t>) </a:t>
            </a:r>
          </a:p>
          <a:p>
            <a:pPr marL="457200" lvl="2" indent="0">
              <a:lnSpc>
                <a:spcPct val="130000"/>
              </a:lnSpc>
              <a:buNone/>
            </a:pPr>
            <a:endParaRPr lang="en-US" altLang="ko-KR" dirty="0">
              <a:latin typeface="+mn-ea"/>
              <a:ea typeface="+mn-ea"/>
            </a:endParaRPr>
          </a:p>
          <a:p>
            <a:pPr marL="457200" lvl="2" indent="0">
              <a:lnSpc>
                <a:spcPct val="130000"/>
              </a:lnSpc>
              <a:buNone/>
            </a:pPr>
            <a:endParaRPr lang="en-US" altLang="ko-KR" dirty="0" smtClean="0">
              <a:latin typeface="+mn-ea"/>
              <a:ea typeface="+mn-ea"/>
            </a:endParaRPr>
          </a:p>
          <a:p>
            <a:pPr marL="457200" lvl="2" indent="0">
              <a:lnSpc>
                <a:spcPct val="130000"/>
              </a:lnSpc>
              <a:buNone/>
            </a:pPr>
            <a:endParaRPr lang="en-US" altLang="ko-KR" dirty="0">
              <a:latin typeface="+mn-ea"/>
              <a:ea typeface="+mn-ea"/>
            </a:endParaRPr>
          </a:p>
          <a:p>
            <a:pPr marL="457200" lvl="2" indent="0">
              <a:lnSpc>
                <a:spcPct val="130000"/>
              </a:lnSpc>
              <a:buNone/>
            </a:pPr>
            <a:endParaRPr lang="en-US" altLang="ko-KR" dirty="0" smtClean="0">
              <a:latin typeface="+mn-ea"/>
              <a:ea typeface="+mn-ea"/>
            </a:endParaRPr>
          </a:p>
          <a:p>
            <a:pPr marL="457200" lvl="2" indent="0">
              <a:lnSpc>
                <a:spcPct val="130000"/>
              </a:lnSpc>
              <a:buNone/>
            </a:pPr>
            <a:endParaRPr lang="en-US" altLang="ko-KR" dirty="0">
              <a:latin typeface="+mn-ea"/>
              <a:ea typeface="+mn-ea"/>
            </a:endParaRPr>
          </a:p>
          <a:p>
            <a:pPr marL="457200" lvl="2" indent="0">
              <a:lnSpc>
                <a:spcPct val="130000"/>
              </a:lnSpc>
              <a:buNone/>
            </a:pPr>
            <a:endParaRPr lang="en-US" altLang="ko-KR" dirty="0" smtClean="0">
              <a:latin typeface="+mn-ea"/>
              <a:ea typeface="+mn-ea"/>
            </a:endParaRPr>
          </a:p>
          <a:p>
            <a:pPr marL="457200" lvl="2" indent="0">
              <a:lnSpc>
                <a:spcPct val="130000"/>
              </a:lnSpc>
              <a:buNone/>
            </a:pPr>
            <a:endParaRPr lang="en-US" altLang="ko-KR" dirty="0">
              <a:latin typeface="+mn-ea"/>
              <a:ea typeface="+mn-ea"/>
            </a:endParaRPr>
          </a:p>
          <a:p>
            <a:pPr marL="457200" lvl="2" indent="0">
              <a:lnSpc>
                <a:spcPct val="130000"/>
              </a:lnSpc>
              <a:buNone/>
            </a:pPr>
            <a:endParaRPr lang="en-US" altLang="ko-KR" dirty="0" smtClean="0">
              <a:latin typeface="+mn-ea"/>
              <a:ea typeface="+mn-ea"/>
            </a:endParaRPr>
          </a:p>
          <a:p>
            <a:pPr marL="457200" lvl="2" indent="0">
              <a:lnSpc>
                <a:spcPct val="130000"/>
              </a:lnSpc>
              <a:buNone/>
            </a:pPr>
            <a:endParaRPr lang="en-US" altLang="ko-KR" dirty="0" smtClean="0">
              <a:latin typeface="+mn-ea"/>
              <a:ea typeface="+mn-ea"/>
            </a:endParaRPr>
          </a:p>
          <a:p>
            <a:pPr lvl="2">
              <a:lnSpc>
                <a:spcPct val="130000"/>
              </a:lnSpc>
            </a:pPr>
            <a:endParaRPr lang="en-US" altLang="ko-KR" dirty="0">
              <a:latin typeface="+mn-ea"/>
              <a:ea typeface="+mn-ea"/>
            </a:endParaRPr>
          </a:p>
          <a:p>
            <a:pPr marL="230188" lvl="1" indent="0">
              <a:lnSpc>
                <a:spcPct val="130000"/>
              </a:lnSpc>
              <a:buNone/>
            </a:pPr>
            <a:endParaRPr lang="en-US" altLang="ko-KR" dirty="0" smtClean="0">
              <a:latin typeface="+mn-ea"/>
              <a:ea typeface="+mn-ea"/>
            </a:endParaRPr>
          </a:p>
        </p:txBody>
      </p:sp>
      <p:sp>
        <p:nvSpPr>
          <p:cNvPr id="4" name="순서도: 자기 디스크 3"/>
          <p:cNvSpPr/>
          <p:nvPr/>
        </p:nvSpPr>
        <p:spPr>
          <a:xfrm>
            <a:off x="7065165" y="3841069"/>
            <a:ext cx="1752177" cy="1464980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mall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707970" y="3429000"/>
            <a:ext cx="2812606" cy="22891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ea typeface="나눔스퀘어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522252" y="3429000"/>
            <a:ext cx="2812606" cy="22891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ea typeface="나눔스퀘어" panose="020B0600000101010101" pitchFamily="50" charset="-127"/>
            </a:endParaRPr>
          </a:p>
        </p:txBody>
      </p:sp>
      <p:sp>
        <p:nvSpPr>
          <p:cNvPr id="8" name="순서도: 자기 디스크 7"/>
          <p:cNvSpPr/>
          <p:nvPr/>
        </p:nvSpPr>
        <p:spPr>
          <a:xfrm>
            <a:off x="2322893" y="3841069"/>
            <a:ext cx="1752177" cy="1464980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mall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9" name="부제목 2"/>
          <p:cNvSpPr txBox="1">
            <a:spLocks/>
          </p:cNvSpPr>
          <p:nvPr/>
        </p:nvSpPr>
        <p:spPr>
          <a:xfrm>
            <a:off x="1792680" y="5732069"/>
            <a:ext cx="2643186" cy="6033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baseline="0">
                <a:solidFill>
                  <a:schemeClr val="tx1"/>
                </a:solidFill>
                <a:latin typeface="나눔스퀘어"/>
                <a:ea typeface="나눔바른고딕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 baseline="0">
                <a:solidFill>
                  <a:schemeClr val="tx1"/>
                </a:solidFill>
                <a:latin typeface="나눔스퀘어"/>
                <a:ea typeface="나눔바른고딕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나눔스퀘어"/>
                <a:ea typeface="나눔바른고딕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나눔스퀘어"/>
                <a:ea typeface="나눔바른고딕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나눔스퀘어"/>
                <a:ea typeface="나눔바른고딕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dirty="0" err="1" smtClean="0">
                <a:latin typeface="+mn-lt"/>
                <a:ea typeface="나눔스퀘어" panose="020B0600000101010101" pitchFamily="50" charset="-127"/>
              </a:rPr>
              <a:t>Github</a:t>
            </a:r>
            <a:endParaRPr lang="en-US" altLang="ko-KR" sz="1600" dirty="0" smtClean="0">
              <a:latin typeface="+mn-lt"/>
              <a:ea typeface="나눔스퀘어" panose="020B0600000101010101" pitchFamily="50" charset="-127"/>
            </a:endParaRPr>
          </a:p>
        </p:txBody>
      </p:sp>
      <p:sp>
        <p:nvSpPr>
          <p:cNvPr id="10" name="부제목 2"/>
          <p:cNvSpPr txBox="1">
            <a:spLocks/>
          </p:cNvSpPr>
          <p:nvPr/>
        </p:nvSpPr>
        <p:spPr>
          <a:xfrm>
            <a:off x="6619660" y="5732069"/>
            <a:ext cx="2643186" cy="6033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baseline="0">
                <a:solidFill>
                  <a:schemeClr val="tx1"/>
                </a:solidFill>
                <a:latin typeface="나눔스퀘어"/>
                <a:ea typeface="나눔바른고딕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 baseline="0">
                <a:solidFill>
                  <a:schemeClr val="tx1"/>
                </a:solidFill>
                <a:latin typeface="나눔스퀘어"/>
                <a:ea typeface="나눔바른고딕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나눔스퀘어"/>
                <a:ea typeface="나눔바른고딕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나눔스퀘어"/>
                <a:ea typeface="나눔바른고딕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나눔스퀘어"/>
                <a:ea typeface="나눔바른고딕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dirty="0" smtClean="0">
                <a:latin typeface="+mn-lt"/>
                <a:ea typeface="나눔스퀘어" panose="020B0600000101010101" pitchFamily="50" charset="-127"/>
              </a:rPr>
              <a:t>Local</a:t>
            </a:r>
          </a:p>
        </p:txBody>
      </p:sp>
      <p:cxnSp>
        <p:nvCxnSpPr>
          <p:cNvPr id="11" name="직선 화살표 연결선 10"/>
          <p:cNvCxnSpPr>
            <a:stCxn id="8" idx="4"/>
            <a:endCxn id="4" idx="2"/>
          </p:cNvCxnSpPr>
          <p:nvPr/>
        </p:nvCxnSpPr>
        <p:spPr>
          <a:xfrm>
            <a:off x="4075070" y="4573559"/>
            <a:ext cx="2990095" cy="0"/>
          </a:xfrm>
          <a:prstGeom prst="straightConnector1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부제목 2"/>
          <p:cNvSpPr txBox="1">
            <a:spLocks/>
          </p:cNvSpPr>
          <p:nvPr/>
        </p:nvSpPr>
        <p:spPr>
          <a:xfrm>
            <a:off x="4189547" y="3971844"/>
            <a:ext cx="2643186" cy="6033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baseline="0">
                <a:solidFill>
                  <a:schemeClr val="tx1"/>
                </a:solidFill>
                <a:latin typeface="나눔스퀘어"/>
                <a:ea typeface="나눔바른고딕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 baseline="0">
                <a:solidFill>
                  <a:schemeClr val="tx1"/>
                </a:solidFill>
                <a:latin typeface="나눔스퀘어"/>
                <a:ea typeface="나눔바른고딕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나눔스퀘어"/>
                <a:ea typeface="나눔바른고딕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나눔스퀘어"/>
                <a:ea typeface="나눔바른고딕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나눔스퀘어"/>
                <a:ea typeface="나눔바른고딕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dirty="0" smtClean="0">
                <a:latin typeface="+mn-lt"/>
                <a:ea typeface="나눔스퀘어" panose="020B0600000101010101" pitchFamily="50" charset="-127"/>
              </a:rPr>
              <a:t>clone</a:t>
            </a:r>
          </a:p>
        </p:txBody>
      </p:sp>
    </p:spTree>
    <p:extLst>
      <p:ext uri="{BB962C8B-B14F-4D97-AF65-F5344CB8AC3E}">
        <p14:creationId xmlns:p14="http://schemas.microsoft.com/office/powerpoint/2010/main" val="254050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 프로젝트 구조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339727" y="836614"/>
            <a:ext cx="10369549" cy="5003284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altLang="ko-KR" dirty="0" smtClean="0">
                <a:latin typeface="+mn-ea"/>
                <a:ea typeface="+mn-ea"/>
              </a:rPr>
              <a:t>mall </a:t>
            </a:r>
          </a:p>
          <a:p>
            <a:pPr lvl="1">
              <a:lnSpc>
                <a:spcPct val="130000"/>
              </a:lnSpc>
            </a:pPr>
            <a:r>
              <a:rPr lang="en-US" altLang="ko-KR" dirty="0" smtClean="0">
                <a:latin typeface="+mn-ea"/>
              </a:rPr>
              <a:t>pom.xml</a:t>
            </a:r>
            <a:endParaRPr lang="en-US" altLang="ko-KR" dirty="0" smtClean="0">
              <a:latin typeface="+mn-ea"/>
              <a:ea typeface="+mn-ea"/>
            </a:endParaRPr>
          </a:p>
          <a:p>
            <a:pPr lvl="1">
              <a:lnSpc>
                <a:spcPct val="130000"/>
              </a:lnSpc>
            </a:pPr>
            <a:r>
              <a:rPr lang="en-US" altLang="ko-KR" b="1" dirty="0" smtClean="0">
                <a:latin typeface="+mn-ea"/>
                <a:ea typeface="+mn-ea"/>
              </a:rPr>
              <a:t>mall-account</a:t>
            </a:r>
          </a:p>
          <a:p>
            <a:pPr lvl="2">
              <a:lnSpc>
                <a:spcPct val="130000"/>
              </a:lnSpc>
            </a:pPr>
            <a:r>
              <a:rPr lang="en-US" altLang="ko-KR" dirty="0">
                <a:latin typeface="+mn-ea"/>
              </a:rPr>
              <a:t>pom.xml</a:t>
            </a:r>
          </a:p>
          <a:p>
            <a:pPr lvl="1">
              <a:lnSpc>
                <a:spcPct val="130000"/>
              </a:lnSpc>
            </a:pPr>
            <a:r>
              <a:rPr lang="en-US" altLang="ko-KR" b="1" dirty="0" smtClean="0">
                <a:latin typeface="+mn-ea"/>
                <a:ea typeface="+mn-ea"/>
              </a:rPr>
              <a:t>mall-delivery</a:t>
            </a:r>
          </a:p>
          <a:p>
            <a:pPr lvl="2">
              <a:lnSpc>
                <a:spcPct val="130000"/>
              </a:lnSpc>
            </a:pPr>
            <a:r>
              <a:rPr lang="en-US" altLang="ko-KR" dirty="0">
                <a:latin typeface="+mn-ea"/>
              </a:rPr>
              <a:t>pom.xml</a:t>
            </a:r>
          </a:p>
          <a:p>
            <a:pPr lvl="1">
              <a:lnSpc>
                <a:spcPct val="130000"/>
              </a:lnSpc>
            </a:pPr>
            <a:r>
              <a:rPr lang="en-US" altLang="ko-KR" b="1" dirty="0" smtClean="0">
                <a:latin typeface="+mn-ea"/>
                <a:ea typeface="+mn-ea"/>
              </a:rPr>
              <a:t>mall-product</a:t>
            </a:r>
          </a:p>
          <a:p>
            <a:pPr lvl="2">
              <a:lnSpc>
                <a:spcPct val="130000"/>
              </a:lnSpc>
            </a:pPr>
            <a:r>
              <a:rPr lang="en-US" altLang="ko-KR" dirty="0">
                <a:latin typeface="+mn-ea"/>
              </a:rPr>
              <a:t>pom.xml</a:t>
            </a:r>
          </a:p>
          <a:p>
            <a:pPr lvl="1">
              <a:lnSpc>
                <a:spcPct val="130000"/>
              </a:lnSpc>
            </a:pPr>
            <a:r>
              <a:rPr lang="en-US" altLang="ko-KR" b="1" dirty="0" smtClean="0">
                <a:latin typeface="+mn-ea"/>
                <a:ea typeface="+mn-ea"/>
              </a:rPr>
              <a:t>mall-order</a:t>
            </a:r>
          </a:p>
          <a:p>
            <a:pPr lvl="2">
              <a:lnSpc>
                <a:spcPct val="130000"/>
              </a:lnSpc>
            </a:pPr>
            <a:r>
              <a:rPr lang="en-US" altLang="ko-KR" dirty="0">
                <a:latin typeface="+mn-ea"/>
              </a:rPr>
              <a:t>pom.xml</a:t>
            </a:r>
          </a:p>
          <a:p>
            <a:pPr lvl="1">
              <a:lnSpc>
                <a:spcPct val="130000"/>
              </a:lnSpc>
            </a:pPr>
            <a:r>
              <a:rPr lang="en-US" altLang="ko-KR" b="1" dirty="0" smtClean="0">
                <a:latin typeface="+mn-ea"/>
                <a:ea typeface="+mn-ea"/>
              </a:rPr>
              <a:t>mall-shared</a:t>
            </a:r>
          </a:p>
          <a:p>
            <a:pPr lvl="2">
              <a:lnSpc>
                <a:spcPct val="130000"/>
              </a:lnSpc>
            </a:pPr>
            <a:r>
              <a:rPr lang="en-US" altLang="ko-KR" dirty="0" smtClean="0">
                <a:latin typeface="+mn-ea"/>
                <a:ea typeface="+mn-ea"/>
              </a:rPr>
              <a:t>pom.xml</a:t>
            </a:r>
          </a:p>
        </p:txBody>
      </p:sp>
    </p:spTree>
    <p:extLst>
      <p:ext uri="{BB962C8B-B14F-4D97-AF65-F5344CB8AC3E}">
        <p14:creationId xmlns:p14="http://schemas.microsoft.com/office/powerpoint/2010/main" val="187427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Maven Project </a:t>
            </a:r>
            <a:r>
              <a:rPr lang="en-US" altLang="ko-KR" dirty="0" smtClean="0"/>
              <a:t>(1/5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339727" y="836614"/>
            <a:ext cx="10369549" cy="5834280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altLang="ko-KR" dirty="0" smtClean="0">
                <a:latin typeface="+mn-ea"/>
                <a:ea typeface="+mn-ea"/>
              </a:rPr>
              <a:t>pom.xml (mall/pom.xml </a:t>
            </a:r>
            <a:r>
              <a:rPr lang="ko-KR" altLang="en-US" dirty="0" smtClean="0">
                <a:latin typeface="+mn-ea"/>
                <a:ea typeface="+mn-ea"/>
              </a:rPr>
              <a:t>참조</a:t>
            </a:r>
            <a:r>
              <a:rPr lang="en-US" altLang="ko-KR" dirty="0" smtClean="0">
                <a:latin typeface="+mn-ea"/>
                <a:ea typeface="+mn-ea"/>
              </a:rPr>
              <a:t>)</a:t>
            </a:r>
          </a:p>
          <a:p>
            <a:pPr lvl="1">
              <a:lnSpc>
                <a:spcPct val="130000"/>
              </a:lnSpc>
            </a:pPr>
            <a:r>
              <a:rPr lang="ko-KR" altLang="en-US" dirty="0" smtClean="0">
                <a:latin typeface="+mn-ea"/>
                <a:ea typeface="+mn-ea"/>
              </a:rPr>
              <a:t>프로젝트 설정 파일</a:t>
            </a:r>
            <a:endParaRPr lang="en-US" altLang="ko-KR" dirty="0" smtClean="0">
              <a:latin typeface="+mn-ea"/>
              <a:ea typeface="+mn-ea"/>
            </a:endParaRPr>
          </a:p>
          <a:p>
            <a:pPr lvl="1">
              <a:lnSpc>
                <a:spcPct val="130000"/>
              </a:lnSpc>
            </a:pPr>
            <a:r>
              <a:rPr lang="ko-KR" altLang="en-US" dirty="0" smtClean="0">
                <a:latin typeface="+mn-ea"/>
                <a:ea typeface="+mn-ea"/>
              </a:rPr>
              <a:t>프로젝트 기본 정보 </a:t>
            </a:r>
            <a:endParaRPr lang="en-US" altLang="ko-KR" dirty="0" smtClean="0">
              <a:latin typeface="+mn-ea"/>
              <a:ea typeface="+mn-ea"/>
            </a:endParaRPr>
          </a:p>
          <a:p>
            <a:pPr lvl="2">
              <a:lnSpc>
                <a:spcPct val="130000"/>
              </a:lnSpc>
            </a:pPr>
            <a:r>
              <a:rPr lang="en-US" altLang="ko-KR" dirty="0" err="1" smtClean="0">
                <a:latin typeface="+mn-ea"/>
                <a:ea typeface="+mn-ea"/>
              </a:rPr>
              <a:t>groupId</a:t>
            </a:r>
            <a:r>
              <a:rPr lang="en-US" altLang="ko-KR" dirty="0" smtClean="0">
                <a:latin typeface="+mn-ea"/>
                <a:ea typeface="+mn-ea"/>
              </a:rPr>
              <a:t> : </a:t>
            </a:r>
            <a:r>
              <a:rPr lang="ko-KR" altLang="en-US" dirty="0" smtClean="0">
                <a:latin typeface="+mn-ea"/>
                <a:ea typeface="+mn-ea"/>
              </a:rPr>
              <a:t>조직</a:t>
            </a:r>
            <a:r>
              <a:rPr lang="en-US" altLang="ko-KR" dirty="0" smtClean="0">
                <a:latin typeface="+mn-ea"/>
                <a:ea typeface="+mn-ea"/>
              </a:rPr>
              <a:t>, </a:t>
            </a:r>
            <a:r>
              <a:rPr lang="ko-KR" altLang="en-US" dirty="0" smtClean="0">
                <a:latin typeface="+mn-ea"/>
                <a:ea typeface="+mn-ea"/>
              </a:rPr>
              <a:t>소속 등 식별</a:t>
            </a:r>
            <a:endParaRPr lang="en-US" altLang="ko-KR" dirty="0" smtClean="0">
              <a:latin typeface="+mn-ea"/>
              <a:ea typeface="+mn-ea"/>
            </a:endParaRPr>
          </a:p>
          <a:p>
            <a:pPr lvl="2">
              <a:lnSpc>
                <a:spcPct val="130000"/>
              </a:lnSpc>
            </a:pPr>
            <a:r>
              <a:rPr lang="en-US" altLang="ko-KR" dirty="0" err="1" smtClean="0">
                <a:latin typeface="+mn-ea"/>
                <a:ea typeface="+mn-ea"/>
              </a:rPr>
              <a:t>artifactId</a:t>
            </a:r>
            <a:r>
              <a:rPr lang="en-US" altLang="ko-KR" dirty="0" smtClean="0">
                <a:latin typeface="+mn-ea"/>
                <a:ea typeface="+mn-ea"/>
              </a:rPr>
              <a:t> : </a:t>
            </a:r>
            <a:r>
              <a:rPr lang="ko-KR" altLang="en-US" dirty="0" smtClean="0">
                <a:latin typeface="+mn-ea"/>
                <a:ea typeface="+mn-ea"/>
              </a:rPr>
              <a:t>프로젝트의 </a:t>
            </a:r>
            <a:r>
              <a:rPr lang="ko-KR" altLang="en-US" dirty="0" err="1" smtClean="0">
                <a:latin typeface="+mn-ea"/>
                <a:ea typeface="+mn-ea"/>
              </a:rPr>
              <a:t>고유식별자</a:t>
            </a:r>
            <a:endParaRPr lang="en-US" altLang="ko-KR" dirty="0" smtClean="0">
              <a:latin typeface="+mn-ea"/>
              <a:ea typeface="+mn-ea"/>
            </a:endParaRPr>
          </a:p>
          <a:p>
            <a:pPr lvl="2">
              <a:lnSpc>
                <a:spcPct val="130000"/>
              </a:lnSpc>
            </a:pPr>
            <a:r>
              <a:rPr lang="en-US" altLang="ko-KR" dirty="0" smtClean="0">
                <a:latin typeface="+mn-ea"/>
                <a:ea typeface="+mn-ea"/>
              </a:rPr>
              <a:t>version : </a:t>
            </a:r>
            <a:r>
              <a:rPr lang="ko-KR" altLang="en-US" dirty="0" smtClean="0">
                <a:latin typeface="+mn-ea"/>
                <a:ea typeface="+mn-ea"/>
              </a:rPr>
              <a:t>산출물의 버전</a:t>
            </a:r>
            <a:endParaRPr lang="en-US" altLang="ko-KR" dirty="0" smtClean="0">
              <a:latin typeface="+mn-ea"/>
              <a:ea typeface="+mn-ea"/>
            </a:endParaRPr>
          </a:p>
          <a:p>
            <a:pPr lvl="2">
              <a:lnSpc>
                <a:spcPct val="130000"/>
              </a:lnSpc>
            </a:pPr>
            <a:r>
              <a:rPr lang="en-US" altLang="ko-KR" dirty="0" smtClean="0">
                <a:latin typeface="+mn-ea"/>
                <a:ea typeface="+mn-ea"/>
              </a:rPr>
              <a:t>packaging : jar, war, </a:t>
            </a:r>
            <a:r>
              <a:rPr lang="en-US" altLang="ko-KR" dirty="0" err="1" smtClean="0">
                <a:latin typeface="+mn-ea"/>
                <a:ea typeface="+mn-ea"/>
              </a:rPr>
              <a:t>pom</a:t>
            </a:r>
            <a:endParaRPr lang="en-US" altLang="ko-KR" dirty="0" smtClean="0">
              <a:latin typeface="+mn-ea"/>
              <a:ea typeface="+mn-ea"/>
            </a:endParaRPr>
          </a:p>
          <a:p>
            <a:pPr lvl="1">
              <a:lnSpc>
                <a:spcPct val="130000"/>
              </a:lnSpc>
            </a:pPr>
            <a:r>
              <a:rPr lang="ko-KR" altLang="en-US" dirty="0" smtClean="0">
                <a:latin typeface="+mn-ea"/>
                <a:ea typeface="+mn-ea"/>
              </a:rPr>
              <a:t>프로젝트 속성 정보</a:t>
            </a:r>
            <a:endParaRPr lang="en-US" altLang="ko-KR" dirty="0" smtClean="0">
              <a:latin typeface="+mn-ea"/>
              <a:ea typeface="+mn-ea"/>
            </a:endParaRPr>
          </a:p>
          <a:p>
            <a:pPr lvl="2">
              <a:lnSpc>
                <a:spcPct val="130000"/>
              </a:lnSpc>
            </a:pPr>
            <a:r>
              <a:rPr lang="en-US" altLang="ko-KR" dirty="0" smtClean="0">
                <a:latin typeface="+mn-ea"/>
                <a:ea typeface="+mn-ea"/>
              </a:rPr>
              <a:t>properties</a:t>
            </a:r>
          </a:p>
          <a:p>
            <a:pPr lvl="1">
              <a:lnSpc>
                <a:spcPct val="130000"/>
              </a:lnSpc>
            </a:pPr>
            <a:r>
              <a:rPr lang="ko-KR" altLang="en-US" dirty="0" smtClean="0">
                <a:latin typeface="+mn-ea"/>
                <a:ea typeface="+mn-ea"/>
              </a:rPr>
              <a:t>프로젝트 의존성 정보</a:t>
            </a:r>
            <a:endParaRPr lang="en-US" altLang="ko-KR" dirty="0" smtClean="0">
              <a:latin typeface="+mn-ea"/>
              <a:ea typeface="+mn-ea"/>
            </a:endParaRPr>
          </a:p>
          <a:p>
            <a:pPr lvl="2">
              <a:lnSpc>
                <a:spcPct val="130000"/>
              </a:lnSpc>
            </a:pPr>
            <a:r>
              <a:rPr lang="en-US" altLang="ko-KR" dirty="0" smtClean="0">
                <a:latin typeface="+mn-ea"/>
                <a:ea typeface="+mn-ea"/>
              </a:rPr>
              <a:t>dependences</a:t>
            </a:r>
          </a:p>
          <a:p>
            <a:pPr lvl="1">
              <a:lnSpc>
                <a:spcPct val="130000"/>
              </a:lnSpc>
            </a:pPr>
            <a:r>
              <a:rPr lang="ko-KR" altLang="en-US" dirty="0" smtClean="0">
                <a:latin typeface="+mn-ea"/>
                <a:ea typeface="+mn-ea"/>
              </a:rPr>
              <a:t>프로젝트 빌드</a:t>
            </a:r>
            <a:r>
              <a:rPr lang="en-US" altLang="ko-KR" dirty="0" smtClean="0">
                <a:latin typeface="+mn-ea"/>
                <a:ea typeface="+mn-ea"/>
              </a:rPr>
              <a:t>(</a:t>
            </a:r>
            <a:r>
              <a:rPr lang="ko-KR" altLang="en-US" dirty="0" smtClean="0">
                <a:latin typeface="+mn-ea"/>
                <a:ea typeface="+mn-ea"/>
              </a:rPr>
              <a:t>플러그인</a:t>
            </a:r>
            <a:r>
              <a:rPr lang="en-US" altLang="ko-KR" dirty="0" smtClean="0">
                <a:latin typeface="+mn-ea"/>
                <a:ea typeface="+mn-ea"/>
              </a:rPr>
              <a:t>) </a:t>
            </a:r>
            <a:r>
              <a:rPr lang="ko-KR" altLang="en-US" dirty="0" smtClean="0">
                <a:latin typeface="+mn-ea"/>
                <a:ea typeface="+mn-ea"/>
              </a:rPr>
              <a:t>및 환경 정보</a:t>
            </a:r>
            <a:r>
              <a:rPr lang="en-US" altLang="ko-KR" dirty="0" smtClean="0">
                <a:latin typeface="+mn-ea"/>
                <a:ea typeface="+mn-ea"/>
              </a:rPr>
              <a:t>(</a:t>
            </a:r>
            <a:r>
              <a:rPr lang="ko-KR" altLang="en-US" dirty="0" smtClean="0">
                <a:latin typeface="+mn-ea"/>
                <a:ea typeface="+mn-ea"/>
              </a:rPr>
              <a:t>저장소 위치 등</a:t>
            </a:r>
            <a:r>
              <a:rPr lang="en-US" altLang="ko-KR" dirty="0" smtClean="0">
                <a:latin typeface="+mn-ea"/>
                <a:ea typeface="+mn-ea"/>
              </a:rPr>
              <a:t>)</a:t>
            </a:r>
          </a:p>
          <a:p>
            <a:pPr lvl="1">
              <a:lnSpc>
                <a:spcPct val="130000"/>
              </a:lnSpc>
            </a:pPr>
            <a:r>
              <a:rPr lang="ko-KR" altLang="en-US" dirty="0" smtClean="0">
                <a:latin typeface="+mn-ea"/>
                <a:ea typeface="+mn-ea"/>
              </a:rPr>
              <a:t>최상위 </a:t>
            </a:r>
            <a:r>
              <a:rPr lang="en-US" altLang="ko-KR" dirty="0" smtClean="0">
                <a:latin typeface="+mn-ea"/>
                <a:ea typeface="+mn-ea"/>
              </a:rPr>
              <a:t>POM</a:t>
            </a:r>
            <a:r>
              <a:rPr lang="ko-KR" altLang="en-US" dirty="0" smtClean="0">
                <a:latin typeface="+mn-ea"/>
                <a:ea typeface="+mn-ea"/>
              </a:rPr>
              <a:t>설정 상속</a:t>
            </a:r>
            <a:endParaRPr lang="en-US" altLang="ko-KR" dirty="0" smtClean="0">
              <a:latin typeface="+mn-ea"/>
              <a:ea typeface="+mn-ea"/>
            </a:endParaRPr>
          </a:p>
          <a:p>
            <a:pPr marL="230188" lvl="1" indent="0">
              <a:lnSpc>
                <a:spcPct val="130000"/>
              </a:lnSpc>
              <a:buNone/>
            </a:pPr>
            <a:endParaRPr lang="en-US" altLang="ko-KR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87675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Maven </a:t>
            </a:r>
            <a:r>
              <a:rPr lang="en-US" altLang="ko-KR" dirty="0" smtClean="0"/>
              <a:t>Project </a:t>
            </a:r>
            <a:r>
              <a:rPr lang="en-US" altLang="ko-KR" dirty="0" smtClean="0"/>
              <a:t>(2/5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339727" y="836614"/>
            <a:ext cx="10369549" cy="3756789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altLang="ko-KR" dirty="0" smtClean="0">
                <a:latin typeface="+mn-ea"/>
                <a:ea typeface="+mn-ea"/>
              </a:rPr>
              <a:t>Maven </a:t>
            </a:r>
            <a:r>
              <a:rPr lang="ko-KR" altLang="en-US" dirty="0" smtClean="0">
                <a:latin typeface="+mn-ea"/>
                <a:ea typeface="+mn-ea"/>
              </a:rPr>
              <a:t>프로젝트</a:t>
            </a:r>
            <a:endParaRPr lang="en-US" altLang="ko-KR" dirty="0" smtClean="0">
              <a:latin typeface="+mn-ea"/>
              <a:ea typeface="+mn-ea"/>
            </a:endParaRPr>
          </a:p>
          <a:p>
            <a:pPr>
              <a:lnSpc>
                <a:spcPct val="130000"/>
              </a:lnSpc>
            </a:pPr>
            <a:endParaRPr lang="en-US" altLang="ko-KR" dirty="0" smtClean="0">
              <a:latin typeface="+mn-ea"/>
              <a:ea typeface="+mn-ea"/>
            </a:endParaRPr>
          </a:p>
          <a:p>
            <a:pPr>
              <a:lnSpc>
                <a:spcPct val="130000"/>
              </a:lnSpc>
            </a:pPr>
            <a:r>
              <a:rPr lang="en-US" altLang="ko-KR" dirty="0" smtClean="0">
                <a:latin typeface="+mn-ea"/>
                <a:ea typeface="+mn-ea"/>
              </a:rPr>
              <a:t>Maven </a:t>
            </a:r>
            <a:r>
              <a:rPr lang="ko-KR" altLang="en-US" dirty="0" smtClean="0">
                <a:latin typeface="+mn-ea"/>
                <a:ea typeface="+mn-ea"/>
              </a:rPr>
              <a:t>멀티 </a:t>
            </a:r>
            <a:r>
              <a:rPr lang="ko-KR" altLang="en-US" dirty="0" smtClean="0">
                <a:latin typeface="+mn-ea"/>
                <a:ea typeface="+mn-ea"/>
              </a:rPr>
              <a:t>모듈 프로젝트 </a:t>
            </a:r>
            <a:endParaRPr lang="en-US" altLang="ko-KR" dirty="0" smtClean="0">
              <a:latin typeface="+mn-ea"/>
              <a:ea typeface="+mn-ea"/>
            </a:endParaRPr>
          </a:p>
          <a:p>
            <a:pPr lvl="1">
              <a:lnSpc>
                <a:spcPct val="130000"/>
              </a:lnSpc>
            </a:pPr>
            <a:r>
              <a:rPr lang="ko-KR" altLang="en-US" dirty="0" smtClean="0">
                <a:latin typeface="+mn-ea"/>
                <a:ea typeface="+mn-ea"/>
              </a:rPr>
              <a:t>상속 </a:t>
            </a:r>
            <a:endParaRPr lang="en-US" altLang="ko-KR" dirty="0" smtClean="0">
              <a:latin typeface="+mn-ea"/>
              <a:ea typeface="+mn-ea"/>
            </a:endParaRPr>
          </a:p>
          <a:p>
            <a:pPr lvl="2">
              <a:lnSpc>
                <a:spcPct val="130000"/>
              </a:lnSpc>
            </a:pPr>
            <a:r>
              <a:rPr lang="ko-KR" altLang="en-US" dirty="0" smtClean="0">
                <a:latin typeface="+mn-ea"/>
                <a:ea typeface="+mn-ea"/>
              </a:rPr>
              <a:t>모든 </a:t>
            </a:r>
            <a:r>
              <a:rPr lang="en-US" altLang="ko-KR" dirty="0" smtClean="0">
                <a:latin typeface="+mn-ea"/>
                <a:ea typeface="+mn-ea"/>
              </a:rPr>
              <a:t>POM</a:t>
            </a:r>
            <a:r>
              <a:rPr lang="ko-KR" altLang="en-US" dirty="0" smtClean="0">
                <a:latin typeface="+mn-ea"/>
                <a:ea typeface="+mn-ea"/>
              </a:rPr>
              <a:t>은 최상위 </a:t>
            </a:r>
            <a:r>
              <a:rPr lang="en-US" altLang="ko-KR" dirty="0" smtClean="0">
                <a:latin typeface="+mn-ea"/>
                <a:ea typeface="+mn-ea"/>
              </a:rPr>
              <a:t>POM</a:t>
            </a:r>
            <a:r>
              <a:rPr lang="ko-KR" altLang="en-US" dirty="0" smtClean="0">
                <a:latin typeface="+mn-ea"/>
                <a:ea typeface="+mn-ea"/>
              </a:rPr>
              <a:t>을 상속</a:t>
            </a:r>
            <a:endParaRPr lang="en-US" altLang="ko-KR" dirty="0" smtClean="0">
              <a:latin typeface="+mn-ea"/>
              <a:ea typeface="+mn-ea"/>
            </a:endParaRPr>
          </a:p>
          <a:p>
            <a:pPr lvl="2">
              <a:lnSpc>
                <a:spcPct val="130000"/>
              </a:lnSpc>
            </a:pPr>
            <a:r>
              <a:rPr lang="ko-KR" altLang="en-US" dirty="0" smtClean="0">
                <a:latin typeface="+mn-ea"/>
                <a:ea typeface="+mn-ea"/>
              </a:rPr>
              <a:t>부모 </a:t>
            </a:r>
            <a:r>
              <a:rPr lang="en-US" altLang="ko-KR" dirty="0" smtClean="0">
                <a:latin typeface="+mn-ea"/>
                <a:ea typeface="+mn-ea"/>
              </a:rPr>
              <a:t>POM</a:t>
            </a:r>
            <a:r>
              <a:rPr lang="ko-KR" altLang="en-US" dirty="0" smtClean="0">
                <a:latin typeface="+mn-ea"/>
                <a:ea typeface="+mn-ea"/>
              </a:rPr>
              <a:t>을 하위 모듈에서 상속</a:t>
            </a:r>
            <a:endParaRPr lang="en-US" altLang="ko-KR" dirty="0" smtClean="0">
              <a:latin typeface="+mn-ea"/>
              <a:ea typeface="+mn-ea"/>
            </a:endParaRPr>
          </a:p>
          <a:p>
            <a:pPr lvl="1">
              <a:lnSpc>
                <a:spcPct val="130000"/>
              </a:lnSpc>
            </a:pPr>
            <a:r>
              <a:rPr lang="ko-KR" altLang="en-US" dirty="0" smtClean="0">
                <a:latin typeface="+mn-ea"/>
                <a:ea typeface="+mn-ea"/>
              </a:rPr>
              <a:t>집합</a:t>
            </a:r>
            <a:endParaRPr lang="en-US" altLang="ko-KR" dirty="0" smtClean="0">
              <a:latin typeface="+mn-ea"/>
              <a:ea typeface="+mn-ea"/>
            </a:endParaRPr>
          </a:p>
          <a:p>
            <a:pPr lvl="2">
              <a:lnSpc>
                <a:spcPct val="130000"/>
              </a:lnSpc>
            </a:pPr>
            <a:r>
              <a:rPr lang="ko-KR" altLang="en-US" dirty="0" smtClean="0">
                <a:latin typeface="+mn-ea"/>
                <a:ea typeface="+mn-ea"/>
              </a:rPr>
              <a:t>상위 </a:t>
            </a:r>
            <a:r>
              <a:rPr lang="en-US" altLang="ko-KR" dirty="0" smtClean="0">
                <a:latin typeface="+mn-ea"/>
                <a:ea typeface="+mn-ea"/>
              </a:rPr>
              <a:t>POM</a:t>
            </a:r>
            <a:r>
              <a:rPr lang="ko-KR" altLang="en-US" dirty="0" smtClean="0">
                <a:latin typeface="+mn-ea"/>
                <a:ea typeface="+mn-ea"/>
              </a:rPr>
              <a:t>에서 </a:t>
            </a:r>
            <a:r>
              <a:rPr lang="en-US" altLang="ko-KR" dirty="0" smtClean="0">
                <a:latin typeface="+mn-ea"/>
                <a:ea typeface="+mn-ea"/>
              </a:rPr>
              <a:t>&lt;modules&gt;</a:t>
            </a:r>
            <a:r>
              <a:rPr lang="ko-KR" altLang="en-US" dirty="0" smtClean="0">
                <a:latin typeface="+mn-ea"/>
                <a:ea typeface="+mn-ea"/>
              </a:rPr>
              <a:t>로 관리</a:t>
            </a:r>
            <a:endParaRPr lang="en-US" altLang="ko-KR" dirty="0" smtClean="0">
              <a:latin typeface="+mn-ea"/>
              <a:ea typeface="+mn-ea"/>
            </a:endParaRPr>
          </a:p>
          <a:p>
            <a:pPr lvl="1">
              <a:lnSpc>
                <a:spcPct val="130000"/>
              </a:lnSpc>
            </a:pPr>
            <a:r>
              <a:rPr lang="ko-KR" altLang="en-US" dirty="0" smtClean="0">
                <a:latin typeface="+mn-ea"/>
                <a:ea typeface="+mn-ea"/>
              </a:rPr>
              <a:t>모듈 간 의존성</a:t>
            </a:r>
            <a:endParaRPr lang="en-US" altLang="ko-KR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86427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※ </a:t>
            </a:r>
            <a:r>
              <a:rPr lang="ko-KR" altLang="en-US" dirty="0" smtClean="0"/>
              <a:t>실습 프로젝트 </a:t>
            </a:r>
            <a:r>
              <a:rPr lang="en-US" altLang="ko-KR" dirty="0" smtClean="0"/>
              <a:t>POM (1/3)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339727" y="836614"/>
            <a:ext cx="10369549" cy="393112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altLang="ko-KR" dirty="0" smtClean="0">
                <a:latin typeface="+mn-ea"/>
                <a:ea typeface="+mn-ea"/>
              </a:rPr>
              <a:t>mall – pom.xml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407427"/>
              </p:ext>
            </p:extLst>
          </p:nvPr>
        </p:nvGraphicFramePr>
        <p:xfrm>
          <a:off x="627820" y="1267230"/>
          <a:ext cx="9433310" cy="49682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9433310">
                  <a:extLst>
                    <a:ext uri="{9D8B030D-6E8A-4147-A177-3AD203B41FA5}">
                      <a16:colId xmlns:a16="http://schemas.microsoft.com/office/drawing/2014/main" val="3392073139"/>
                    </a:ext>
                  </a:extLst>
                </a:gridCol>
              </a:tblGrid>
              <a:tr h="4682119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300" b="0" dirty="0" smtClean="0">
                          <a:solidFill>
                            <a:srgbClr val="00808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&lt;</a:t>
                      </a:r>
                      <a:r>
                        <a:rPr lang="en-US" altLang="ko-KR" sz="1300" b="0" dirty="0" err="1" smtClean="0">
                          <a:solidFill>
                            <a:srgbClr val="3F7F7F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groupId</a:t>
                      </a:r>
                      <a:r>
                        <a:rPr lang="en-US" altLang="ko-KR" sz="1300" b="0" dirty="0" smtClean="0">
                          <a:solidFill>
                            <a:srgbClr val="00808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&gt;</a:t>
                      </a:r>
                      <a:r>
                        <a:rPr lang="en-US" altLang="ko-KR" sz="1300" b="0" dirty="0" err="1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com.sk.sample</a:t>
                      </a:r>
                      <a:r>
                        <a:rPr lang="en-US" altLang="ko-KR" sz="1300" b="0" dirty="0" smtClean="0">
                          <a:solidFill>
                            <a:srgbClr val="00808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&lt;/</a:t>
                      </a:r>
                      <a:r>
                        <a:rPr lang="en-US" altLang="ko-KR" sz="1300" b="0" dirty="0" err="1" smtClean="0">
                          <a:solidFill>
                            <a:srgbClr val="3F7F7F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groupId</a:t>
                      </a:r>
                      <a:r>
                        <a:rPr lang="en-US" altLang="ko-KR" sz="1300" b="0" dirty="0" smtClean="0">
                          <a:solidFill>
                            <a:srgbClr val="00808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&gt;</a:t>
                      </a:r>
                    </a:p>
                    <a:p>
                      <a:pPr algn="l"/>
                      <a:r>
                        <a:rPr lang="en-US" altLang="ko-KR" sz="1300" b="0" dirty="0" smtClean="0">
                          <a:solidFill>
                            <a:srgbClr val="00808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&lt;</a:t>
                      </a:r>
                      <a:r>
                        <a:rPr lang="en-US" altLang="ko-KR" sz="1300" b="0" dirty="0" err="1" smtClean="0">
                          <a:solidFill>
                            <a:srgbClr val="3F7F7F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artifactId</a:t>
                      </a:r>
                      <a:r>
                        <a:rPr lang="en-US" altLang="ko-KR" sz="1300" b="0" dirty="0" smtClean="0">
                          <a:solidFill>
                            <a:srgbClr val="00808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&gt;</a:t>
                      </a:r>
                      <a:r>
                        <a:rPr lang="en-US" altLang="ko-KR" sz="1300" b="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mall</a:t>
                      </a:r>
                      <a:r>
                        <a:rPr lang="en-US" altLang="ko-KR" sz="1300" b="0" dirty="0" smtClean="0">
                          <a:solidFill>
                            <a:srgbClr val="00808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&lt;/</a:t>
                      </a:r>
                      <a:r>
                        <a:rPr lang="en-US" altLang="ko-KR" sz="1300" b="0" dirty="0" err="1" smtClean="0">
                          <a:solidFill>
                            <a:srgbClr val="3F7F7F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artifactId</a:t>
                      </a:r>
                      <a:r>
                        <a:rPr lang="en-US" altLang="ko-KR" sz="1300" b="0" dirty="0" smtClean="0">
                          <a:solidFill>
                            <a:srgbClr val="00808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&gt;</a:t>
                      </a:r>
                    </a:p>
                    <a:p>
                      <a:pPr algn="l"/>
                      <a:r>
                        <a:rPr lang="en-US" altLang="ko-KR" sz="1300" b="0" dirty="0" smtClean="0">
                          <a:solidFill>
                            <a:srgbClr val="00808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&lt;</a:t>
                      </a:r>
                      <a:r>
                        <a:rPr lang="en-US" altLang="ko-KR" sz="1300" b="0" dirty="0" smtClean="0">
                          <a:solidFill>
                            <a:srgbClr val="3F7F7F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version</a:t>
                      </a:r>
                      <a:r>
                        <a:rPr lang="en-US" altLang="ko-KR" sz="1300" b="0" dirty="0" smtClean="0">
                          <a:solidFill>
                            <a:srgbClr val="00808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&gt;</a:t>
                      </a:r>
                      <a:r>
                        <a:rPr lang="en-US" altLang="ko-KR" sz="1300" b="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0.0.1-SNAPSHOT</a:t>
                      </a:r>
                      <a:r>
                        <a:rPr lang="en-US" altLang="ko-KR" sz="1300" b="0" dirty="0" smtClean="0">
                          <a:solidFill>
                            <a:srgbClr val="00808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&lt;/</a:t>
                      </a:r>
                      <a:r>
                        <a:rPr lang="en-US" altLang="ko-KR" sz="1300" b="0" dirty="0" smtClean="0">
                          <a:solidFill>
                            <a:srgbClr val="3F7F7F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version</a:t>
                      </a:r>
                      <a:r>
                        <a:rPr lang="en-US" altLang="ko-KR" sz="1300" b="0" dirty="0" smtClean="0">
                          <a:solidFill>
                            <a:srgbClr val="00808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&gt;</a:t>
                      </a:r>
                    </a:p>
                    <a:p>
                      <a:pPr algn="l"/>
                      <a:r>
                        <a:rPr lang="en-US" altLang="ko-KR" sz="1300" b="0" dirty="0" smtClean="0">
                          <a:solidFill>
                            <a:srgbClr val="00808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&lt;</a:t>
                      </a:r>
                      <a:r>
                        <a:rPr lang="en-US" altLang="ko-KR" sz="1300" b="0" dirty="0" smtClean="0">
                          <a:solidFill>
                            <a:srgbClr val="3F7F7F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packaging</a:t>
                      </a:r>
                      <a:r>
                        <a:rPr lang="en-US" altLang="ko-KR" sz="1300" b="0" dirty="0" smtClean="0">
                          <a:solidFill>
                            <a:srgbClr val="00808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&gt;</a:t>
                      </a:r>
                      <a:r>
                        <a:rPr lang="en-US" altLang="ko-KR" sz="1300" b="0" dirty="0" err="1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pom</a:t>
                      </a:r>
                      <a:r>
                        <a:rPr lang="en-US" altLang="ko-KR" sz="1300" b="0" dirty="0" smtClean="0">
                          <a:solidFill>
                            <a:srgbClr val="00808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&lt;/</a:t>
                      </a:r>
                      <a:r>
                        <a:rPr lang="en-US" altLang="ko-KR" sz="1300" b="0" dirty="0" smtClean="0">
                          <a:solidFill>
                            <a:srgbClr val="3F7F7F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packaging</a:t>
                      </a:r>
                      <a:r>
                        <a:rPr lang="en-US" altLang="ko-KR" sz="1300" b="0" dirty="0" smtClean="0">
                          <a:solidFill>
                            <a:srgbClr val="00808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&gt;</a:t>
                      </a:r>
                    </a:p>
                    <a:p>
                      <a:pPr algn="l"/>
                      <a:r>
                        <a:rPr lang="en-US" altLang="ko-KR" sz="1300" b="0" dirty="0" smtClean="0">
                          <a:solidFill>
                            <a:srgbClr val="00808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&lt;</a:t>
                      </a:r>
                      <a:r>
                        <a:rPr lang="en-US" altLang="ko-KR" sz="1300" b="0" dirty="0" smtClean="0">
                          <a:solidFill>
                            <a:srgbClr val="3F7F7F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name</a:t>
                      </a:r>
                      <a:r>
                        <a:rPr lang="en-US" altLang="ko-KR" sz="1300" b="0" dirty="0" smtClean="0">
                          <a:solidFill>
                            <a:srgbClr val="00808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&gt;</a:t>
                      </a:r>
                      <a:r>
                        <a:rPr lang="en-US" altLang="ko-KR" sz="1300" b="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mall</a:t>
                      </a:r>
                      <a:r>
                        <a:rPr lang="en-US" altLang="ko-KR" sz="1300" b="0" dirty="0" smtClean="0">
                          <a:solidFill>
                            <a:srgbClr val="00808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&lt;/</a:t>
                      </a:r>
                      <a:r>
                        <a:rPr lang="en-US" altLang="ko-KR" sz="1300" b="0" dirty="0" smtClean="0">
                          <a:solidFill>
                            <a:srgbClr val="3F7F7F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name</a:t>
                      </a:r>
                      <a:r>
                        <a:rPr lang="en-US" altLang="ko-KR" sz="1300" b="0" dirty="0" smtClean="0">
                          <a:solidFill>
                            <a:srgbClr val="00808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&gt;</a:t>
                      </a:r>
                    </a:p>
                    <a:p>
                      <a:pPr algn="l"/>
                      <a:endParaRPr lang="en-US" altLang="ko-KR" sz="1300" b="0" dirty="0" smtClean="0">
                        <a:solidFill>
                          <a:srgbClr val="008080"/>
                        </a:solidFill>
                        <a:latin typeface="+mn-ea"/>
                        <a:ea typeface="+mn-ea"/>
                      </a:endParaRPr>
                    </a:p>
                    <a:p>
                      <a:pPr algn="l"/>
                      <a:r>
                        <a:rPr lang="en-US" altLang="ko-KR" sz="1300" b="0" dirty="0" smtClean="0">
                          <a:solidFill>
                            <a:srgbClr val="00808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&lt;</a:t>
                      </a:r>
                      <a:r>
                        <a:rPr lang="en-US" altLang="ko-KR" sz="1300" b="0" dirty="0" smtClean="0">
                          <a:solidFill>
                            <a:srgbClr val="3F7F7F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properties</a:t>
                      </a:r>
                      <a:r>
                        <a:rPr lang="en-US" altLang="ko-KR" sz="1300" b="0" dirty="0" smtClean="0">
                          <a:solidFill>
                            <a:srgbClr val="00808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&gt;</a:t>
                      </a:r>
                    </a:p>
                    <a:p>
                      <a:pPr algn="l"/>
                      <a:r>
                        <a:rPr lang="en-US" altLang="ko-KR" sz="1300" b="0" dirty="0" smtClean="0">
                          <a:solidFill>
                            <a:srgbClr val="00808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&lt;</a:t>
                      </a:r>
                      <a:r>
                        <a:rPr lang="en-US" altLang="ko-KR" sz="1300" b="0" dirty="0" err="1" smtClean="0">
                          <a:solidFill>
                            <a:srgbClr val="3F7F7F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project.build.sourceEncoding</a:t>
                      </a:r>
                      <a:r>
                        <a:rPr lang="en-US" altLang="ko-KR" sz="1300" b="0" dirty="0" smtClean="0">
                          <a:solidFill>
                            <a:srgbClr val="00808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&gt;</a:t>
                      </a:r>
                      <a:r>
                        <a:rPr lang="en-US" altLang="ko-KR" sz="1300" b="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UTF-8</a:t>
                      </a:r>
                      <a:r>
                        <a:rPr lang="en-US" altLang="ko-KR" sz="1300" b="0" dirty="0" smtClean="0">
                          <a:solidFill>
                            <a:srgbClr val="00808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&lt;/</a:t>
                      </a:r>
                      <a:r>
                        <a:rPr lang="en-US" altLang="ko-KR" sz="1300" b="0" dirty="0" err="1" smtClean="0">
                          <a:solidFill>
                            <a:srgbClr val="3F7F7F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project.build.sourceEncoding</a:t>
                      </a:r>
                      <a:r>
                        <a:rPr lang="en-US" altLang="ko-KR" sz="1300" b="0" dirty="0" smtClean="0">
                          <a:solidFill>
                            <a:srgbClr val="00808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&gt;</a:t>
                      </a:r>
                    </a:p>
                    <a:p>
                      <a:pPr algn="l"/>
                      <a:r>
                        <a:rPr lang="en-US" altLang="ko-KR" sz="1300" b="0" dirty="0" smtClean="0">
                          <a:solidFill>
                            <a:srgbClr val="00808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&lt;</a:t>
                      </a:r>
                      <a:r>
                        <a:rPr lang="en-US" altLang="ko-KR" sz="1300" b="0" dirty="0" err="1" smtClean="0">
                          <a:solidFill>
                            <a:srgbClr val="3F7F7F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maven.compiler.source</a:t>
                      </a:r>
                      <a:r>
                        <a:rPr lang="en-US" altLang="ko-KR" sz="1300" b="0" dirty="0" smtClean="0">
                          <a:solidFill>
                            <a:srgbClr val="00808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&gt;</a:t>
                      </a:r>
                      <a:r>
                        <a:rPr lang="en-US" altLang="ko-KR" sz="1300" b="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1.8</a:t>
                      </a:r>
                      <a:r>
                        <a:rPr lang="en-US" altLang="ko-KR" sz="1300" b="0" dirty="0" smtClean="0">
                          <a:solidFill>
                            <a:srgbClr val="00808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&lt;/</a:t>
                      </a:r>
                      <a:r>
                        <a:rPr lang="en-US" altLang="ko-KR" sz="1300" b="0" dirty="0" err="1" smtClean="0">
                          <a:solidFill>
                            <a:srgbClr val="3F7F7F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maven.compiler.source</a:t>
                      </a:r>
                      <a:r>
                        <a:rPr lang="en-US" altLang="ko-KR" sz="1300" b="0" dirty="0" smtClean="0">
                          <a:solidFill>
                            <a:srgbClr val="00808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&gt;</a:t>
                      </a:r>
                    </a:p>
                    <a:p>
                      <a:pPr algn="l"/>
                      <a:r>
                        <a:rPr lang="en-US" altLang="ko-KR" sz="1300" b="0" dirty="0" smtClean="0">
                          <a:solidFill>
                            <a:srgbClr val="00808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&lt;</a:t>
                      </a:r>
                      <a:r>
                        <a:rPr lang="en-US" altLang="ko-KR" sz="1300" b="0" dirty="0" err="1" smtClean="0">
                          <a:solidFill>
                            <a:srgbClr val="3F7F7F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maven.compiler.target</a:t>
                      </a:r>
                      <a:r>
                        <a:rPr lang="en-US" altLang="ko-KR" sz="1300" b="0" dirty="0" smtClean="0">
                          <a:solidFill>
                            <a:srgbClr val="00808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&gt;</a:t>
                      </a:r>
                      <a:r>
                        <a:rPr lang="en-US" altLang="ko-KR" sz="1300" b="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1.8</a:t>
                      </a:r>
                      <a:r>
                        <a:rPr lang="en-US" altLang="ko-KR" sz="1300" b="0" dirty="0" smtClean="0">
                          <a:solidFill>
                            <a:srgbClr val="00808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&lt;/</a:t>
                      </a:r>
                      <a:r>
                        <a:rPr lang="en-US" altLang="ko-KR" sz="1300" b="0" dirty="0" err="1" smtClean="0">
                          <a:solidFill>
                            <a:srgbClr val="3F7F7F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maven.compiler.target</a:t>
                      </a:r>
                      <a:r>
                        <a:rPr lang="en-US" altLang="ko-KR" sz="1300" b="0" dirty="0" smtClean="0">
                          <a:solidFill>
                            <a:srgbClr val="00808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&gt;</a:t>
                      </a:r>
                      <a:endParaRPr lang="ko-KR" altLang="en-US" sz="1300" b="0" dirty="0" smtClean="0"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algn="l"/>
                      <a:r>
                        <a:rPr lang="en-US" altLang="ko-KR" sz="1300" b="0" dirty="0" smtClean="0">
                          <a:solidFill>
                            <a:srgbClr val="00808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&lt;</a:t>
                      </a:r>
                      <a:r>
                        <a:rPr lang="en-US" altLang="ko-KR" sz="1300" b="0" dirty="0" smtClean="0">
                          <a:solidFill>
                            <a:srgbClr val="3F7F7F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mall-</a:t>
                      </a:r>
                      <a:r>
                        <a:rPr lang="en-US" altLang="ko-KR" sz="1300" b="0" dirty="0" err="1" smtClean="0">
                          <a:solidFill>
                            <a:srgbClr val="3F7F7F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shared.version</a:t>
                      </a:r>
                      <a:r>
                        <a:rPr lang="en-US" altLang="ko-KR" sz="1300" b="0" dirty="0" smtClean="0">
                          <a:solidFill>
                            <a:srgbClr val="00808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&gt;</a:t>
                      </a:r>
                      <a:r>
                        <a:rPr lang="en-US" altLang="ko-KR" sz="1300" b="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0.0.1-SNAPSHOT</a:t>
                      </a:r>
                      <a:r>
                        <a:rPr lang="en-US" altLang="ko-KR" sz="1300" b="0" dirty="0" smtClean="0">
                          <a:solidFill>
                            <a:srgbClr val="00808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&lt;/</a:t>
                      </a:r>
                      <a:r>
                        <a:rPr lang="en-US" altLang="ko-KR" sz="1300" b="0" dirty="0" smtClean="0">
                          <a:solidFill>
                            <a:srgbClr val="3F7F7F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mall-</a:t>
                      </a:r>
                      <a:r>
                        <a:rPr lang="en-US" altLang="ko-KR" sz="1300" b="0" dirty="0" err="1" smtClean="0">
                          <a:solidFill>
                            <a:srgbClr val="3F7F7F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shared.version</a:t>
                      </a:r>
                      <a:r>
                        <a:rPr lang="en-US" altLang="ko-KR" sz="1300" b="0" dirty="0" smtClean="0">
                          <a:solidFill>
                            <a:srgbClr val="00808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&gt;</a:t>
                      </a:r>
                    </a:p>
                    <a:p>
                      <a:pPr algn="l"/>
                      <a:r>
                        <a:rPr lang="en-US" altLang="ko-KR" sz="1300" b="0" dirty="0" smtClean="0">
                          <a:solidFill>
                            <a:srgbClr val="00808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&lt;</a:t>
                      </a:r>
                      <a:r>
                        <a:rPr lang="en-US" altLang="ko-KR" sz="1300" b="0" dirty="0" smtClean="0">
                          <a:solidFill>
                            <a:srgbClr val="3F7F7F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spring-</a:t>
                      </a:r>
                      <a:r>
                        <a:rPr lang="en-US" altLang="ko-KR" sz="1300" b="0" dirty="0" err="1" smtClean="0">
                          <a:solidFill>
                            <a:srgbClr val="3F7F7F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boot.version</a:t>
                      </a:r>
                      <a:r>
                        <a:rPr lang="en-US" altLang="ko-KR" sz="1300" b="0" dirty="0" smtClean="0">
                          <a:solidFill>
                            <a:srgbClr val="00808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&gt;</a:t>
                      </a:r>
                      <a:r>
                        <a:rPr lang="en-US" altLang="ko-KR" sz="1300" b="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1.5.20.RELEASE</a:t>
                      </a:r>
                      <a:r>
                        <a:rPr lang="en-US" altLang="ko-KR" sz="1300" b="0" dirty="0" smtClean="0">
                          <a:solidFill>
                            <a:srgbClr val="00808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&lt;/</a:t>
                      </a:r>
                      <a:r>
                        <a:rPr lang="en-US" altLang="ko-KR" sz="1300" b="0" dirty="0" smtClean="0">
                          <a:solidFill>
                            <a:srgbClr val="3F7F7F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spring-</a:t>
                      </a:r>
                      <a:r>
                        <a:rPr lang="en-US" altLang="ko-KR" sz="1300" b="0" dirty="0" err="1" smtClean="0">
                          <a:solidFill>
                            <a:srgbClr val="3F7F7F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boot.version</a:t>
                      </a:r>
                      <a:r>
                        <a:rPr lang="en-US" altLang="ko-KR" sz="1300" b="0" dirty="0" smtClean="0">
                          <a:solidFill>
                            <a:srgbClr val="00808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&gt;</a:t>
                      </a:r>
                    </a:p>
                    <a:p>
                      <a:pPr algn="l"/>
                      <a:r>
                        <a:rPr lang="en-US" altLang="ko-KR" sz="1300" b="0" dirty="0" smtClean="0">
                          <a:solidFill>
                            <a:srgbClr val="00808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&lt;</a:t>
                      </a:r>
                      <a:r>
                        <a:rPr lang="en-US" altLang="ko-KR" sz="1300" b="0" dirty="0" err="1" smtClean="0">
                          <a:solidFill>
                            <a:srgbClr val="3F7F7F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querydsl.version</a:t>
                      </a:r>
                      <a:r>
                        <a:rPr lang="en-US" altLang="ko-KR" sz="1300" b="0" dirty="0" smtClean="0">
                          <a:solidFill>
                            <a:srgbClr val="00808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&gt;</a:t>
                      </a:r>
                      <a:r>
                        <a:rPr lang="en-US" altLang="ko-KR" sz="1300" b="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4.2.1</a:t>
                      </a:r>
                      <a:r>
                        <a:rPr lang="en-US" altLang="ko-KR" sz="1300" b="0" dirty="0" smtClean="0">
                          <a:solidFill>
                            <a:srgbClr val="00808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&lt;/</a:t>
                      </a:r>
                      <a:r>
                        <a:rPr lang="en-US" altLang="ko-KR" sz="1300" b="0" dirty="0" err="1" smtClean="0">
                          <a:solidFill>
                            <a:srgbClr val="3F7F7F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querydsl.version</a:t>
                      </a:r>
                      <a:r>
                        <a:rPr lang="en-US" altLang="ko-KR" sz="1300" b="0" dirty="0" smtClean="0">
                          <a:solidFill>
                            <a:srgbClr val="00808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&gt;</a:t>
                      </a:r>
                    </a:p>
                    <a:p>
                      <a:pPr algn="l"/>
                      <a:r>
                        <a:rPr lang="en-US" altLang="ko-KR" sz="1300" b="0" dirty="0" smtClean="0">
                          <a:solidFill>
                            <a:srgbClr val="00808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&lt;</a:t>
                      </a:r>
                      <a:r>
                        <a:rPr lang="en-US" altLang="ko-KR" sz="1300" b="0" dirty="0" err="1" smtClean="0">
                          <a:solidFill>
                            <a:srgbClr val="3F7F7F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swagger.version</a:t>
                      </a:r>
                      <a:r>
                        <a:rPr lang="en-US" altLang="ko-KR" sz="1300" b="0" dirty="0" smtClean="0">
                          <a:solidFill>
                            <a:srgbClr val="00808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&gt;</a:t>
                      </a:r>
                      <a:r>
                        <a:rPr lang="en-US" altLang="ko-KR" sz="1300" b="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2.9.2</a:t>
                      </a:r>
                      <a:r>
                        <a:rPr lang="en-US" altLang="ko-KR" sz="1300" b="0" dirty="0" smtClean="0">
                          <a:solidFill>
                            <a:srgbClr val="00808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&lt;/</a:t>
                      </a:r>
                      <a:r>
                        <a:rPr lang="en-US" altLang="ko-KR" sz="1300" b="0" dirty="0" err="1" smtClean="0">
                          <a:solidFill>
                            <a:srgbClr val="3F7F7F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swagger.version</a:t>
                      </a:r>
                      <a:r>
                        <a:rPr lang="en-US" altLang="ko-KR" sz="1300" b="0" dirty="0" smtClean="0">
                          <a:solidFill>
                            <a:srgbClr val="00808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&gt;</a:t>
                      </a:r>
                    </a:p>
                    <a:p>
                      <a:pPr algn="l"/>
                      <a:r>
                        <a:rPr lang="en-US" altLang="ko-KR" sz="1300" b="0" dirty="0" smtClean="0">
                          <a:solidFill>
                            <a:srgbClr val="00808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&lt;/</a:t>
                      </a:r>
                      <a:r>
                        <a:rPr lang="en-US" altLang="ko-KR" sz="1300" b="0" dirty="0" smtClean="0">
                          <a:solidFill>
                            <a:srgbClr val="3F7F7F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properties</a:t>
                      </a:r>
                      <a:r>
                        <a:rPr lang="en-US" altLang="ko-KR" sz="1300" b="0" dirty="0" smtClean="0">
                          <a:solidFill>
                            <a:srgbClr val="00808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&gt;</a:t>
                      </a:r>
                    </a:p>
                    <a:p>
                      <a:pPr algn="l"/>
                      <a:endParaRPr lang="en-US" altLang="ko-KR" sz="1300" b="0" dirty="0" smtClean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algn="l"/>
                      <a:r>
                        <a:rPr lang="en-US" altLang="ko-KR" sz="1400" b="0" dirty="0" smtClean="0">
                          <a:solidFill>
                            <a:srgbClr val="00808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</a:t>
                      </a:r>
                      <a:r>
                        <a:rPr lang="en-US" altLang="ko-KR" sz="1400" b="0" dirty="0" smtClean="0">
                          <a:solidFill>
                            <a:srgbClr val="3F7F7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modules</a:t>
                      </a:r>
                      <a:r>
                        <a:rPr lang="en-US" altLang="ko-KR" sz="1400" b="0" dirty="0" smtClean="0">
                          <a:solidFill>
                            <a:srgbClr val="00808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</a:t>
                      </a:r>
                    </a:p>
                    <a:p>
                      <a:pPr algn="l"/>
                      <a:r>
                        <a:rPr lang="en-US" altLang="ko-KR" sz="1400" b="0" dirty="0" smtClean="0">
                          <a:solidFill>
                            <a:srgbClr val="00808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&lt;</a:t>
                      </a:r>
                      <a:r>
                        <a:rPr lang="en-US" altLang="ko-KR" sz="1400" b="0" dirty="0" smtClean="0">
                          <a:solidFill>
                            <a:srgbClr val="3F7F7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module</a:t>
                      </a:r>
                      <a:r>
                        <a:rPr lang="en-US" altLang="ko-KR" sz="1400" b="0" dirty="0" smtClean="0">
                          <a:solidFill>
                            <a:srgbClr val="00808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</a:t>
                      </a:r>
                      <a:r>
                        <a:rPr lang="en-US" altLang="ko-KR" sz="1400" b="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mall-shared</a:t>
                      </a:r>
                      <a:r>
                        <a:rPr lang="en-US" altLang="ko-KR" sz="1400" b="0" dirty="0" smtClean="0">
                          <a:solidFill>
                            <a:srgbClr val="00808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&lt;/</a:t>
                      </a:r>
                      <a:r>
                        <a:rPr lang="en-US" altLang="ko-KR" sz="1400" b="0" dirty="0" smtClean="0">
                          <a:solidFill>
                            <a:srgbClr val="3F7F7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module</a:t>
                      </a:r>
                      <a:r>
                        <a:rPr lang="en-US" altLang="ko-KR" sz="1400" b="0" dirty="0" smtClean="0">
                          <a:solidFill>
                            <a:srgbClr val="00808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</a:t>
                      </a:r>
                    </a:p>
                    <a:p>
                      <a:pPr algn="l"/>
                      <a:r>
                        <a:rPr lang="en-US" altLang="ko-KR" sz="1400" b="0" dirty="0" smtClean="0">
                          <a:solidFill>
                            <a:srgbClr val="00808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&lt;</a:t>
                      </a:r>
                      <a:r>
                        <a:rPr lang="en-US" altLang="ko-KR" sz="1400" b="0" dirty="0" smtClean="0">
                          <a:solidFill>
                            <a:srgbClr val="3F7F7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module</a:t>
                      </a:r>
                      <a:r>
                        <a:rPr lang="en-US" altLang="ko-KR" sz="1400" b="0" dirty="0" smtClean="0">
                          <a:solidFill>
                            <a:srgbClr val="00808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</a:t>
                      </a:r>
                      <a:r>
                        <a:rPr lang="en-US" altLang="ko-KR" sz="1400" b="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mall-account</a:t>
                      </a:r>
                      <a:r>
                        <a:rPr lang="en-US" altLang="ko-KR" sz="1400" b="0" dirty="0" smtClean="0">
                          <a:solidFill>
                            <a:srgbClr val="00808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&lt;/</a:t>
                      </a:r>
                      <a:r>
                        <a:rPr lang="en-US" altLang="ko-KR" sz="1400" b="0" dirty="0" smtClean="0">
                          <a:solidFill>
                            <a:srgbClr val="3F7F7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module</a:t>
                      </a:r>
                      <a:r>
                        <a:rPr lang="en-US" altLang="ko-KR" sz="1400" b="0" dirty="0" smtClean="0">
                          <a:solidFill>
                            <a:srgbClr val="00808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</a:t>
                      </a:r>
                    </a:p>
                    <a:p>
                      <a:pPr algn="l"/>
                      <a:r>
                        <a:rPr lang="en-US" altLang="ko-KR" sz="1400" b="0" dirty="0" smtClean="0">
                          <a:solidFill>
                            <a:srgbClr val="00808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&lt;</a:t>
                      </a:r>
                      <a:r>
                        <a:rPr lang="en-US" altLang="ko-KR" sz="1400" b="0" dirty="0" smtClean="0">
                          <a:solidFill>
                            <a:srgbClr val="3F7F7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module</a:t>
                      </a:r>
                      <a:r>
                        <a:rPr lang="en-US" altLang="ko-KR" sz="1400" b="0" dirty="0" smtClean="0">
                          <a:solidFill>
                            <a:srgbClr val="00808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</a:t>
                      </a:r>
                      <a:r>
                        <a:rPr lang="en-US" altLang="ko-KR" sz="1400" b="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mall-product</a:t>
                      </a:r>
                      <a:r>
                        <a:rPr lang="en-US" altLang="ko-KR" sz="1400" b="0" dirty="0" smtClean="0">
                          <a:solidFill>
                            <a:srgbClr val="00808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&lt;/</a:t>
                      </a:r>
                      <a:r>
                        <a:rPr lang="en-US" altLang="ko-KR" sz="1400" b="0" dirty="0" smtClean="0">
                          <a:solidFill>
                            <a:srgbClr val="3F7F7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module</a:t>
                      </a:r>
                      <a:r>
                        <a:rPr lang="en-US" altLang="ko-KR" sz="1400" b="0" dirty="0" smtClean="0">
                          <a:solidFill>
                            <a:srgbClr val="00808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</a:t>
                      </a:r>
                    </a:p>
                    <a:p>
                      <a:pPr algn="l"/>
                      <a:r>
                        <a:rPr lang="en-US" altLang="ko-KR" sz="1400" b="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</a:t>
                      </a:r>
                      <a:r>
                        <a:rPr lang="en-US" altLang="ko-KR" sz="1400" b="0" dirty="0" smtClean="0">
                          <a:solidFill>
                            <a:srgbClr val="00808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</a:t>
                      </a:r>
                      <a:r>
                        <a:rPr lang="en-US" altLang="ko-KR" sz="1400" b="0" dirty="0" smtClean="0">
                          <a:solidFill>
                            <a:srgbClr val="3F7F7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module</a:t>
                      </a:r>
                      <a:r>
                        <a:rPr lang="en-US" altLang="ko-KR" sz="1400" b="0" dirty="0" smtClean="0">
                          <a:solidFill>
                            <a:srgbClr val="00808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</a:t>
                      </a:r>
                      <a:r>
                        <a:rPr lang="en-US" altLang="ko-KR" sz="1400" b="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mall-order</a:t>
                      </a:r>
                      <a:r>
                        <a:rPr lang="en-US" altLang="ko-KR" sz="1400" b="0" dirty="0" smtClean="0">
                          <a:solidFill>
                            <a:srgbClr val="00808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&lt;/</a:t>
                      </a:r>
                      <a:r>
                        <a:rPr lang="en-US" altLang="ko-KR" sz="1400" b="0" dirty="0" smtClean="0">
                          <a:solidFill>
                            <a:srgbClr val="3F7F7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module</a:t>
                      </a:r>
                      <a:r>
                        <a:rPr lang="en-US" altLang="ko-KR" sz="1400" b="0" dirty="0" smtClean="0">
                          <a:solidFill>
                            <a:srgbClr val="00808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</a:t>
                      </a:r>
                    </a:p>
                    <a:p>
                      <a:pPr algn="l"/>
                      <a:r>
                        <a:rPr lang="en-US" altLang="ko-KR" sz="1400" b="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</a:t>
                      </a:r>
                      <a:r>
                        <a:rPr lang="en-US" altLang="ko-KR" sz="1400" b="0" dirty="0" smtClean="0">
                          <a:solidFill>
                            <a:srgbClr val="00808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</a:t>
                      </a:r>
                      <a:r>
                        <a:rPr lang="en-US" altLang="ko-KR" sz="1400" b="0" dirty="0" smtClean="0">
                          <a:solidFill>
                            <a:srgbClr val="3F7F7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module</a:t>
                      </a:r>
                      <a:r>
                        <a:rPr lang="en-US" altLang="ko-KR" sz="1400" b="0" dirty="0" smtClean="0">
                          <a:solidFill>
                            <a:srgbClr val="00808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</a:t>
                      </a:r>
                      <a:r>
                        <a:rPr lang="en-US" altLang="ko-KR" sz="1400" b="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mall-payment</a:t>
                      </a:r>
                      <a:r>
                        <a:rPr lang="en-US" altLang="ko-KR" sz="1400" b="0" dirty="0" smtClean="0">
                          <a:solidFill>
                            <a:srgbClr val="00808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&lt;/</a:t>
                      </a:r>
                      <a:r>
                        <a:rPr lang="en-US" altLang="ko-KR" sz="1400" b="0" dirty="0" smtClean="0">
                          <a:solidFill>
                            <a:srgbClr val="3F7F7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module</a:t>
                      </a:r>
                      <a:r>
                        <a:rPr lang="en-US" altLang="ko-KR" sz="1400" b="0" dirty="0" smtClean="0">
                          <a:solidFill>
                            <a:srgbClr val="00808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</a:t>
                      </a:r>
                    </a:p>
                    <a:p>
                      <a:pPr algn="l"/>
                      <a:r>
                        <a:rPr lang="en-US" altLang="ko-KR" sz="1400" b="0" dirty="0" smtClean="0">
                          <a:solidFill>
                            <a:srgbClr val="00808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&lt;</a:t>
                      </a:r>
                      <a:r>
                        <a:rPr lang="en-US" altLang="ko-KR" sz="1400" b="0" dirty="0" smtClean="0">
                          <a:solidFill>
                            <a:srgbClr val="3F7F7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module</a:t>
                      </a:r>
                      <a:r>
                        <a:rPr lang="en-US" altLang="ko-KR" sz="1400" b="0" dirty="0" smtClean="0">
                          <a:solidFill>
                            <a:srgbClr val="00808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</a:t>
                      </a:r>
                      <a:r>
                        <a:rPr lang="en-US" altLang="ko-KR" sz="1400" b="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mall-delivery</a:t>
                      </a:r>
                      <a:r>
                        <a:rPr lang="en-US" altLang="ko-KR" sz="1400" b="0" dirty="0" smtClean="0">
                          <a:solidFill>
                            <a:srgbClr val="00808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&lt;/</a:t>
                      </a:r>
                      <a:r>
                        <a:rPr lang="en-US" altLang="ko-KR" sz="1400" b="0" dirty="0" smtClean="0">
                          <a:solidFill>
                            <a:srgbClr val="3F7F7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module</a:t>
                      </a:r>
                      <a:r>
                        <a:rPr lang="en-US" altLang="ko-KR" sz="1400" b="0" dirty="0" smtClean="0">
                          <a:solidFill>
                            <a:srgbClr val="00808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</a:t>
                      </a:r>
                    </a:p>
                    <a:p>
                      <a:pPr algn="l"/>
                      <a:r>
                        <a:rPr lang="en-US" altLang="ko-KR" sz="1400" b="0" dirty="0" smtClean="0">
                          <a:solidFill>
                            <a:srgbClr val="00808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&lt;/</a:t>
                      </a:r>
                      <a:r>
                        <a:rPr lang="en-US" altLang="ko-KR" sz="1400" b="0" dirty="0" smtClean="0">
                          <a:solidFill>
                            <a:srgbClr val="3F7F7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modules</a:t>
                      </a:r>
                      <a:r>
                        <a:rPr lang="en-US" altLang="ko-KR" sz="1400" b="0" dirty="0" smtClean="0">
                          <a:solidFill>
                            <a:srgbClr val="00808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</a:t>
                      </a:r>
                      <a:endParaRPr lang="ko-KR" altLang="en-US" sz="1300" b="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22922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4713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목 차</a:t>
            </a:r>
            <a:endParaRPr lang="ko-KR" altLang="en-US" dirty="0"/>
          </a:p>
        </p:txBody>
      </p:sp>
      <p:sp>
        <p:nvSpPr>
          <p:cNvPr id="6" name="텍스트 개체 틀 4"/>
          <p:cNvSpPr txBox="1">
            <a:spLocks/>
          </p:cNvSpPr>
          <p:nvPr/>
        </p:nvSpPr>
        <p:spPr bwMode="auto">
          <a:xfrm>
            <a:off x="3220179" y="2348850"/>
            <a:ext cx="5472761" cy="1251883"/>
          </a:xfrm>
          <a:prstGeom prst="rect">
            <a:avLst/>
          </a:prstGeom>
          <a:solidFill>
            <a:schemeClr val="bg1">
              <a:alpha val="58000"/>
            </a:schemeClr>
          </a:solidFill>
          <a:ln w="12700" algn="ctr">
            <a:noFill/>
            <a:miter lim="800000"/>
            <a:headEnd/>
            <a:tailEnd/>
          </a:ln>
        </p:spPr>
        <p:txBody>
          <a:bodyPr vert="horz" wrap="square" lIns="98505" tIns="48388" rIns="98505" bIns="48388" numCol="1" anchor="t" anchorCtr="0" compatLnSpc="1">
            <a:prstTxWarp prst="textNoShape">
              <a:avLst/>
            </a:prstTxWarp>
            <a:spAutoFit/>
          </a:bodyPr>
          <a:lstStyle>
            <a:lvl1pPr marL="0" indent="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+mj-lt"/>
              <a:buNone/>
              <a:defRPr kumimoji="1" lang="ko-KR" altLang="en-US" sz="2000" b="1" kern="1200" baseline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5613" indent="-225425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Optima" pitchFamily="34" charset="0"/>
              <a:buChar char="–"/>
              <a:defRPr kumimoji="1" lang="ko-KR" altLang="en-US" sz="1200" b="1" kern="1200" smtClean="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2pPr>
            <a:lvl3pPr marL="684213" indent="-227013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Optima" pitchFamily="34" charset="0"/>
              <a:buChar char="•"/>
              <a:defRPr kumimoji="1" lang="ko-KR" altLang="en-US" sz="1200" b="1" kern="1200" smtClean="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3pPr>
            <a:lvl4pPr marL="4270375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kumimoji="1" lang="ko-KR" altLang="en-US" sz="1200" b="1" kern="1200" smtClean="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4pPr>
            <a:lvl5pPr marL="4500563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kumimoji="1" lang="ko-KR" altLang="en-US"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5pPr>
            <a:lvl6pPr marL="4957763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5414963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5872163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6329363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57200" indent="-457200">
              <a:lnSpc>
                <a:spcPct val="100000"/>
              </a:lnSpc>
              <a:spcBef>
                <a:spcPts val="900"/>
              </a:spcBef>
              <a:buFont typeface="+mj-lt"/>
              <a:buAutoNum type="arabicPeriod"/>
            </a:pPr>
            <a:r>
              <a:rPr lang="ko-KR" altLang="en-US" dirty="0" smtClean="0"/>
              <a:t>개발 실습 개요</a:t>
            </a:r>
            <a:endParaRPr lang="en-US" altLang="ko-KR" dirty="0" smtClean="0"/>
          </a:p>
          <a:p>
            <a:pPr marL="457200" indent="-457200">
              <a:lnSpc>
                <a:spcPct val="100000"/>
              </a:lnSpc>
              <a:spcBef>
                <a:spcPts val="900"/>
              </a:spcBef>
              <a:buFont typeface="+mj-lt"/>
              <a:buAutoNum type="arabicPeriod"/>
            </a:pPr>
            <a:r>
              <a:rPr lang="ko-KR" altLang="en-US" dirty="0" smtClean="0"/>
              <a:t>개발 환경 및 기술</a:t>
            </a:r>
            <a:r>
              <a:rPr lang="en-US" altLang="ko-KR" dirty="0" smtClean="0"/>
              <a:t>/</a:t>
            </a:r>
            <a:r>
              <a:rPr lang="ko-KR" altLang="en-US" dirty="0" smtClean="0"/>
              <a:t>도구</a:t>
            </a:r>
            <a:endParaRPr lang="en-US" altLang="ko-KR" dirty="0" smtClean="0"/>
          </a:p>
          <a:p>
            <a:pPr marL="457200" indent="-457200">
              <a:lnSpc>
                <a:spcPct val="100000"/>
              </a:lnSpc>
              <a:spcBef>
                <a:spcPts val="900"/>
              </a:spcBef>
              <a:buFont typeface="+mj-lt"/>
              <a:buAutoNum type="arabicPeriod"/>
            </a:pPr>
            <a:r>
              <a:rPr lang="ko-KR" altLang="en-US" dirty="0" smtClean="0"/>
              <a:t>개발 실습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468011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※ </a:t>
            </a:r>
            <a:r>
              <a:rPr lang="ko-KR" altLang="en-US" dirty="0"/>
              <a:t>실습 프로젝트 </a:t>
            </a:r>
            <a:r>
              <a:rPr lang="en-US" altLang="ko-KR" dirty="0"/>
              <a:t>POM </a:t>
            </a:r>
            <a:r>
              <a:rPr lang="en-US" altLang="ko-KR" dirty="0" smtClean="0"/>
              <a:t>(2/3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339727" y="836614"/>
            <a:ext cx="10369549" cy="393112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altLang="ko-KR" dirty="0" smtClean="0">
                <a:latin typeface="+mn-ea"/>
                <a:ea typeface="+mn-ea"/>
              </a:rPr>
              <a:t>mall – pom.xml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760725"/>
              </p:ext>
            </p:extLst>
          </p:nvPr>
        </p:nvGraphicFramePr>
        <p:xfrm>
          <a:off x="627820" y="1267230"/>
          <a:ext cx="9433310" cy="4682119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9433310">
                  <a:extLst>
                    <a:ext uri="{9D8B030D-6E8A-4147-A177-3AD203B41FA5}">
                      <a16:colId xmlns:a16="http://schemas.microsoft.com/office/drawing/2014/main" val="3392073139"/>
                    </a:ext>
                  </a:extLst>
                </a:gridCol>
              </a:tblGrid>
              <a:tr h="4682119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300" b="0" dirty="0" smtClean="0">
                          <a:solidFill>
                            <a:srgbClr val="00808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</a:t>
                      </a:r>
                      <a:r>
                        <a:rPr lang="en-US" altLang="ko-KR" sz="1300" b="0" dirty="0" smtClean="0">
                          <a:solidFill>
                            <a:srgbClr val="3F7F7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dependencies</a:t>
                      </a:r>
                      <a:r>
                        <a:rPr lang="en-US" altLang="ko-KR" sz="1300" b="0" dirty="0" smtClean="0">
                          <a:solidFill>
                            <a:srgbClr val="00808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</a:t>
                      </a:r>
                      <a:r>
                        <a:rPr lang="en-US" altLang="ko-KR" sz="1300" b="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  <a:p>
                      <a:pPr algn="l"/>
                      <a:r>
                        <a:rPr lang="en-US" altLang="ko-KR" sz="1300" b="0" dirty="0" smtClean="0">
                          <a:solidFill>
                            <a:srgbClr val="00808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&lt;</a:t>
                      </a:r>
                      <a:r>
                        <a:rPr lang="en-US" altLang="ko-KR" sz="1300" b="0" dirty="0" smtClean="0">
                          <a:solidFill>
                            <a:srgbClr val="3F7F7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dependency</a:t>
                      </a:r>
                      <a:r>
                        <a:rPr lang="en-US" altLang="ko-KR" sz="1300" b="0" dirty="0" smtClean="0">
                          <a:solidFill>
                            <a:srgbClr val="00808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</a:t>
                      </a:r>
                    </a:p>
                    <a:p>
                      <a:pPr algn="l"/>
                      <a:r>
                        <a:rPr lang="en-US" altLang="ko-KR" sz="1300" b="0" dirty="0" smtClean="0">
                          <a:solidFill>
                            <a:srgbClr val="00808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&lt;</a:t>
                      </a:r>
                      <a:r>
                        <a:rPr lang="en-US" altLang="ko-KR" sz="1300" b="0" dirty="0" err="1" smtClean="0">
                          <a:solidFill>
                            <a:srgbClr val="3F7F7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groupId</a:t>
                      </a:r>
                      <a:r>
                        <a:rPr lang="en-US" altLang="ko-KR" sz="1300" b="0" dirty="0" smtClean="0">
                          <a:solidFill>
                            <a:srgbClr val="00808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</a:t>
                      </a:r>
                      <a:r>
                        <a:rPr lang="en-US" altLang="ko-KR" sz="1300" b="0" dirty="0" err="1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org.springframework.boot</a:t>
                      </a:r>
                      <a:r>
                        <a:rPr lang="en-US" altLang="ko-KR" sz="1300" b="0" dirty="0" smtClean="0">
                          <a:solidFill>
                            <a:srgbClr val="00808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&lt;/</a:t>
                      </a:r>
                      <a:r>
                        <a:rPr lang="en-US" altLang="ko-KR" sz="1300" b="0" dirty="0" err="1" smtClean="0">
                          <a:solidFill>
                            <a:srgbClr val="3F7F7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groupId</a:t>
                      </a:r>
                      <a:r>
                        <a:rPr lang="en-US" altLang="ko-KR" sz="1300" b="0" dirty="0" smtClean="0">
                          <a:solidFill>
                            <a:srgbClr val="00808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</a:t>
                      </a:r>
                    </a:p>
                    <a:p>
                      <a:pPr algn="l"/>
                      <a:r>
                        <a:rPr lang="en-US" altLang="ko-KR" sz="1300" b="0" dirty="0" smtClean="0">
                          <a:solidFill>
                            <a:srgbClr val="00808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&lt;</a:t>
                      </a:r>
                      <a:r>
                        <a:rPr lang="en-US" altLang="ko-KR" sz="1300" b="0" dirty="0" err="1" smtClean="0">
                          <a:solidFill>
                            <a:srgbClr val="3F7F7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artifactId</a:t>
                      </a:r>
                      <a:r>
                        <a:rPr lang="en-US" altLang="ko-KR" sz="1300" b="0" dirty="0" smtClean="0">
                          <a:solidFill>
                            <a:srgbClr val="00808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</a:t>
                      </a:r>
                      <a:r>
                        <a:rPr lang="en-US" altLang="ko-KR" sz="1300" b="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spring-boot-starter-data-</a:t>
                      </a:r>
                      <a:r>
                        <a:rPr lang="en-US" altLang="ko-KR" sz="1300" b="0" dirty="0" err="1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jpa</a:t>
                      </a:r>
                      <a:r>
                        <a:rPr lang="en-US" altLang="ko-KR" sz="1300" b="0" dirty="0" smtClean="0">
                          <a:solidFill>
                            <a:srgbClr val="00808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&lt;/</a:t>
                      </a:r>
                      <a:r>
                        <a:rPr lang="en-US" altLang="ko-KR" sz="1300" b="0" dirty="0" err="1" smtClean="0">
                          <a:solidFill>
                            <a:srgbClr val="3F7F7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artifactId</a:t>
                      </a:r>
                      <a:r>
                        <a:rPr lang="en-US" altLang="ko-KR" sz="1300" b="0" dirty="0" smtClean="0">
                          <a:solidFill>
                            <a:srgbClr val="00808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</a:t>
                      </a:r>
                    </a:p>
                    <a:p>
                      <a:pPr algn="l"/>
                      <a:r>
                        <a:rPr lang="en-US" altLang="ko-KR" sz="1300" b="0" dirty="0" smtClean="0">
                          <a:solidFill>
                            <a:srgbClr val="00808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&lt;/</a:t>
                      </a:r>
                      <a:r>
                        <a:rPr lang="en-US" altLang="ko-KR" sz="1300" b="0" dirty="0" smtClean="0">
                          <a:solidFill>
                            <a:srgbClr val="3F7F7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dependency</a:t>
                      </a:r>
                      <a:r>
                        <a:rPr lang="en-US" altLang="ko-KR" sz="1300" b="0" dirty="0" smtClean="0">
                          <a:solidFill>
                            <a:srgbClr val="00808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</a:t>
                      </a:r>
                    </a:p>
                    <a:p>
                      <a:pPr algn="l"/>
                      <a:endParaRPr lang="ko-KR" altLang="en-US" sz="1300" b="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l"/>
                      <a:r>
                        <a:rPr lang="en-US" altLang="ko-KR" sz="1300" b="0" dirty="0" smtClean="0">
                          <a:solidFill>
                            <a:srgbClr val="00808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&lt;</a:t>
                      </a:r>
                      <a:r>
                        <a:rPr lang="en-US" altLang="ko-KR" sz="1300" b="0" dirty="0" smtClean="0">
                          <a:solidFill>
                            <a:srgbClr val="3F7F7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dependency</a:t>
                      </a:r>
                      <a:r>
                        <a:rPr lang="en-US" altLang="ko-KR" sz="1300" b="0" dirty="0" smtClean="0">
                          <a:solidFill>
                            <a:srgbClr val="00808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</a:t>
                      </a:r>
                    </a:p>
                    <a:p>
                      <a:pPr algn="l"/>
                      <a:r>
                        <a:rPr lang="en-US" altLang="ko-KR" sz="1300" b="0" dirty="0" smtClean="0">
                          <a:solidFill>
                            <a:srgbClr val="00808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&lt;</a:t>
                      </a:r>
                      <a:r>
                        <a:rPr lang="en-US" altLang="ko-KR" sz="1300" b="0" dirty="0" err="1" smtClean="0">
                          <a:solidFill>
                            <a:srgbClr val="3F7F7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groupId</a:t>
                      </a:r>
                      <a:r>
                        <a:rPr lang="en-US" altLang="ko-KR" sz="1300" b="0" dirty="0" smtClean="0">
                          <a:solidFill>
                            <a:srgbClr val="00808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</a:t>
                      </a:r>
                      <a:r>
                        <a:rPr lang="en-US" altLang="ko-KR" sz="1300" b="0" dirty="0" err="1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org.springframework.boot</a:t>
                      </a:r>
                      <a:r>
                        <a:rPr lang="en-US" altLang="ko-KR" sz="1300" b="0" dirty="0" smtClean="0">
                          <a:solidFill>
                            <a:srgbClr val="00808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&lt;/</a:t>
                      </a:r>
                      <a:r>
                        <a:rPr lang="en-US" altLang="ko-KR" sz="1300" b="0" dirty="0" err="1" smtClean="0">
                          <a:solidFill>
                            <a:srgbClr val="3F7F7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groupId</a:t>
                      </a:r>
                      <a:r>
                        <a:rPr lang="en-US" altLang="ko-KR" sz="1300" b="0" dirty="0" smtClean="0">
                          <a:solidFill>
                            <a:srgbClr val="00808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</a:t>
                      </a:r>
                    </a:p>
                    <a:p>
                      <a:pPr algn="l"/>
                      <a:r>
                        <a:rPr lang="en-US" altLang="ko-KR" sz="1300" b="0" dirty="0" smtClean="0">
                          <a:solidFill>
                            <a:srgbClr val="00808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&lt;</a:t>
                      </a:r>
                      <a:r>
                        <a:rPr lang="en-US" altLang="ko-KR" sz="1300" b="0" dirty="0" err="1" smtClean="0">
                          <a:solidFill>
                            <a:srgbClr val="3F7F7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artifactId</a:t>
                      </a:r>
                      <a:r>
                        <a:rPr lang="en-US" altLang="ko-KR" sz="1300" b="0" dirty="0" smtClean="0">
                          <a:solidFill>
                            <a:srgbClr val="00808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</a:t>
                      </a:r>
                      <a:r>
                        <a:rPr lang="en-US" altLang="ko-KR" sz="1300" b="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spring-boot-starter-data-rest</a:t>
                      </a:r>
                      <a:r>
                        <a:rPr lang="en-US" altLang="ko-KR" sz="1300" b="0" dirty="0" smtClean="0">
                          <a:solidFill>
                            <a:srgbClr val="00808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&lt;/</a:t>
                      </a:r>
                      <a:r>
                        <a:rPr lang="en-US" altLang="ko-KR" sz="1300" b="0" dirty="0" err="1" smtClean="0">
                          <a:solidFill>
                            <a:srgbClr val="3F7F7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artifactId</a:t>
                      </a:r>
                      <a:r>
                        <a:rPr lang="en-US" altLang="ko-KR" sz="1300" b="0" dirty="0" smtClean="0">
                          <a:solidFill>
                            <a:srgbClr val="00808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</a:t>
                      </a:r>
                    </a:p>
                    <a:p>
                      <a:pPr algn="l"/>
                      <a:r>
                        <a:rPr lang="en-US" altLang="ko-KR" sz="1300" b="0" dirty="0" smtClean="0">
                          <a:solidFill>
                            <a:srgbClr val="00808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&lt;/</a:t>
                      </a:r>
                      <a:r>
                        <a:rPr lang="en-US" altLang="ko-KR" sz="1300" b="0" dirty="0" smtClean="0">
                          <a:solidFill>
                            <a:srgbClr val="3F7F7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dependency</a:t>
                      </a:r>
                      <a:r>
                        <a:rPr lang="en-US" altLang="ko-KR" sz="1300" b="0" dirty="0" smtClean="0">
                          <a:solidFill>
                            <a:srgbClr val="00808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</a:t>
                      </a:r>
                    </a:p>
                    <a:p>
                      <a:pPr algn="l"/>
                      <a:endParaRPr lang="ko-KR" altLang="en-US" sz="1300" b="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l"/>
                      <a:r>
                        <a:rPr lang="en-US" altLang="ko-KR" sz="1300" b="0" dirty="0" smtClean="0">
                          <a:solidFill>
                            <a:srgbClr val="00808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&lt;</a:t>
                      </a:r>
                      <a:r>
                        <a:rPr lang="en-US" altLang="ko-KR" sz="1300" b="0" dirty="0" smtClean="0">
                          <a:solidFill>
                            <a:srgbClr val="3F7F7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dependency</a:t>
                      </a:r>
                      <a:r>
                        <a:rPr lang="en-US" altLang="ko-KR" sz="1300" b="0" dirty="0" smtClean="0">
                          <a:solidFill>
                            <a:srgbClr val="00808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</a:t>
                      </a:r>
                    </a:p>
                    <a:p>
                      <a:pPr algn="l"/>
                      <a:r>
                        <a:rPr lang="en-US" altLang="ko-KR" sz="1300" b="0" dirty="0" smtClean="0">
                          <a:solidFill>
                            <a:srgbClr val="00808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&lt;</a:t>
                      </a:r>
                      <a:r>
                        <a:rPr lang="en-US" altLang="ko-KR" sz="1300" b="0" dirty="0" err="1" smtClean="0">
                          <a:solidFill>
                            <a:srgbClr val="3F7F7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groupId</a:t>
                      </a:r>
                      <a:r>
                        <a:rPr lang="en-US" altLang="ko-KR" sz="1300" b="0" dirty="0" smtClean="0">
                          <a:solidFill>
                            <a:srgbClr val="00808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</a:t>
                      </a:r>
                      <a:r>
                        <a:rPr lang="en-US" altLang="ko-KR" sz="1300" b="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com.h2database</a:t>
                      </a:r>
                      <a:r>
                        <a:rPr lang="en-US" altLang="ko-KR" sz="1300" b="0" dirty="0" smtClean="0">
                          <a:solidFill>
                            <a:srgbClr val="00808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&lt;/</a:t>
                      </a:r>
                      <a:r>
                        <a:rPr lang="en-US" altLang="ko-KR" sz="1300" b="0" dirty="0" err="1" smtClean="0">
                          <a:solidFill>
                            <a:srgbClr val="3F7F7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groupId</a:t>
                      </a:r>
                      <a:r>
                        <a:rPr lang="en-US" altLang="ko-KR" sz="1300" b="0" dirty="0" smtClean="0">
                          <a:solidFill>
                            <a:srgbClr val="00808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</a:t>
                      </a:r>
                    </a:p>
                    <a:p>
                      <a:pPr algn="l"/>
                      <a:r>
                        <a:rPr lang="en-US" altLang="ko-KR" sz="1300" b="0" dirty="0" smtClean="0">
                          <a:solidFill>
                            <a:srgbClr val="00808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&lt;</a:t>
                      </a:r>
                      <a:r>
                        <a:rPr lang="en-US" altLang="ko-KR" sz="1300" b="0" dirty="0" err="1" smtClean="0">
                          <a:solidFill>
                            <a:srgbClr val="3F7F7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artifactId</a:t>
                      </a:r>
                      <a:r>
                        <a:rPr lang="en-US" altLang="ko-KR" sz="1300" b="0" dirty="0" smtClean="0">
                          <a:solidFill>
                            <a:srgbClr val="00808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</a:t>
                      </a:r>
                      <a:r>
                        <a:rPr lang="en-US" altLang="ko-KR" sz="1300" b="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h2</a:t>
                      </a:r>
                      <a:r>
                        <a:rPr lang="en-US" altLang="ko-KR" sz="1300" b="0" dirty="0" smtClean="0">
                          <a:solidFill>
                            <a:srgbClr val="00808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&lt;/</a:t>
                      </a:r>
                      <a:r>
                        <a:rPr lang="en-US" altLang="ko-KR" sz="1300" b="0" dirty="0" err="1" smtClean="0">
                          <a:solidFill>
                            <a:srgbClr val="3F7F7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artifactId</a:t>
                      </a:r>
                      <a:r>
                        <a:rPr lang="en-US" altLang="ko-KR" sz="1300" b="0" dirty="0" smtClean="0">
                          <a:solidFill>
                            <a:srgbClr val="00808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</a:t>
                      </a:r>
                    </a:p>
                    <a:p>
                      <a:pPr algn="l"/>
                      <a:r>
                        <a:rPr lang="en-US" altLang="ko-KR" sz="1300" b="0" dirty="0" smtClean="0">
                          <a:solidFill>
                            <a:srgbClr val="00808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&lt;/</a:t>
                      </a:r>
                      <a:r>
                        <a:rPr lang="en-US" altLang="ko-KR" sz="1300" b="0" dirty="0" smtClean="0">
                          <a:solidFill>
                            <a:srgbClr val="3F7F7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dependency</a:t>
                      </a:r>
                      <a:r>
                        <a:rPr lang="en-US" altLang="ko-KR" sz="1300" b="0" dirty="0" smtClean="0">
                          <a:solidFill>
                            <a:srgbClr val="00808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</a:t>
                      </a:r>
                    </a:p>
                    <a:p>
                      <a:pPr algn="l"/>
                      <a:endParaRPr lang="ko-KR" altLang="en-US" sz="1300" b="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l"/>
                      <a:r>
                        <a:rPr lang="en-US" altLang="ko-KR" sz="1300" b="0" dirty="0" smtClean="0">
                          <a:solidFill>
                            <a:srgbClr val="00808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&lt;</a:t>
                      </a:r>
                      <a:r>
                        <a:rPr lang="en-US" altLang="ko-KR" sz="1300" b="0" dirty="0" smtClean="0">
                          <a:solidFill>
                            <a:srgbClr val="3F7F7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dependency</a:t>
                      </a:r>
                      <a:r>
                        <a:rPr lang="en-US" altLang="ko-KR" sz="1300" b="0" dirty="0" smtClean="0">
                          <a:solidFill>
                            <a:srgbClr val="00808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</a:t>
                      </a:r>
                    </a:p>
                    <a:p>
                      <a:pPr algn="l"/>
                      <a:r>
                        <a:rPr lang="en-US" altLang="ko-KR" sz="1300" b="0" dirty="0" smtClean="0">
                          <a:solidFill>
                            <a:srgbClr val="00808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&lt;</a:t>
                      </a:r>
                      <a:r>
                        <a:rPr lang="en-US" altLang="ko-KR" sz="1300" b="0" dirty="0" err="1" smtClean="0">
                          <a:solidFill>
                            <a:srgbClr val="3F7F7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groupId</a:t>
                      </a:r>
                      <a:r>
                        <a:rPr lang="en-US" altLang="ko-KR" sz="1300" b="0" dirty="0" smtClean="0">
                          <a:solidFill>
                            <a:srgbClr val="00808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</a:t>
                      </a:r>
                      <a:r>
                        <a:rPr lang="en-US" altLang="ko-KR" sz="1300" b="0" dirty="0" err="1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org.springframework.cloud</a:t>
                      </a:r>
                      <a:r>
                        <a:rPr lang="en-US" altLang="ko-KR" sz="1300" b="0" dirty="0" smtClean="0">
                          <a:solidFill>
                            <a:srgbClr val="00808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&lt;/</a:t>
                      </a:r>
                      <a:r>
                        <a:rPr lang="en-US" altLang="ko-KR" sz="1300" b="0" dirty="0" err="1" smtClean="0">
                          <a:solidFill>
                            <a:srgbClr val="3F7F7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groupId</a:t>
                      </a:r>
                      <a:r>
                        <a:rPr lang="en-US" altLang="ko-KR" sz="1300" b="0" dirty="0" smtClean="0">
                          <a:solidFill>
                            <a:srgbClr val="00808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</a:t>
                      </a:r>
                    </a:p>
                    <a:p>
                      <a:pPr algn="l"/>
                      <a:r>
                        <a:rPr lang="en-US" altLang="ko-KR" sz="1300" b="0" dirty="0" smtClean="0">
                          <a:solidFill>
                            <a:srgbClr val="00808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&lt;</a:t>
                      </a:r>
                      <a:r>
                        <a:rPr lang="en-US" altLang="ko-KR" sz="1300" b="0" dirty="0" err="1" smtClean="0">
                          <a:solidFill>
                            <a:srgbClr val="3F7F7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artifactId</a:t>
                      </a:r>
                      <a:r>
                        <a:rPr lang="en-US" altLang="ko-KR" sz="1300" b="0" dirty="0" smtClean="0">
                          <a:solidFill>
                            <a:srgbClr val="00808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</a:t>
                      </a:r>
                      <a:r>
                        <a:rPr lang="en-US" altLang="ko-KR" sz="1300" b="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spring-cloud-starter-feign</a:t>
                      </a:r>
                      <a:r>
                        <a:rPr lang="en-US" altLang="ko-KR" sz="1300" b="0" dirty="0" smtClean="0">
                          <a:solidFill>
                            <a:srgbClr val="00808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&lt;/</a:t>
                      </a:r>
                      <a:r>
                        <a:rPr lang="en-US" altLang="ko-KR" sz="1300" b="0" dirty="0" err="1" smtClean="0">
                          <a:solidFill>
                            <a:srgbClr val="3F7F7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artifactId</a:t>
                      </a:r>
                      <a:r>
                        <a:rPr lang="en-US" altLang="ko-KR" sz="1300" b="0" dirty="0" smtClean="0">
                          <a:solidFill>
                            <a:srgbClr val="00808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</a:t>
                      </a:r>
                    </a:p>
                    <a:p>
                      <a:pPr algn="l"/>
                      <a:r>
                        <a:rPr lang="en-US" altLang="ko-KR" sz="1300" b="0" dirty="0" smtClean="0">
                          <a:solidFill>
                            <a:srgbClr val="00808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&lt;</a:t>
                      </a:r>
                      <a:r>
                        <a:rPr lang="en-US" altLang="ko-KR" sz="1300" b="0" dirty="0" smtClean="0">
                          <a:solidFill>
                            <a:srgbClr val="3F7F7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version</a:t>
                      </a:r>
                      <a:r>
                        <a:rPr lang="en-US" altLang="ko-KR" sz="1300" b="0" dirty="0" smtClean="0">
                          <a:solidFill>
                            <a:srgbClr val="00808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</a:t>
                      </a:r>
                      <a:r>
                        <a:rPr lang="en-US" altLang="ko-KR" sz="1300" b="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1.4.7.RELEASE</a:t>
                      </a:r>
                      <a:r>
                        <a:rPr lang="en-US" altLang="ko-KR" sz="1300" b="0" dirty="0" smtClean="0">
                          <a:solidFill>
                            <a:srgbClr val="00808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&lt;/</a:t>
                      </a:r>
                      <a:r>
                        <a:rPr lang="en-US" altLang="ko-KR" sz="1300" b="0" dirty="0" smtClean="0">
                          <a:solidFill>
                            <a:srgbClr val="3F7F7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version</a:t>
                      </a:r>
                      <a:r>
                        <a:rPr lang="en-US" altLang="ko-KR" sz="1300" b="0" dirty="0" smtClean="0">
                          <a:solidFill>
                            <a:srgbClr val="00808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</a:t>
                      </a:r>
                    </a:p>
                    <a:p>
                      <a:pPr algn="l"/>
                      <a:r>
                        <a:rPr lang="en-US" altLang="ko-KR" sz="1300" b="0" dirty="0" smtClean="0">
                          <a:solidFill>
                            <a:srgbClr val="00808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&lt;/</a:t>
                      </a:r>
                      <a:r>
                        <a:rPr lang="en-US" altLang="ko-KR" sz="1300" b="0" dirty="0" smtClean="0">
                          <a:solidFill>
                            <a:srgbClr val="3F7F7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dependency</a:t>
                      </a:r>
                      <a:r>
                        <a:rPr lang="en-US" altLang="ko-KR" sz="1300" b="0" dirty="0" smtClean="0">
                          <a:solidFill>
                            <a:srgbClr val="00808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</a:t>
                      </a:r>
                      <a:r>
                        <a:rPr lang="en-US" altLang="ko-KR" sz="1300" b="0" dirty="0" smtClean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            </a:t>
                      </a:r>
                    </a:p>
                    <a:p>
                      <a:pPr algn="l"/>
                      <a:endParaRPr lang="en-US" altLang="ko-KR" sz="1300" b="0" dirty="0" smtClean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l"/>
                      <a:r>
                        <a:rPr lang="en-US" altLang="ko-KR" sz="1300" b="0" dirty="0" smtClean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……..</a:t>
                      </a:r>
                      <a:endParaRPr lang="ko-KR" altLang="en-US" sz="1300" b="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22922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522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※ </a:t>
            </a:r>
            <a:r>
              <a:rPr lang="ko-KR" altLang="en-US" dirty="0"/>
              <a:t>실습 프로젝트 </a:t>
            </a:r>
            <a:r>
              <a:rPr lang="en-US" altLang="ko-KR" dirty="0"/>
              <a:t>POM </a:t>
            </a:r>
            <a:r>
              <a:rPr lang="en-US" altLang="ko-KR" dirty="0" smtClean="0"/>
              <a:t>(3/3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339727" y="836614"/>
            <a:ext cx="10369549" cy="432802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altLang="ko-KR" dirty="0" smtClean="0">
                <a:latin typeface="+mn-ea"/>
                <a:ea typeface="+mn-ea"/>
              </a:rPr>
              <a:t>mall-account </a:t>
            </a:r>
            <a:r>
              <a:rPr lang="en-US" altLang="ko-KR" dirty="0" smtClean="0">
                <a:latin typeface="+mn-ea"/>
                <a:ea typeface="+mn-ea"/>
              </a:rPr>
              <a:t>– pom.xml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9137051"/>
              </p:ext>
            </p:extLst>
          </p:nvPr>
        </p:nvGraphicFramePr>
        <p:xfrm>
          <a:off x="627820" y="1267230"/>
          <a:ext cx="9433310" cy="4682119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9433310">
                  <a:extLst>
                    <a:ext uri="{9D8B030D-6E8A-4147-A177-3AD203B41FA5}">
                      <a16:colId xmlns:a16="http://schemas.microsoft.com/office/drawing/2014/main" val="3392073139"/>
                    </a:ext>
                  </a:extLst>
                </a:gridCol>
              </a:tblGrid>
              <a:tr h="4682119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400" b="0" dirty="0" smtClean="0">
                          <a:solidFill>
                            <a:srgbClr val="00808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</a:t>
                      </a:r>
                      <a:r>
                        <a:rPr lang="en-US" altLang="ko-KR" sz="1400" b="0" dirty="0" err="1" smtClean="0">
                          <a:solidFill>
                            <a:srgbClr val="3F7F7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artifactId</a:t>
                      </a:r>
                      <a:r>
                        <a:rPr lang="en-US" altLang="ko-KR" sz="1400" b="0" dirty="0" smtClean="0">
                          <a:solidFill>
                            <a:srgbClr val="00808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</a:t>
                      </a:r>
                      <a:r>
                        <a:rPr lang="en-US" altLang="ko-KR" sz="1400" b="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mall-account</a:t>
                      </a:r>
                      <a:r>
                        <a:rPr lang="en-US" altLang="ko-KR" sz="1400" b="0" dirty="0" smtClean="0">
                          <a:solidFill>
                            <a:srgbClr val="00808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&lt;/</a:t>
                      </a:r>
                      <a:r>
                        <a:rPr lang="en-US" altLang="ko-KR" sz="1400" b="0" dirty="0" err="1" smtClean="0">
                          <a:solidFill>
                            <a:srgbClr val="3F7F7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artifactId</a:t>
                      </a:r>
                      <a:r>
                        <a:rPr lang="en-US" altLang="ko-KR" sz="1400" b="0" dirty="0" smtClean="0">
                          <a:solidFill>
                            <a:srgbClr val="00808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</a:t>
                      </a:r>
                    </a:p>
                    <a:p>
                      <a:pPr algn="l"/>
                      <a:r>
                        <a:rPr lang="en-US" altLang="ko-KR" sz="1400" b="0" dirty="0" smtClean="0">
                          <a:solidFill>
                            <a:srgbClr val="00808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</a:t>
                      </a:r>
                      <a:r>
                        <a:rPr lang="en-US" altLang="ko-KR" sz="1400" b="0" dirty="0" smtClean="0">
                          <a:solidFill>
                            <a:srgbClr val="3F7F7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</a:t>
                      </a:r>
                      <a:r>
                        <a:rPr lang="en-US" altLang="ko-KR" sz="1400" b="0" dirty="0" smtClean="0">
                          <a:solidFill>
                            <a:srgbClr val="00808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</a:t>
                      </a:r>
                      <a:r>
                        <a:rPr lang="en-US" altLang="ko-KR" sz="1400" b="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mall-account</a:t>
                      </a:r>
                      <a:r>
                        <a:rPr lang="en-US" altLang="ko-KR" sz="1400" b="0" dirty="0" smtClean="0">
                          <a:solidFill>
                            <a:srgbClr val="00808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&lt;/</a:t>
                      </a:r>
                      <a:r>
                        <a:rPr lang="en-US" altLang="ko-KR" sz="1400" b="0" dirty="0" smtClean="0">
                          <a:solidFill>
                            <a:srgbClr val="3F7F7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</a:t>
                      </a:r>
                      <a:r>
                        <a:rPr lang="en-US" altLang="ko-KR" sz="1400" b="0" dirty="0" smtClean="0">
                          <a:solidFill>
                            <a:srgbClr val="00808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</a:t>
                      </a:r>
                    </a:p>
                    <a:p>
                      <a:pPr algn="l"/>
                      <a:endParaRPr lang="ko-KR" altLang="en-US" sz="1400" b="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l"/>
                      <a:r>
                        <a:rPr lang="en-US" altLang="ko-KR" sz="1400" b="0" dirty="0" smtClean="0">
                          <a:solidFill>
                            <a:srgbClr val="00808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</a:t>
                      </a:r>
                      <a:r>
                        <a:rPr lang="en-US" altLang="ko-KR" sz="1400" b="0" dirty="0" smtClean="0">
                          <a:solidFill>
                            <a:srgbClr val="3F7F7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parent</a:t>
                      </a:r>
                      <a:r>
                        <a:rPr lang="en-US" altLang="ko-KR" sz="1400" b="0" dirty="0" smtClean="0">
                          <a:solidFill>
                            <a:srgbClr val="00808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</a:t>
                      </a:r>
                    </a:p>
                    <a:p>
                      <a:pPr algn="l"/>
                      <a:r>
                        <a:rPr lang="en-US" altLang="ko-KR" sz="1400" b="0" dirty="0" smtClean="0">
                          <a:solidFill>
                            <a:srgbClr val="00808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&lt;</a:t>
                      </a:r>
                      <a:r>
                        <a:rPr lang="en-US" altLang="ko-KR" sz="1400" b="0" dirty="0" err="1" smtClean="0">
                          <a:solidFill>
                            <a:srgbClr val="3F7F7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groupId</a:t>
                      </a:r>
                      <a:r>
                        <a:rPr lang="en-US" altLang="ko-KR" sz="1400" b="0" dirty="0" smtClean="0">
                          <a:solidFill>
                            <a:srgbClr val="00808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</a:t>
                      </a:r>
                      <a:r>
                        <a:rPr lang="en-US" altLang="ko-KR" sz="1400" b="0" dirty="0" err="1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com.sk.sample</a:t>
                      </a:r>
                      <a:r>
                        <a:rPr lang="en-US" altLang="ko-KR" sz="1400" b="0" dirty="0" smtClean="0">
                          <a:solidFill>
                            <a:srgbClr val="00808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&lt;/</a:t>
                      </a:r>
                      <a:r>
                        <a:rPr lang="en-US" altLang="ko-KR" sz="1400" b="0" dirty="0" err="1" smtClean="0">
                          <a:solidFill>
                            <a:srgbClr val="3F7F7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groupId</a:t>
                      </a:r>
                      <a:r>
                        <a:rPr lang="en-US" altLang="ko-KR" sz="1400" b="0" dirty="0" smtClean="0">
                          <a:solidFill>
                            <a:srgbClr val="00808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</a:t>
                      </a:r>
                    </a:p>
                    <a:p>
                      <a:pPr algn="l"/>
                      <a:r>
                        <a:rPr lang="en-US" altLang="ko-KR" sz="1400" b="0" dirty="0" smtClean="0">
                          <a:solidFill>
                            <a:srgbClr val="00808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&lt;</a:t>
                      </a:r>
                      <a:r>
                        <a:rPr lang="en-US" altLang="ko-KR" sz="1400" b="0" dirty="0" err="1" smtClean="0">
                          <a:solidFill>
                            <a:srgbClr val="3F7F7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artifactId</a:t>
                      </a:r>
                      <a:r>
                        <a:rPr lang="en-US" altLang="ko-KR" sz="1400" b="0" dirty="0" smtClean="0">
                          <a:solidFill>
                            <a:srgbClr val="00808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</a:t>
                      </a:r>
                      <a:r>
                        <a:rPr lang="en-US" altLang="ko-KR" sz="1400" b="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mall</a:t>
                      </a:r>
                      <a:r>
                        <a:rPr lang="en-US" altLang="ko-KR" sz="1400" b="0" dirty="0" smtClean="0">
                          <a:solidFill>
                            <a:srgbClr val="00808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&lt;/</a:t>
                      </a:r>
                      <a:r>
                        <a:rPr lang="en-US" altLang="ko-KR" sz="1400" b="0" dirty="0" err="1" smtClean="0">
                          <a:solidFill>
                            <a:srgbClr val="3F7F7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artifactId</a:t>
                      </a:r>
                      <a:r>
                        <a:rPr lang="en-US" altLang="ko-KR" sz="1400" b="0" dirty="0" smtClean="0">
                          <a:solidFill>
                            <a:srgbClr val="00808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</a:t>
                      </a:r>
                    </a:p>
                    <a:p>
                      <a:pPr algn="l"/>
                      <a:r>
                        <a:rPr lang="en-US" altLang="ko-KR" sz="1400" b="0" dirty="0" smtClean="0">
                          <a:solidFill>
                            <a:srgbClr val="00808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&lt;</a:t>
                      </a:r>
                      <a:r>
                        <a:rPr lang="en-US" altLang="ko-KR" sz="1400" b="0" dirty="0" smtClean="0">
                          <a:solidFill>
                            <a:srgbClr val="3F7F7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version</a:t>
                      </a:r>
                      <a:r>
                        <a:rPr lang="en-US" altLang="ko-KR" sz="1400" b="0" dirty="0" smtClean="0">
                          <a:solidFill>
                            <a:srgbClr val="00808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</a:t>
                      </a:r>
                      <a:r>
                        <a:rPr lang="en-US" altLang="ko-KR" sz="1400" b="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0.0.1-SNAPSHOT</a:t>
                      </a:r>
                      <a:r>
                        <a:rPr lang="en-US" altLang="ko-KR" sz="1400" b="0" dirty="0" smtClean="0">
                          <a:solidFill>
                            <a:srgbClr val="00808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&lt;/</a:t>
                      </a:r>
                      <a:r>
                        <a:rPr lang="en-US" altLang="ko-KR" sz="1400" b="0" dirty="0" smtClean="0">
                          <a:solidFill>
                            <a:srgbClr val="3F7F7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version</a:t>
                      </a:r>
                      <a:r>
                        <a:rPr lang="en-US" altLang="ko-KR" sz="1400" b="0" dirty="0" smtClean="0">
                          <a:solidFill>
                            <a:srgbClr val="00808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</a:t>
                      </a:r>
                    </a:p>
                    <a:p>
                      <a:pPr algn="l"/>
                      <a:r>
                        <a:rPr lang="en-US" altLang="ko-KR" sz="1400" b="0" dirty="0" smtClean="0">
                          <a:solidFill>
                            <a:srgbClr val="00808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&lt;/</a:t>
                      </a:r>
                      <a:r>
                        <a:rPr lang="en-US" altLang="ko-KR" sz="1400" b="0" dirty="0" smtClean="0">
                          <a:solidFill>
                            <a:srgbClr val="3F7F7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parent</a:t>
                      </a:r>
                      <a:r>
                        <a:rPr lang="en-US" altLang="ko-KR" sz="1400" b="0" dirty="0" smtClean="0">
                          <a:solidFill>
                            <a:srgbClr val="00808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</a:t>
                      </a:r>
                    </a:p>
                    <a:p>
                      <a:pPr algn="l"/>
                      <a:endParaRPr lang="ko-KR" altLang="en-US" sz="1400" b="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l"/>
                      <a:r>
                        <a:rPr lang="en-US" altLang="ko-KR" sz="1400" b="0" dirty="0" smtClean="0">
                          <a:solidFill>
                            <a:srgbClr val="00808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</a:t>
                      </a:r>
                      <a:r>
                        <a:rPr lang="en-US" altLang="ko-KR" sz="1400" b="0" dirty="0" smtClean="0">
                          <a:solidFill>
                            <a:srgbClr val="3F7F7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dependencies</a:t>
                      </a:r>
                      <a:r>
                        <a:rPr lang="en-US" altLang="ko-KR" sz="1400" b="0" dirty="0" smtClean="0">
                          <a:solidFill>
                            <a:srgbClr val="00808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</a:t>
                      </a:r>
                    </a:p>
                    <a:p>
                      <a:pPr algn="l"/>
                      <a:r>
                        <a:rPr lang="en-US" altLang="ko-KR" sz="1400" b="0" dirty="0" smtClean="0">
                          <a:solidFill>
                            <a:srgbClr val="00808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&lt;</a:t>
                      </a:r>
                      <a:r>
                        <a:rPr lang="en-US" altLang="ko-KR" sz="1400" b="0" dirty="0" smtClean="0">
                          <a:solidFill>
                            <a:srgbClr val="3F7F7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dependency</a:t>
                      </a:r>
                      <a:r>
                        <a:rPr lang="en-US" altLang="ko-KR" sz="1400" b="0" dirty="0" smtClean="0">
                          <a:solidFill>
                            <a:srgbClr val="00808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</a:t>
                      </a:r>
                    </a:p>
                    <a:p>
                      <a:pPr algn="l"/>
                      <a:r>
                        <a:rPr lang="en-US" altLang="ko-KR" sz="1400" b="0" dirty="0" smtClean="0">
                          <a:solidFill>
                            <a:srgbClr val="00808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&lt;</a:t>
                      </a:r>
                      <a:r>
                        <a:rPr lang="en-US" altLang="ko-KR" sz="1400" b="0" dirty="0" err="1" smtClean="0">
                          <a:solidFill>
                            <a:srgbClr val="3F7F7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groupId</a:t>
                      </a:r>
                      <a:r>
                        <a:rPr lang="en-US" altLang="ko-KR" sz="1400" b="0" dirty="0" smtClean="0">
                          <a:solidFill>
                            <a:srgbClr val="00808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</a:t>
                      </a:r>
                      <a:r>
                        <a:rPr lang="en-US" altLang="ko-KR" sz="1400" b="0" dirty="0" err="1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com.sk.sample</a:t>
                      </a:r>
                      <a:r>
                        <a:rPr lang="en-US" altLang="ko-KR" sz="1400" b="0" dirty="0" smtClean="0">
                          <a:solidFill>
                            <a:srgbClr val="00808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&lt;/</a:t>
                      </a:r>
                      <a:r>
                        <a:rPr lang="en-US" altLang="ko-KR" sz="1400" b="0" dirty="0" err="1" smtClean="0">
                          <a:solidFill>
                            <a:srgbClr val="3F7F7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groupId</a:t>
                      </a:r>
                      <a:r>
                        <a:rPr lang="en-US" altLang="ko-KR" sz="1400" b="0" dirty="0" smtClean="0">
                          <a:solidFill>
                            <a:srgbClr val="00808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</a:t>
                      </a:r>
                    </a:p>
                    <a:p>
                      <a:pPr algn="l"/>
                      <a:r>
                        <a:rPr lang="en-US" altLang="ko-KR" sz="1400" b="0" dirty="0" smtClean="0">
                          <a:solidFill>
                            <a:srgbClr val="00808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&lt;</a:t>
                      </a:r>
                      <a:r>
                        <a:rPr lang="en-US" altLang="ko-KR" sz="1400" b="0" dirty="0" err="1" smtClean="0">
                          <a:solidFill>
                            <a:srgbClr val="3F7F7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artifactId</a:t>
                      </a:r>
                      <a:r>
                        <a:rPr lang="en-US" altLang="ko-KR" sz="1400" b="0" dirty="0" smtClean="0">
                          <a:solidFill>
                            <a:srgbClr val="00808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</a:t>
                      </a:r>
                      <a:r>
                        <a:rPr lang="en-US" altLang="ko-KR" sz="1400" b="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mall-shared</a:t>
                      </a:r>
                      <a:r>
                        <a:rPr lang="en-US" altLang="ko-KR" sz="1400" b="0" dirty="0" smtClean="0">
                          <a:solidFill>
                            <a:srgbClr val="00808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&lt;/</a:t>
                      </a:r>
                      <a:r>
                        <a:rPr lang="en-US" altLang="ko-KR" sz="1400" b="0" dirty="0" err="1" smtClean="0">
                          <a:solidFill>
                            <a:srgbClr val="3F7F7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artifactId</a:t>
                      </a:r>
                      <a:r>
                        <a:rPr lang="en-US" altLang="ko-KR" sz="1400" b="0" dirty="0" smtClean="0">
                          <a:solidFill>
                            <a:srgbClr val="00808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</a:t>
                      </a:r>
                    </a:p>
                    <a:p>
                      <a:pPr algn="l"/>
                      <a:r>
                        <a:rPr lang="en-US" altLang="ko-KR" sz="1400" b="0" dirty="0" smtClean="0">
                          <a:solidFill>
                            <a:srgbClr val="00808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&lt;/</a:t>
                      </a:r>
                      <a:r>
                        <a:rPr lang="en-US" altLang="ko-KR" sz="1400" b="0" dirty="0" smtClean="0">
                          <a:solidFill>
                            <a:srgbClr val="3F7F7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dependency</a:t>
                      </a:r>
                      <a:r>
                        <a:rPr lang="en-US" altLang="ko-KR" sz="1400" b="0" dirty="0" smtClean="0">
                          <a:solidFill>
                            <a:srgbClr val="00808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</a:t>
                      </a:r>
                    </a:p>
                    <a:p>
                      <a:pPr algn="l"/>
                      <a:r>
                        <a:rPr lang="en-US" altLang="ko-KR" sz="1400" b="0" dirty="0" smtClean="0">
                          <a:solidFill>
                            <a:srgbClr val="00808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&lt;/</a:t>
                      </a:r>
                      <a:r>
                        <a:rPr lang="en-US" altLang="ko-KR" sz="1400" b="0" dirty="0" smtClean="0">
                          <a:solidFill>
                            <a:srgbClr val="3F7F7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dependencies</a:t>
                      </a:r>
                      <a:r>
                        <a:rPr lang="en-US" altLang="ko-KR" sz="1400" b="0" dirty="0" smtClean="0">
                          <a:solidFill>
                            <a:srgbClr val="00808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</a:t>
                      </a:r>
                      <a:endParaRPr lang="ko-KR" altLang="en-US" sz="1300" b="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22922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3156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Maven Project </a:t>
            </a:r>
            <a:r>
              <a:rPr lang="en-US" altLang="ko-KR" dirty="0" smtClean="0"/>
              <a:t>(3/5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339727" y="836614"/>
            <a:ext cx="10369549" cy="848300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ko-KR" altLang="en-US" dirty="0" smtClean="0">
                <a:latin typeface="+mn-ea"/>
                <a:ea typeface="+mn-ea"/>
              </a:rPr>
              <a:t>표준 디렉토리 구조 </a:t>
            </a:r>
            <a:r>
              <a:rPr lang="en-US" altLang="ko-KR" dirty="0">
                <a:latin typeface="+mn-ea"/>
                <a:ea typeface="+mn-ea"/>
              </a:rPr>
              <a:t>(</a:t>
            </a:r>
            <a:r>
              <a:rPr lang="en-US" altLang="ko-KR" dirty="0" smtClean="0">
                <a:latin typeface="+mn-ea"/>
                <a:ea typeface="+mn-ea"/>
              </a:rPr>
              <a:t>mall-account </a:t>
            </a:r>
            <a:r>
              <a:rPr lang="ko-KR" altLang="en-US" dirty="0" smtClean="0">
                <a:latin typeface="+mn-ea"/>
                <a:ea typeface="+mn-ea"/>
              </a:rPr>
              <a:t>프로젝트 참조</a:t>
            </a:r>
            <a:r>
              <a:rPr lang="en-US" altLang="ko-KR" dirty="0" smtClean="0">
                <a:latin typeface="+mn-ea"/>
                <a:ea typeface="+mn-ea"/>
              </a:rPr>
              <a:t>)</a:t>
            </a:r>
          </a:p>
          <a:p>
            <a:pPr marL="230188" lvl="1" indent="0">
              <a:lnSpc>
                <a:spcPct val="130000"/>
              </a:lnSpc>
              <a:buNone/>
            </a:pPr>
            <a:endParaRPr lang="en-US" altLang="ko-KR" dirty="0" smtClean="0">
              <a:latin typeface="+mn-ea"/>
              <a:ea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830" y="1412720"/>
            <a:ext cx="9318605" cy="4659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432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※ </a:t>
            </a:r>
            <a:r>
              <a:rPr lang="ko-KR" altLang="en-US" dirty="0" smtClean="0"/>
              <a:t>실습 </a:t>
            </a:r>
            <a:r>
              <a:rPr lang="ko-KR" altLang="en-US" dirty="0" smtClean="0"/>
              <a:t>프로젝트 패키지 구조 </a:t>
            </a:r>
            <a:r>
              <a:rPr lang="en-US" altLang="ko-KR" dirty="0" smtClean="0"/>
              <a:t>(1/2)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339727" y="836614"/>
            <a:ext cx="10369549" cy="393112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altLang="ko-KR" dirty="0" smtClean="0">
                <a:latin typeface="+mn-ea"/>
                <a:ea typeface="+mn-ea"/>
              </a:rPr>
              <a:t>Package Layout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843851" y="1474341"/>
          <a:ext cx="9361300" cy="3744517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3681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61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725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244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49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layer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/>
                        <a:t>pacakge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내용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관련 기술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5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4931">
                <a:tc rowSpan="3"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/>
                        <a:t>domain</a:t>
                      </a:r>
                      <a:endParaRPr lang="ko-KR" altLang="en-US" sz="1600" b="1" dirty="0"/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model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Aggregates</a:t>
                      </a:r>
                      <a:r>
                        <a:rPr lang="en-US" altLang="ko-KR" sz="1600" baseline="0" dirty="0" smtClean="0"/>
                        <a:t> (Entity, Value Object)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Java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en-US" altLang="ko-KR" sz="1600" baseline="0" dirty="0" err="1" smtClean="0"/>
                        <a:t>Persistance</a:t>
                      </a:r>
                      <a:r>
                        <a:rPr lang="en-US" altLang="ko-KR" sz="1600" baseline="0" dirty="0" smtClean="0"/>
                        <a:t> API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4931">
                <a:tc v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repository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Repository Interfaces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Spring Data JPA</a:t>
                      </a:r>
                      <a:r>
                        <a:rPr lang="en-US" altLang="ko-KR" sz="1600" baseline="0" dirty="0" smtClean="0"/>
                        <a:t> / REST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4931">
                <a:tc v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service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Service Interfaces</a:t>
                      </a:r>
                      <a:r>
                        <a:rPr lang="en-US" altLang="ko-KR" sz="1600" baseline="0" dirty="0" smtClean="0"/>
                        <a:t> (logic)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Business Logic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4931">
                <a:tc rowSpan="3"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/>
                        <a:t>application</a:t>
                      </a:r>
                      <a:endParaRPr lang="ko-KR" altLang="en-US" sz="1600" b="1" dirty="0"/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Spring</a:t>
                      </a:r>
                      <a:r>
                        <a:rPr lang="en-US" altLang="ko-KR" sz="1600" baseline="0" dirty="0" smtClean="0"/>
                        <a:t> Boot Application</a:t>
                      </a:r>
                      <a:endParaRPr lang="ko-KR" altLang="en-US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Spring Cloud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4931">
                <a:tc v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/>
                        <a:t>sp.web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Service Publishing (REST)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Spring Web MVC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4931">
                <a:tc v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/>
                        <a:t>es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Event Subscribe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Spring Cloud</a:t>
                      </a:r>
                      <a:r>
                        <a:rPr lang="en-US" altLang="ko-KR" sz="1600" baseline="0" dirty="0" smtClean="0"/>
                        <a:t> Stream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4478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※ </a:t>
            </a:r>
            <a:r>
              <a:rPr lang="ko-KR" altLang="en-US" dirty="0" smtClean="0"/>
              <a:t>실습 프로젝트 패키지 구조 </a:t>
            </a:r>
            <a:r>
              <a:rPr lang="en-US" altLang="ko-KR" dirty="0" smtClean="0"/>
              <a:t>(</a:t>
            </a:r>
            <a:r>
              <a:rPr lang="en-US" altLang="ko-KR" dirty="0"/>
              <a:t>2</a:t>
            </a:r>
            <a:r>
              <a:rPr lang="en-US" altLang="ko-KR" dirty="0" smtClean="0"/>
              <a:t>/2)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339727" y="836614"/>
            <a:ext cx="10369549" cy="1679297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altLang="ko-KR" dirty="0" smtClean="0">
                <a:latin typeface="+mn-ea"/>
                <a:ea typeface="+mn-ea"/>
              </a:rPr>
              <a:t>Package Layout</a:t>
            </a:r>
          </a:p>
          <a:p>
            <a:pPr lvl="1">
              <a:lnSpc>
                <a:spcPct val="130000"/>
              </a:lnSpc>
            </a:pPr>
            <a:r>
              <a:rPr lang="en-US" altLang="ko-KR" dirty="0" smtClean="0">
                <a:latin typeface="+mn-ea"/>
                <a:ea typeface="+mn-ea"/>
              </a:rPr>
              <a:t>mall-account</a:t>
            </a:r>
          </a:p>
          <a:p>
            <a:pPr marL="457200" lvl="2" indent="0">
              <a:lnSpc>
                <a:spcPct val="130000"/>
              </a:lnSpc>
              <a:buNone/>
            </a:pPr>
            <a:endParaRPr lang="en-US" altLang="ko-KR" dirty="0" smtClean="0">
              <a:latin typeface="+mn-ea"/>
              <a:ea typeface="+mn-ea"/>
            </a:endParaRPr>
          </a:p>
          <a:p>
            <a:pPr lvl="1">
              <a:lnSpc>
                <a:spcPct val="130000"/>
              </a:lnSpc>
            </a:pPr>
            <a:endParaRPr lang="en-US" altLang="ko-KR" dirty="0" smtClean="0">
              <a:latin typeface="+mn-ea"/>
              <a:ea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800" y="1844780"/>
            <a:ext cx="3330246" cy="405705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F54FB45-A903-FE40-99A0-E5E421BED8E3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48772" y="1412720"/>
            <a:ext cx="7060504" cy="477061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 bwMode="auto">
          <a:xfrm>
            <a:off x="915860" y="3068950"/>
            <a:ext cx="2664370" cy="2160300"/>
          </a:xfrm>
          <a:prstGeom prst="rect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chemeClr val="tx1"/>
              </a:buClr>
            </a:pPr>
            <a:endParaRPr lang="ko-KR" altLang="en-US" sz="1000" b="0" dirty="0" smtClean="0">
              <a:latin typeface="Optima" pitchFamily="2" charset="2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913059" y="2436307"/>
            <a:ext cx="2664370" cy="625023"/>
          </a:xfrm>
          <a:prstGeom prst="rect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chemeClr val="tx1"/>
              </a:buClr>
            </a:pPr>
            <a:endParaRPr lang="ko-KR" altLang="en-US" sz="1000" b="0" dirty="0" smtClean="0">
              <a:latin typeface="Optima" pitchFamily="2" charset="2"/>
            </a:endParaRPr>
          </a:p>
        </p:txBody>
      </p:sp>
      <p:cxnSp>
        <p:nvCxnSpPr>
          <p:cNvPr id="9" name="직선 연결선 8"/>
          <p:cNvCxnSpPr>
            <a:stCxn id="7" idx="3"/>
          </p:cNvCxnSpPr>
          <p:nvPr/>
        </p:nvCxnSpPr>
        <p:spPr bwMode="auto">
          <a:xfrm flipV="1">
            <a:off x="3580230" y="3861060"/>
            <a:ext cx="3096430" cy="28804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stealth"/>
          </a:ln>
          <a:effectLst/>
        </p:spPr>
      </p:cxnSp>
      <p:cxnSp>
        <p:nvCxnSpPr>
          <p:cNvPr id="10" name="직선 연결선 9"/>
          <p:cNvCxnSpPr>
            <a:stCxn id="8" idx="3"/>
          </p:cNvCxnSpPr>
          <p:nvPr/>
        </p:nvCxnSpPr>
        <p:spPr bwMode="auto">
          <a:xfrm>
            <a:off x="3577429" y="2748819"/>
            <a:ext cx="2523151" cy="358619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stealth"/>
          </a:ln>
          <a:effectLst/>
        </p:spPr>
      </p:cxnSp>
    </p:spTree>
    <p:extLst>
      <p:ext uri="{BB962C8B-B14F-4D97-AF65-F5344CB8AC3E}">
        <p14:creationId xmlns:p14="http://schemas.microsoft.com/office/powerpoint/2010/main" val="1393037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Maven Project (4/5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339727" y="836614"/>
            <a:ext cx="10369549" cy="4587785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ko-KR" altLang="en-US" dirty="0" smtClean="0">
                <a:latin typeface="+mn-ea"/>
                <a:ea typeface="+mn-ea"/>
              </a:rPr>
              <a:t>빌드 수명주기 </a:t>
            </a:r>
            <a:r>
              <a:rPr lang="en-US" altLang="ko-KR" dirty="0">
                <a:latin typeface="+mn-ea"/>
                <a:ea typeface="+mn-ea"/>
              </a:rPr>
              <a:t>(</a:t>
            </a:r>
            <a:r>
              <a:rPr lang="ko-KR" altLang="en-US" dirty="0" smtClean="0">
                <a:latin typeface="+mn-ea"/>
                <a:ea typeface="+mn-ea"/>
              </a:rPr>
              <a:t>프로젝트 </a:t>
            </a:r>
            <a:r>
              <a:rPr lang="en-US" altLang="ko-KR" dirty="0" smtClean="0">
                <a:latin typeface="+mn-ea"/>
                <a:ea typeface="+mn-ea"/>
              </a:rPr>
              <a:t>&gt; Context Menu &gt; Run As…) </a:t>
            </a:r>
          </a:p>
          <a:p>
            <a:pPr lvl="1">
              <a:lnSpc>
                <a:spcPct val="130000"/>
              </a:lnSpc>
            </a:pPr>
            <a:r>
              <a:rPr lang="en-US" altLang="ko-KR" dirty="0" smtClean="0">
                <a:latin typeface="+mn-ea"/>
                <a:ea typeface="+mn-ea"/>
              </a:rPr>
              <a:t>Compile </a:t>
            </a:r>
            <a:r>
              <a:rPr lang="en-US" altLang="ko-KR" dirty="0"/>
              <a:t>→ </a:t>
            </a:r>
            <a:r>
              <a:rPr lang="en-US" altLang="ko-KR" dirty="0" smtClean="0"/>
              <a:t>Test </a:t>
            </a:r>
            <a:r>
              <a:rPr lang="en-US" altLang="ko-KR" dirty="0"/>
              <a:t>→ </a:t>
            </a:r>
            <a:r>
              <a:rPr lang="en-US" altLang="ko-KR" dirty="0" smtClean="0"/>
              <a:t>Package </a:t>
            </a:r>
            <a:r>
              <a:rPr lang="en-US" altLang="ko-KR" dirty="0"/>
              <a:t>→ </a:t>
            </a:r>
            <a:r>
              <a:rPr lang="en-US" altLang="ko-KR" dirty="0" smtClean="0"/>
              <a:t>Install </a:t>
            </a:r>
            <a:r>
              <a:rPr lang="en-US" altLang="ko-KR" dirty="0"/>
              <a:t>→ </a:t>
            </a:r>
            <a:r>
              <a:rPr lang="en-US" altLang="ko-KR" dirty="0" smtClean="0"/>
              <a:t>Deploy</a:t>
            </a:r>
          </a:p>
          <a:p>
            <a:pPr lvl="2">
              <a:lnSpc>
                <a:spcPct val="130000"/>
              </a:lnSpc>
            </a:pPr>
            <a:r>
              <a:rPr lang="en-US" altLang="ko-KR" dirty="0" smtClean="0"/>
              <a:t>Package : jar </a:t>
            </a:r>
            <a:r>
              <a:rPr lang="ko-KR" altLang="en-US" dirty="0" smtClean="0"/>
              <a:t>또는</a:t>
            </a:r>
            <a:r>
              <a:rPr lang="en-US" altLang="ko-KR" dirty="0" smtClean="0"/>
              <a:t> war </a:t>
            </a:r>
            <a:r>
              <a:rPr lang="ko-KR" altLang="en-US" dirty="0" smtClean="0"/>
              <a:t>파일 생성</a:t>
            </a:r>
            <a:endParaRPr lang="en-US" altLang="ko-KR" dirty="0" smtClean="0"/>
          </a:p>
          <a:p>
            <a:pPr lvl="2">
              <a:lnSpc>
                <a:spcPct val="130000"/>
              </a:lnSpc>
            </a:pPr>
            <a:r>
              <a:rPr lang="en-US" altLang="ko-KR" dirty="0" smtClean="0">
                <a:latin typeface="+mn-ea"/>
                <a:ea typeface="+mn-ea"/>
              </a:rPr>
              <a:t>Install : </a:t>
            </a:r>
            <a:r>
              <a:rPr lang="ko-KR" altLang="en-US" dirty="0" smtClean="0">
                <a:latin typeface="+mn-ea"/>
                <a:ea typeface="+mn-ea"/>
              </a:rPr>
              <a:t>로컬 저장소 배포</a:t>
            </a:r>
            <a:endParaRPr lang="en-US" altLang="ko-KR" dirty="0" smtClean="0">
              <a:latin typeface="+mn-ea"/>
              <a:ea typeface="+mn-ea"/>
            </a:endParaRPr>
          </a:p>
          <a:p>
            <a:pPr lvl="2">
              <a:lnSpc>
                <a:spcPct val="130000"/>
              </a:lnSpc>
            </a:pPr>
            <a:r>
              <a:rPr lang="en-US" altLang="ko-KR" dirty="0" smtClean="0">
                <a:latin typeface="+mn-ea"/>
                <a:ea typeface="+mn-ea"/>
              </a:rPr>
              <a:t>Deploy : </a:t>
            </a:r>
            <a:r>
              <a:rPr lang="ko-KR" altLang="en-US" dirty="0" smtClean="0">
                <a:latin typeface="+mn-ea"/>
                <a:ea typeface="+mn-ea"/>
              </a:rPr>
              <a:t>원격 저장소 배포</a:t>
            </a:r>
            <a:endParaRPr lang="en-US" altLang="ko-KR" dirty="0" smtClean="0">
              <a:latin typeface="+mn-ea"/>
              <a:ea typeface="+mn-ea"/>
            </a:endParaRPr>
          </a:p>
          <a:p>
            <a:pPr lvl="2">
              <a:lnSpc>
                <a:spcPct val="130000"/>
              </a:lnSpc>
            </a:pPr>
            <a:r>
              <a:rPr lang="en-US" altLang="ko-KR" dirty="0" smtClean="0">
                <a:latin typeface="+mn-ea"/>
                <a:ea typeface="+mn-ea"/>
              </a:rPr>
              <a:t>Clean</a:t>
            </a:r>
          </a:p>
          <a:p>
            <a:pPr lvl="2">
              <a:lnSpc>
                <a:spcPct val="130000"/>
              </a:lnSpc>
            </a:pPr>
            <a:endParaRPr lang="en-US" altLang="ko-KR" dirty="0" smtClean="0">
              <a:latin typeface="+mn-ea"/>
              <a:ea typeface="+mn-ea"/>
            </a:endParaRPr>
          </a:p>
          <a:p>
            <a:pPr>
              <a:lnSpc>
                <a:spcPct val="130000"/>
              </a:lnSpc>
            </a:pPr>
            <a:r>
              <a:rPr lang="ko-KR" altLang="en-US" dirty="0" smtClean="0">
                <a:latin typeface="+mn-ea"/>
                <a:ea typeface="+mn-ea"/>
              </a:rPr>
              <a:t>저장소</a:t>
            </a:r>
            <a:endParaRPr lang="en-US" altLang="ko-KR" dirty="0">
              <a:latin typeface="+mn-ea"/>
              <a:ea typeface="+mn-ea"/>
            </a:endParaRPr>
          </a:p>
          <a:p>
            <a:pPr lvl="1">
              <a:lnSpc>
                <a:spcPct val="130000"/>
              </a:lnSpc>
            </a:pPr>
            <a:r>
              <a:rPr lang="ko-KR" altLang="en-US" dirty="0" smtClean="0">
                <a:latin typeface="+mn-ea"/>
                <a:ea typeface="+mn-ea"/>
              </a:rPr>
              <a:t>로컬 저장소 </a:t>
            </a:r>
            <a:r>
              <a:rPr lang="en-US" altLang="ko-KR" dirty="0" smtClean="0">
                <a:latin typeface="+mn-ea"/>
                <a:ea typeface="+mn-ea"/>
              </a:rPr>
              <a:t>: </a:t>
            </a:r>
            <a:r>
              <a:rPr lang="ko-KR" altLang="en-US" dirty="0" smtClean="0">
                <a:latin typeface="+mn-ea"/>
                <a:ea typeface="+mn-ea"/>
              </a:rPr>
              <a:t>개발 </a:t>
            </a:r>
            <a:r>
              <a:rPr lang="en-US" altLang="ko-KR" dirty="0" smtClean="0">
                <a:latin typeface="+mn-ea"/>
                <a:ea typeface="+mn-ea"/>
              </a:rPr>
              <a:t>PC </a:t>
            </a:r>
            <a:r>
              <a:rPr lang="ko-KR" altLang="en-US" dirty="0" smtClean="0">
                <a:latin typeface="+mn-ea"/>
                <a:ea typeface="+mn-ea"/>
              </a:rPr>
              <a:t>저장소</a:t>
            </a:r>
            <a:endParaRPr lang="en-US" altLang="ko-KR" dirty="0" smtClean="0">
              <a:latin typeface="+mn-ea"/>
              <a:ea typeface="+mn-ea"/>
            </a:endParaRPr>
          </a:p>
          <a:p>
            <a:pPr lvl="1">
              <a:lnSpc>
                <a:spcPct val="130000"/>
              </a:lnSpc>
            </a:pPr>
            <a:r>
              <a:rPr lang="ko-KR" altLang="en-US" dirty="0" smtClean="0">
                <a:latin typeface="+mn-ea"/>
                <a:ea typeface="+mn-ea"/>
              </a:rPr>
              <a:t>원격 저장소 </a:t>
            </a:r>
            <a:r>
              <a:rPr lang="en-US" altLang="ko-KR" dirty="0" smtClean="0">
                <a:latin typeface="+mn-ea"/>
                <a:ea typeface="+mn-ea"/>
              </a:rPr>
              <a:t>: </a:t>
            </a:r>
            <a:r>
              <a:rPr lang="ko-KR" altLang="en-US" dirty="0" smtClean="0">
                <a:latin typeface="+mn-ea"/>
                <a:ea typeface="+mn-ea"/>
              </a:rPr>
              <a:t>별도의 원격 저장소 </a:t>
            </a:r>
            <a:r>
              <a:rPr lang="en-US" altLang="ko-KR" dirty="0" smtClean="0">
                <a:latin typeface="+mn-ea"/>
                <a:ea typeface="+mn-ea"/>
              </a:rPr>
              <a:t>(</a:t>
            </a:r>
            <a:r>
              <a:rPr lang="ko-KR" altLang="en-US" dirty="0" smtClean="0">
                <a:latin typeface="+mn-ea"/>
                <a:ea typeface="+mn-ea"/>
              </a:rPr>
              <a:t>사내</a:t>
            </a:r>
            <a:r>
              <a:rPr lang="en-US" altLang="ko-KR" dirty="0" smtClean="0">
                <a:latin typeface="+mn-ea"/>
                <a:ea typeface="+mn-ea"/>
              </a:rPr>
              <a:t>/</a:t>
            </a:r>
            <a:r>
              <a:rPr lang="ko-KR" altLang="en-US" dirty="0" smtClean="0">
                <a:latin typeface="+mn-ea"/>
                <a:ea typeface="+mn-ea"/>
              </a:rPr>
              <a:t>프로젝트 용</a:t>
            </a:r>
            <a:r>
              <a:rPr lang="en-US" altLang="ko-KR" dirty="0" smtClean="0">
                <a:latin typeface="+mn-ea"/>
                <a:ea typeface="+mn-ea"/>
              </a:rPr>
              <a:t>)</a:t>
            </a:r>
          </a:p>
          <a:p>
            <a:pPr lvl="1">
              <a:lnSpc>
                <a:spcPct val="130000"/>
              </a:lnSpc>
            </a:pPr>
            <a:r>
              <a:rPr lang="ko-KR" altLang="en-US" dirty="0">
                <a:latin typeface="+mn-ea"/>
                <a:ea typeface="+mn-ea"/>
              </a:rPr>
              <a:t>중</a:t>
            </a:r>
            <a:r>
              <a:rPr lang="ko-KR" altLang="en-US" dirty="0" smtClean="0">
                <a:latin typeface="+mn-ea"/>
                <a:ea typeface="+mn-ea"/>
              </a:rPr>
              <a:t>앙 저장소 </a:t>
            </a:r>
            <a:r>
              <a:rPr lang="en-US" altLang="ko-KR" dirty="0" smtClean="0">
                <a:latin typeface="+mn-ea"/>
                <a:ea typeface="+mn-ea"/>
              </a:rPr>
              <a:t>: </a:t>
            </a:r>
            <a:r>
              <a:rPr lang="ko-KR" altLang="en-US" dirty="0" err="1" smtClean="0">
                <a:latin typeface="+mn-ea"/>
                <a:ea typeface="+mn-ea"/>
              </a:rPr>
              <a:t>메이븐</a:t>
            </a:r>
            <a:r>
              <a:rPr lang="ko-KR" altLang="en-US" dirty="0" smtClean="0">
                <a:latin typeface="+mn-ea"/>
                <a:ea typeface="+mn-ea"/>
              </a:rPr>
              <a:t> 공식 저장소 </a:t>
            </a:r>
            <a:r>
              <a:rPr lang="en-US" altLang="ko-KR" dirty="0" smtClean="0">
                <a:latin typeface="+mn-ea"/>
                <a:ea typeface="+mn-ea"/>
              </a:rPr>
              <a:t>(</a:t>
            </a:r>
            <a:r>
              <a:rPr lang="ko-KR" altLang="en-US" dirty="0" smtClean="0">
                <a:latin typeface="+mn-ea"/>
                <a:ea typeface="+mn-ea"/>
              </a:rPr>
              <a:t>오픈 소스라이브러리</a:t>
            </a:r>
            <a:r>
              <a:rPr lang="en-US" altLang="ko-KR" dirty="0" smtClean="0">
                <a:latin typeface="+mn-ea"/>
                <a:ea typeface="+mn-ea"/>
              </a:rPr>
              <a:t>, </a:t>
            </a:r>
            <a:r>
              <a:rPr lang="ko-KR" altLang="en-US" dirty="0" err="1" smtClean="0">
                <a:latin typeface="+mn-ea"/>
                <a:ea typeface="+mn-ea"/>
              </a:rPr>
              <a:t>메이븐</a:t>
            </a:r>
            <a:r>
              <a:rPr lang="ko-KR" altLang="en-US" dirty="0" smtClean="0">
                <a:latin typeface="+mn-ea"/>
                <a:ea typeface="+mn-ea"/>
              </a:rPr>
              <a:t> 플러그인 등</a:t>
            </a:r>
            <a:r>
              <a:rPr lang="en-US" altLang="ko-KR" dirty="0" smtClean="0">
                <a:latin typeface="+mn-ea"/>
                <a:ea typeface="+mn-ea"/>
              </a:rPr>
              <a:t>)</a:t>
            </a:r>
            <a:endParaRPr lang="en-US" altLang="ko-KR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72873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Maven Project </a:t>
            </a:r>
            <a:r>
              <a:rPr lang="en-US" altLang="ko-KR" dirty="0" smtClean="0"/>
              <a:t>(5/5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339727" y="836614"/>
            <a:ext cx="10369549" cy="7496274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altLang="ko-KR" dirty="0" smtClean="0">
                <a:latin typeface="+mn-ea"/>
                <a:ea typeface="+mn-ea"/>
              </a:rPr>
              <a:t>Maven</a:t>
            </a:r>
            <a:r>
              <a:rPr lang="ko-KR" altLang="en-US" dirty="0" smtClean="0">
                <a:latin typeface="+mn-ea"/>
                <a:ea typeface="+mn-ea"/>
              </a:rPr>
              <a:t> </a:t>
            </a:r>
            <a:r>
              <a:rPr lang="en-US" altLang="ko-KR" dirty="0" smtClean="0">
                <a:latin typeface="+mn-ea"/>
                <a:ea typeface="+mn-ea"/>
              </a:rPr>
              <a:t>Overview in STS</a:t>
            </a:r>
          </a:p>
          <a:p>
            <a:pPr lvl="1">
              <a:lnSpc>
                <a:spcPct val="130000"/>
              </a:lnSpc>
            </a:pPr>
            <a:r>
              <a:rPr lang="en-US" altLang="ko-KR" dirty="0" smtClean="0">
                <a:latin typeface="+mn-ea"/>
                <a:ea typeface="+mn-ea"/>
              </a:rPr>
              <a:t>STS &gt; Window &gt; Preferences &gt;  Maven </a:t>
            </a:r>
          </a:p>
          <a:p>
            <a:pPr lvl="2">
              <a:lnSpc>
                <a:spcPct val="130000"/>
              </a:lnSpc>
            </a:pPr>
            <a:r>
              <a:rPr lang="en-US" altLang="ko-KR" dirty="0" smtClean="0">
                <a:latin typeface="+mn-ea"/>
                <a:ea typeface="+mn-ea"/>
              </a:rPr>
              <a:t>Settings.xml : Maven </a:t>
            </a:r>
            <a:r>
              <a:rPr lang="ko-KR" altLang="en-US" dirty="0" smtClean="0">
                <a:latin typeface="+mn-ea"/>
                <a:ea typeface="+mn-ea"/>
              </a:rPr>
              <a:t>저장소 및 프로파일 정보 등 설정</a:t>
            </a:r>
            <a:endParaRPr lang="en-US" altLang="ko-KR" dirty="0" smtClean="0">
              <a:latin typeface="+mn-ea"/>
              <a:ea typeface="+mn-ea"/>
            </a:endParaRPr>
          </a:p>
          <a:p>
            <a:pPr lvl="1">
              <a:lnSpc>
                <a:spcPct val="130000"/>
              </a:lnSpc>
            </a:pPr>
            <a:r>
              <a:rPr lang="ko-KR" altLang="en-US" dirty="0" smtClean="0">
                <a:latin typeface="+mn-ea"/>
              </a:rPr>
              <a:t>프로젝트</a:t>
            </a:r>
            <a:r>
              <a:rPr lang="en-US" altLang="ko-KR" dirty="0" smtClean="0">
                <a:latin typeface="+mn-ea"/>
              </a:rPr>
              <a:t>(mall </a:t>
            </a:r>
            <a:r>
              <a:rPr lang="en-US" altLang="ko-KR" dirty="0" smtClean="0">
                <a:latin typeface="+mn-ea"/>
              </a:rPr>
              <a:t>/ </a:t>
            </a:r>
            <a:r>
              <a:rPr lang="en-US" altLang="ko-KR" dirty="0" smtClean="0">
                <a:latin typeface="+mn-ea"/>
              </a:rPr>
              <a:t>mall-account)</a:t>
            </a:r>
            <a:r>
              <a:rPr lang="ko-KR" altLang="en-US" dirty="0" smtClean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&gt; Context Menu &gt; Maven</a:t>
            </a:r>
          </a:p>
          <a:p>
            <a:pPr lvl="2">
              <a:lnSpc>
                <a:spcPct val="130000"/>
              </a:lnSpc>
            </a:pPr>
            <a:r>
              <a:rPr lang="en-US" altLang="ko-KR" dirty="0">
                <a:latin typeface="+mn-ea"/>
              </a:rPr>
              <a:t>Update Project… </a:t>
            </a:r>
          </a:p>
          <a:p>
            <a:pPr lvl="1">
              <a:lnSpc>
                <a:spcPct val="130000"/>
              </a:lnSpc>
            </a:pPr>
            <a:r>
              <a:rPr lang="ko-KR" altLang="en-US" dirty="0" smtClean="0">
                <a:latin typeface="+mn-ea"/>
              </a:rPr>
              <a:t>프로젝트</a:t>
            </a:r>
            <a:r>
              <a:rPr lang="en-US" altLang="ko-KR" dirty="0" smtClean="0">
                <a:latin typeface="+mn-ea"/>
              </a:rPr>
              <a:t>(mall / mall-account)</a:t>
            </a:r>
            <a:r>
              <a:rPr lang="ko-KR" altLang="en-US" dirty="0" smtClean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&gt; Context Menu &gt; Run As</a:t>
            </a:r>
            <a:r>
              <a:rPr lang="en-US" altLang="ko-KR" dirty="0" smtClean="0">
                <a:latin typeface="+mn-ea"/>
              </a:rPr>
              <a:t>… </a:t>
            </a:r>
            <a:endParaRPr lang="en-US" altLang="ko-KR" dirty="0">
              <a:latin typeface="+mn-ea"/>
            </a:endParaRPr>
          </a:p>
          <a:p>
            <a:pPr lvl="2">
              <a:lnSpc>
                <a:spcPct val="130000"/>
              </a:lnSpc>
            </a:pPr>
            <a:r>
              <a:rPr lang="en-US" altLang="ko-KR" dirty="0">
                <a:latin typeface="+mn-ea"/>
              </a:rPr>
              <a:t>Maven build</a:t>
            </a:r>
          </a:p>
          <a:p>
            <a:pPr lvl="2">
              <a:lnSpc>
                <a:spcPct val="130000"/>
              </a:lnSpc>
            </a:pPr>
            <a:r>
              <a:rPr lang="en-US" altLang="ko-KR" dirty="0">
                <a:latin typeface="+mn-ea"/>
              </a:rPr>
              <a:t>Maven clean</a:t>
            </a:r>
          </a:p>
          <a:p>
            <a:pPr lvl="2">
              <a:lnSpc>
                <a:spcPct val="130000"/>
              </a:lnSpc>
            </a:pPr>
            <a:r>
              <a:rPr lang="en-US" altLang="ko-KR" dirty="0">
                <a:latin typeface="+mn-ea"/>
              </a:rPr>
              <a:t>Maven install</a:t>
            </a:r>
          </a:p>
          <a:p>
            <a:pPr lvl="1">
              <a:lnSpc>
                <a:spcPct val="130000"/>
              </a:lnSpc>
            </a:pPr>
            <a:r>
              <a:rPr lang="ko-KR" altLang="en-US" dirty="0" smtClean="0">
                <a:latin typeface="+mn-ea"/>
                <a:ea typeface="+mn-ea"/>
              </a:rPr>
              <a:t>프로젝트 </a:t>
            </a:r>
            <a:r>
              <a:rPr lang="en-US" altLang="ko-KR" dirty="0" smtClean="0">
                <a:latin typeface="+mn-ea"/>
                <a:ea typeface="+mn-ea"/>
              </a:rPr>
              <a:t>&gt; Pom.xml</a:t>
            </a:r>
          </a:p>
          <a:p>
            <a:pPr lvl="2">
              <a:lnSpc>
                <a:spcPct val="130000"/>
              </a:lnSpc>
            </a:pPr>
            <a:r>
              <a:rPr lang="ko-KR" altLang="en-US" dirty="0" smtClean="0">
                <a:latin typeface="+mn-ea"/>
                <a:ea typeface="+mn-ea"/>
              </a:rPr>
              <a:t>프로젝트의 설정 파일</a:t>
            </a:r>
            <a:endParaRPr lang="en-US" altLang="ko-KR" dirty="0" smtClean="0">
              <a:latin typeface="+mn-ea"/>
              <a:ea typeface="+mn-ea"/>
            </a:endParaRPr>
          </a:p>
          <a:p>
            <a:pPr lvl="2">
              <a:lnSpc>
                <a:spcPct val="130000"/>
              </a:lnSpc>
            </a:pPr>
            <a:endParaRPr lang="en-US" altLang="ko-KR" dirty="0">
              <a:latin typeface="+mn-ea"/>
              <a:ea typeface="+mn-ea"/>
            </a:endParaRPr>
          </a:p>
          <a:p>
            <a:pPr marL="230188" lvl="1" indent="0">
              <a:lnSpc>
                <a:spcPct val="130000"/>
              </a:lnSpc>
              <a:buNone/>
            </a:pPr>
            <a:endParaRPr lang="en-US" altLang="ko-KR" dirty="0" smtClean="0">
              <a:latin typeface="+mn-ea"/>
              <a:ea typeface="+mn-ea"/>
            </a:endParaRPr>
          </a:p>
          <a:p>
            <a:pPr lvl="1">
              <a:lnSpc>
                <a:spcPct val="130000"/>
              </a:lnSpc>
            </a:pPr>
            <a:endParaRPr lang="en-US" altLang="ko-KR" dirty="0" smtClean="0">
              <a:latin typeface="+mn-ea"/>
              <a:ea typeface="+mn-ea"/>
            </a:endParaRPr>
          </a:p>
          <a:p>
            <a:pPr lvl="2">
              <a:lnSpc>
                <a:spcPct val="130000"/>
              </a:lnSpc>
            </a:pPr>
            <a:endParaRPr lang="en-US" altLang="ko-KR" dirty="0" smtClean="0">
              <a:latin typeface="+mn-ea"/>
              <a:ea typeface="+mn-ea"/>
            </a:endParaRPr>
          </a:p>
          <a:p>
            <a:pPr lvl="2">
              <a:lnSpc>
                <a:spcPct val="130000"/>
              </a:lnSpc>
            </a:pPr>
            <a:endParaRPr lang="en-US" altLang="ko-KR" dirty="0" smtClean="0">
              <a:latin typeface="+mn-ea"/>
              <a:ea typeface="+mn-ea"/>
            </a:endParaRPr>
          </a:p>
          <a:p>
            <a:pPr marL="230188" lvl="1" indent="0">
              <a:lnSpc>
                <a:spcPct val="130000"/>
              </a:lnSpc>
              <a:buNone/>
            </a:pPr>
            <a:endParaRPr lang="en-US" altLang="ko-KR" dirty="0" smtClean="0">
              <a:latin typeface="+mn-ea"/>
              <a:ea typeface="+mn-ea"/>
            </a:endParaRPr>
          </a:p>
          <a:p>
            <a:pPr marL="230188" lvl="1" indent="0">
              <a:lnSpc>
                <a:spcPct val="130000"/>
              </a:lnSpc>
              <a:buNone/>
            </a:pPr>
            <a:endParaRPr lang="en-US" altLang="ko-KR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28153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Maven Project </a:t>
            </a:r>
            <a:r>
              <a:rPr lang="ko-KR" altLang="en-US" dirty="0" smtClean="0"/>
              <a:t>생성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339727" y="836614"/>
            <a:ext cx="10369549" cy="5335682"/>
          </a:xfrm>
        </p:spPr>
        <p:txBody>
          <a:bodyPr/>
          <a:lstStyle/>
          <a:p>
            <a:r>
              <a:rPr lang="en-US" altLang="ko-KR" dirty="0" smtClean="0"/>
              <a:t>STS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maven </a:t>
            </a:r>
            <a:r>
              <a:rPr lang="ko-KR" altLang="en-US" dirty="0" smtClean="0"/>
              <a:t>프로젝트 만들기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STS &gt; File &gt; New &gt; Project… &gt; Maven &gt; Maven Project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en-US" altLang="ko-KR" dirty="0" smtClean="0"/>
              <a:t>Archetype project </a:t>
            </a:r>
            <a:r>
              <a:rPr lang="ko-KR" altLang="en-US" dirty="0" smtClean="0"/>
              <a:t>생성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8451" y="1617851"/>
            <a:ext cx="4095796" cy="3687577"/>
          </a:xfrm>
          <a:prstGeom prst="rect">
            <a:avLst/>
          </a:prstGeom>
        </p:spPr>
      </p:pic>
      <p:grpSp>
        <p:nvGrpSpPr>
          <p:cNvPr id="8" name="그룹 7"/>
          <p:cNvGrpSpPr/>
          <p:nvPr/>
        </p:nvGrpSpPr>
        <p:grpSpPr>
          <a:xfrm>
            <a:off x="915860" y="1601494"/>
            <a:ext cx="4104570" cy="3672510"/>
            <a:chOff x="699830" y="1628750"/>
            <a:chExt cx="4735926" cy="4263907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9830" y="1628750"/>
              <a:ext cx="4735926" cy="4263907"/>
            </a:xfrm>
            <a:prstGeom prst="rect">
              <a:avLst/>
            </a:prstGeom>
          </p:spPr>
        </p:pic>
        <p:sp>
          <p:nvSpPr>
            <p:cNvPr id="6" name="직사각형 5"/>
            <p:cNvSpPr/>
            <p:nvPr/>
          </p:nvSpPr>
          <p:spPr bwMode="auto">
            <a:xfrm>
              <a:off x="731337" y="2386354"/>
              <a:ext cx="2592360" cy="288040"/>
            </a:xfrm>
            <a:prstGeom prst="rect">
              <a:avLst/>
            </a:prstGeom>
            <a:noFill/>
            <a:ln w="476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0" latinLnBrk="0" hangingPunct="0">
                <a:spcBef>
                  <a:spcPct val="50000"/>
                </a:spcBef>
                <a:buClr>
                  <a:schemeClr val="tx1"/>
                </a:buClr>
              </a:pPr>
              <a:endParaRPr lang="ko-KR" altLang="en-US" sz="1000" b="0" dirty="0" smtClean="0">
                <a:latin typeface="Optima" pitchFamily="2" charset="2"/>
              </a:endParaRPr>
            </a:p>
          </p:txBody>
        </p:sp>
        <p:sp>
          <p:nvSpPr>
            <p:cNvPr id="7" name="직사각형 6"/>
            <p:cNvSpPr/>
            <p:nvPr/>
          </p:nvSpPr>
          <p:spPr bwMode="auto">
            <a:xfrm>
              <a:off x="3048967" y="5540747"/>
              <a:ext cx="807041" cy="288040"/>
            </a:xfrm>
            <a:prstGeom prst="rect">
              <a:avLst/>
            </a:prstGeom>
            <a:noFill/>
            <a:ln w="476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0" latinLnBrk="0" hangingPunct="0">
                <a:spcBef>
                  <a:spcPct val="50000"/>
                </a:spcBef>
                <a:buClr>
                  <a:schemeClr val="tx1"/>
                </a:buClr>
              </a:pPr>
              <a:endParaRPr lang="ko-KR" altLang="en-US" sz="1000" b="0" dirty="0" smtClean="0">
                <a:latin typeface="Optima" pitchFamily="2" charset="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454359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5596013" y="3589129"/>
            <a:ext cx="5329238" cy="1230339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ko-KR" dirty="0" smtClean="0">
                <a:latin typeface="+mn-lt"/>
              </a:rPr>
              <a:t>SaaS -12 </a:t>
            </a:r>
            <a:r>
              <a:rPr lang="en-US" altLang="ko-KR" dirty="0" smtClean="0">
                <a:latin typeface="+mn-lt"/>
              </a:rPr>
              <a:t>Factors</a:t>
            </a:r>
            <a:r>
              <a:rPr lang="en-US" altLang="ko-KR" dirty="0" smtClean="0">
                <a:latin typeface="+mn-lt"/>
              </a:rPr>
              <a:t>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ko-KR" dirty="0" smtClean="0">
                <a:latin typeface="+mn-lt"/>
              </a:rPr>
              <a:t>Spring Boot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ko-KR" dirty="0" smtClean="0">
                <a:latin typeface="+mn-lt"/>
              </a:rPr>
              <a:t>mall-account</a:t>
            </a:r>
            <a:r>
              <a:rPr lang="en-US" altLang="ko-KR" dirty="0">
                <a:latin typeface="+mn-lt"/>
              </a:rPr>
              <a:t> </a:t>
            </a:r>
            <a:r>
              <a:rPr lang="ko-KR" altLang="en-US" dirty="0" smtClean="0">
                <a:latin typeface="+mn-lt"/>
              </a:rPr>
              <a:t>실행</a:t>
            </a:r>
            <a:endParaRPr lang="en-US" altLang="ko-KR" dirty="0" smtClean="0">
              <a:latin typeface="+mn-lt"/>
            </a:endParaRPr>
          </a:p>
          <a:p>
            <a:endParaRPr lang="en-US" altLang="ko-KR" dirty="0" smtClean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. </a:t>
            </a:r>
            <a:r>
              <a:rPr lang="ko-KR" altLang="en-US" dirty="0" smtClean="0"/>
              <a:t>개발 실습 </a:t>
            </a:r>
            <a:r>
              <a:rPr lang="en-US" altLang="ko-KR" dirty="0" smtClean="0"/>
              <a:t>#2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017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SaaS - The Twelve </a:t>
            </a:r>
            <a:r>
              <a:rPr lang="en-US" altLang="ko-KR" dirty="0" smtClean="0"/>
              <a:t>Factors (1/2)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>
          <a:xfrm>
            <a:off x="339727" y="836613"/>
            <a:ext cx="10369549" cy="436310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The Twelve-Factor App</a:t>
            </a:r>
          </a:p>
          <a:p>
            <a:pPr lvl="1">
              <a:lnSpc>
                <a:spcPct val="150000"/>
              </a:lnSpc>
            </a:pPr>
            <a:r>
              <a:rPr lang="en-US" altLang="ko-KR" dirty="0">
                <a:hlinkClick r:id="rId3"/>
              </a:rPr>
              <a:t>https://12factor.net/ko</a:t>
            </a:r>
            <a:r>
              <a:rPr lang="en-US" altLang="ko-KR" dirty="0" smtClean="0">
                <a:hlinkClick r:id="rId3"/>
              </a:rPr>
              <a:t>/</a:t>
            </a:r>
            <a:r>
              <a:rPr lang="en-US" altLang="ko-KR" dirty="0" smtClean="0"/>
              <a:t> (</a:t>
            </a:r>
            <a:r>
              <a:rPr lang="en-US" altLang="ko-KR" dirty="0" err="1" smtClean="0"/>
              <a:t>heroku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SaaS(Software As A Service)</a:t>
            </a:r>
            <a:r>
              <a:rPr lang="ko-KR" altLang="en-US" dirty="0" smtClean="0"/>
              <a:t>를 만들기 위한 방법론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sz="1600" dirty="0"/>
              <a:t>설정 자동화를 위한 절차</a:t>
            </a:r>
            <a:r>
              <a:rPr lang="en-US" altLang="ko-KR" sz="1600" dirty="0"/>
              <a:t>(declarative) </a:t>
            </a:r>
            <a:r>
              <a:rPr lang="ko-KR" altLang="en-US" sz="1600" dirty="0"/>
              <a:t>를 체계화 하여 새로운 개발자가 프로젝트에 참여하는데 드는 시간과 비용을 최소화한다</a:t>
            </a:r>
            <a:r>
              <a:rPr lang="en-US" altLang="ko-KR" sz="1600" dirty="0"/>
              <a:t>.</a:t>
            </a:r>
          </a:p>
          <a:p>
            <a:pPr lvl="2">
              <a:lnSpc>
                <a:spcPct val="150000"/>
              </a:lnSpc>
            </a:pPr>
            <a:r>
              <a:rPr lang="en-US" altLang="ko-KR" sz="1600" dirty="0"/>
              <a:t>OS</a:t>
            </a:r>
            <a:r>
              <a:rPr lang="ko-KR" altLang="en-US" sz="1600" dirty="0"/>
              <a:t>에 따라 달라지는 부분을 </a:t>
            </a:r>
            <a:r>
              <a:rPr lang="ko-KR" altLang="en-US" sz="1600" dirty="0" err="1"/>
              <a:t>명확히하고</a:t>
            </a:r>
            <a:r>
              <a:rPr lang="en-US" altLang="ko-KR" sz="1600" dirty="0"/>
              <a:t>, </a:t>
            </a:r>
            <a:r>
              <a:rPr lang="ko-KR" altLang="en-US" sz="1600" dirty="0"/>
              <a:t>실행 환경 사이의 </a:t>
            </a:r>
            <a:r>
              <a:rPr lang="ko-KR" altLang="en-US" sz="1600" dirty="0" err="1"/>
              <a:t>이식성을</a:t>
            </a:r>
            <a:r>
              <a:rPr lang="ko-KR" altLang="en-US" sz="1600" dirty="0"/>
              <a:t> 극대화 한다</a:t>
            </a:r>
            <a:r>
              <a:rPr lang="en-US" altLang="ko-KR" sz="1600" dirty="0"/>
              <a:t>.</a:t>
            </a:r>
          </a:p>
          <a:p>
            <a:pPr lvl="2">
              <a:lnSpc>
                <a:spcPct val="150000"/>
              </a:lnSpc>
            </a:pPr>
            <a:r>
              <a:rPr lang="ko-KR" altLang="en-US" sz="1600" dirty="0"/>
              <a:t>최근 등장한 </a:t>
            </a:r>
            <a:r>
              <a:rPr lang="ko-KR" altLang="en-US" sz="1600" dirty="0" err="1"/>
              <a:t>클라우드</a:t>
            </a:r>
            <a:r>
              <a:rPr lang="ko-KR" altLang="en-US" sz="1600" dirty="0"/>
              <a:t> 플랫폼 배포에 적합하고</a:t>
            </a:r>
            <a:r>
              <a:rPr lang="en-US" altLang="ko-KR" sz="1600" dirty="0"/>
              <a:t>, </a:t>
            </a:r>
            <a:r>
              <a:rPr lang="ko-KR" altLang="en-US" sz="1600" dirty="0"/>
              <a:t>서버와 시스템의 관리가 </a:t>
            </a:r>
            <a:r>
              <a:rPr lang="ko-KR" altLang="en-US" sz="1600" dirty="0" err="1"/>
              <a:t>필요없게</a:t>
            </a:r>
            <a:r>
              <a:rPr lang="ko-KR" altLang="en-US" sz="1600" dirty="0"/>
              <a:t> 된다</a:t>
            </a:r>
            <a:r>
              <a:rPr lang="en-US" altLang="ko-KR" sz="1600" dirty="0"/>
              <a:t>.</a:t>
            </a:r>
          </a:p>
          <a:p>
            <a:pPr lvl="2">
              <a:lnSpc>
                <a:spcPct val="150000"/>
              </a:lnSpc>
            </a:pPr>
            <a:r>
              <a:rPr lang="ko-KR" altLang="en-US" sz="1600" dirty="0"/>
              <a:t>개발 환경과 운영 환경의 차이를 최소화하고 민첩성을 극대화하기 위해 지속적인 배포가 가능하다</a:t>
            </a:r>
            <a:r>
              <a:rPr lang="en-US" altLang="ko-KR" sz="1600" dirty="0"/>
              <a:t>.</a:t>
            </a:r>
          </a:p>
          <a:p>
            <a:pPr lvl="2">
              <a:lnSpc>
                <a:spcPct val="150000"/>
              </a:lnSpc>
            </a:pPr>
            <a:r>
              <a:rPr lang="ko-KR" altLang="en-US" sz="1600" dirty="0"/>
              <a:t>툴</a:t>
            </a:r>
            <a:r>
              <a:rPr lang="en-US" altLang="ko-KR" sz="1600" dirty="0"/>
              <a:t>, </a:t>
            </a:r>
            <a:r>
              <a:rPr lang="ko-KR" altLang="en-US" sz="1600" dirty="0"/>
              <a:t>아키텍처</a:t>
            </a:r>
            <a:r>
              <a:rPr lang="en-US" altLang="ko-KR" sz="1600" dirty="0"/>
              <a:t>, </a:t>
            </a:r>
            <a:r>
              <a:rPr lang="ko-KR" altLang="en-US" sz="1600" dirty="0"/>
              <a:t>개발 방식을 크게 바꾸지 않고 확장</a:t>
            </a:r>
            <a:r>
              <a:rPr lang="en-US" altLang="ko-KR" sz="1600" dirty="0"/>
              <a:t>(scale up) </a:t>
            </a:r>
            <a:r>
              <a:rPr lang="ko-KR" altLang="en-US" sz="1600" dirty="0"/>
              <a:t>할 수 있다</a:t>
            </a:r>
            <a:r>
              <a:rPr lang="en-US" altLang="ko-KR" sz="1600" dirty="0" smtClean="0"/>
              <a:t>.</a:t>
            </a:r>
          </a:p>
          <a:p>
            <a:pPr lvl="2">
              <a:lnSpc>
                <a:spcPct val="150000"/>
              </a:lnSpc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32386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5596013" y="3589129"/>
            <a:ext cx="5329238" cy="934873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dirty="0" smtClean="0">
                <a:latin typeface="+mn-lt"/>
              </a:rPr>
              <a:t>개발 대상</a:t>
            </a:r>
            <a:endParaRPr lang="en-US" altLang="ko-KR" dirty="0" smtClean="0">
              <a:latin typeface="+mn-lt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dirty="0" smtClean="0">
                <a:latin typeface="+mn-lt"/>
              </a:rPr>
              <a:t>개발 서비스</a:t>
            </a:r>
            <a:endParaRPr lang="en-US" altLang="ko-KR" dirty="0" smtClean="0">
              <a:latin typeface="+mn-lt"/>
            </a:endParaRPr>
          </a:p>
          <a:p>
            <a:endParaRPr lang="en-US" altLang="ko-KR" dirty="0" smtClean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개발 실습 개요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3398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SaaS - The Twelve Factors </a:t>
            </a:r>
            <a:r>
              <a:rPr lang="en-US" altLang="ko-KR" dirty="0" smtClean="0"/>
              <a:t>(2/2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>
          <a:xfrm>
            <a:off x="51739" y="1022628"/>
            <a:ext cx="5256730" cy="5046372"/>
          </a:xfrm>
        </p:spPr>
        <p:txBody>
          <a:bodyPr/>
          <a:lstStyle/>
          <a:p>
            <a:pPr marL="457200" lvl="2" indent="0">
              <a:lnSpc>
                <a:spcPct val="150000"/>
              </a:lnSpc>
              <a:buNone/>
            </a:pPr>
            <a:r>
              <a:rPr lang="en-US" altLang="ko-KR" sz="1600" b="1" dirty="0"/>
              <a:t>I. </a:t>
            </a:r>
            <a:r>
              <a:rPr lang="ko-KR" altLang="en-US" sz="1600" b="1" dirty="0"/>
              <a:t>코드베이스</a:t>
            </a:r>
          </a:p>
          <a:p>
            <a:pPr marL="457200" lvl="2" indent="0">
              <a:lnSpc>
                <a:spcPct val="150000"/>
              </a:lnSpc>
              <a:buNone/>
            </a:pPr>
            <a:r>
              <a:rPr lang="ko-KR" altLang="en-US" sz="1600" dirty="0" smtClean="0"/>
              <a:t>  버전 </a:t>
            </a:r>
            <a:r>
              <a:rPr lang="ko-KR" altLang="en-US" sz="1600" dirty="0"/>
              <a:t>관리되는 하나의 코드베이스와 다양한 배포</a:t>
            </a:r>
          </a:p>
          <a:p>
            <a:pPr marL="457200" lvl="2" indent="0">
              <a:lnSpc>
                <a:spcPct val="150000"/>
              </a:lnSpc>
              <a:buNone/>
            </a:pPr>
            <a:r>
              <a:rPr lang="en-US" altLang="ko-KR" sz="1600" b="1" dirty="0"/>
              <a:t>II. </a:t>
            </a:r>
            <a:r>
              <a:rPr lang="ko-KR" altLang="en-US" sz="1600" b="1" dirty="0"/>
              <a:t>종속성</a:t>
            </a:r>
          </a:p>
          <a:p>
            <a:pPr marL="457200" lvl="2" indent="0">
              <a:lnSpc>
                <a:spcPct val="150000"/>
              </a:lnSpc>
              <a:buNone/>
            </a:pPr>
            <a:r>
              <a:rPr lang="ko-KR" altLang="en-US" sz="1600" dirty="0" smtClean="0"/>
              <a:t>  명시적으로 </a:t>
            </a:r>
            <a:r>
              <a:rPr lang="ko-KR" altLang="en-US" sz="1600" dirty="0"/>
              <a:t>선언되고 분리된 종속성</a:t>
            </a:r>
          </a:p>
          <a:p>
            <a:pPr marL="457200" lvl="2" indent="0">
              <a:lnSpc>
                <a:spcPct val="150000"/>
              </a:lnSpc>
              <a:buNone/>
            </a:pPr>
            <a:r>
              <a:rPr lang="en-US" altLang="ko-KR" sz="1600" b="1" dirty="0"/>
              <a:t>III. </a:t>
            </a:r>
            <a:r>
              <a:rPr lang="ko-KR" altLang="en-US" sz="1600" b="1" dirty="0"/>
              <a:t>설정</a:t>
            </a:r>
          </a:p>
          <a:p>
            <a:pPr marL="457200" lvl="2" indent="0">
              <a:lnSpc>
                <a:spcPct val="150000"/>
              </a:lnSpc>
              <a:buNone/>
            </a:pPr>
            <a:r>
              <a:rPr lang="ko-KR" altLang="en-US" sz="1600" dirty="0" smtClean="0"/>
              <a:t>  환경</a:t>
            </a:r>
            <a:r>
              <a:rPr lang="en-US" altLang="ko-KR" sz="1600" dirty="0"/>
              <a:t>(environment)</a:t>
            </a:r>
            <a:r>
              <a:rPr lang="ko-KR" altLang="en-US" sz="1600" dirty="0"/>
              <a:t>에 저장된 설정</a:t>
            </a:r>
          </a:p>
          <a:p>
            <a:pPr marL="457200" lvl="2" indent="0">
              <a:lnSpc>
                <a:spcPct val="150000"/>
              </a:lnSpc>
              <a:buNone/>
            </a:pPr>
            <a:r>
              <a:rPr lang="en-US" altLang="ko-KR" sz="1600" b="1" dirty="0"/>
              <a:t>IV. </a:t>
            </a:r>
            <a:r>
              <a:rPr lang="ko-KR" altLang="en-US" sz="1600" b="1" dirty="0" err="1"/>
              <a:t>백엔드</a:t>
            </a:r>
            <a:r>
              <a:rPr lang="ko-KR" altLang="en-US" sz="1600" b="1" dirty="0"/>
              <a:t> 서비스</a:t>
            </a:r>
          </a:p>
          <a:p>
            <a:pPr marL="457200" lvl="2" indent="0">
              <a:lnSpc>
                <a:spcPct val="150000"/>
              </a:lnSpc>
              <a:buNone/>
            </a:pPr>
            <a:r>
              <a:rPr lang="ko-KR" altLang="en-US" sz="1600" dirty="0" smtClean="0"/>
              <a:t>  </a:t>
            </a:r>
            <a:r>
              <a:rPr lang="ko-KR" altLang="en-US" sz="1600" dirty="0" err="1" smtClean="0"/>
              <a:t>백엔드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서비스를 연결된 리소스로 취급</a:t>
            </a:r>
          </a:p>
          <a:p>
            <a:pPr marL="457200" lvl="2" indent="0">
              <a:lnSpc>
                <a:spcPct val="150000"/>
              </a:lnSpc>
              <a:buNone/>
            </a:pPr>
            <a:r>
              <a:rPr lang="en-US" altLang="ko-KR" sz="1600" b="1" dirty="0"/>
              <a:t>V. </a:t>
            </a:r>
            <a:r>
              <a:rPr lang="ko-KR" altLang="en-US" sz="1600" b="1" dirty="0" err="1"/>
              <a:t>빌드</a:t>
            </a:r>
            <a:r>
              <a:rPr lang="en-US" altLang="ko-KR" sz="1600" b="1" dirty="0"/>
              <a:t>, </a:t>
            </a:r>
            <a:r>
              <a:rPr lang="ko-KR" altLang="en-US" sz="1600" b="1" dirty="0" err="1"/>
              <a:t>릴리즈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실행</a:t>
            </a:r>
          </a:p>
          <a:p>
            <a:pPr marL="457200" lvl="2" indent="0">
              <a:lnSpc>
                <a:spcPct val="150000"/>
              </a:lnSpc>
              <a:buNone/>
            </a:pPr>
            <a:r>
              <a:rPr lang="ko-KR" altLang="en-US" sz="1600" dirty="0" smtClean="0"/>
              <a:t>  철저하게 </a:t>
            </a:r>
            <a:r>
              <a:rPr lang="ko-KR" altLang="en-US" sz="1600" dirty="0"/>
              <a:t>분리된 </a:t>
            </a:r>
            <a:r>
              <a:rPr lang="ko-KR" altLang="en-US" sz="1600" dirty="0" err="1"/>
              <a:t>빌드와</a:t>
            </a:r>
            <a:r>
              <a:rPr lang="ko-KR" altLang="en-US" sz="1600" dirty="0"/>
              <a:t> 실행 단계</a:t>
            </a:r>
          </a:p>
          <a:p>
            <a:pPr marL="457200" lvl="2" indent="0">
              <a:lnSpc>
                <a:spcPct val="150000"/>
              </a:lnSpc>
              <a:buNone/>
            </a:pPr>
            <a:r>
              <a:rPr lang="en-US" altLang="ko-KR" sz="1600" b="1" dirty="0"/>
              <a:t>VI. </a:t>
            </a:r>
            <a:r>
              <a:rPr lang="ko-KR" altLang="en-US" sz="1600" b="1" dirty="0"/>
              <a:t>프로세스</a:t>
            </a:r>
          </a:p>
          <a:p>
            <a:pPr marL="457200" lvl="2" indent="0">
              <a:lnSpc>
                <a:spcPct val="150000"/>
              </a:lnSpc>
              <a:buNone/>
            </a:pPr>
            <a:r>
              <a:rPr lang="ko-KR" altLang="en-US" sz="1600" dirty="0" smtClean="0"/>
              <a:t>  하나 </a:t>
            </a:r>
            <a:r>
              <a:rPr lang="ko-KR" altLang="en-US" sz="1600" dirty="0"/>
              <a:t>혹은 </a:t>
            </a:r>
            <a:r>
              <a:rPr lang="ko-KR" altLang="en-US" sz="1600" dirty="0" err="1"/>
              <a:t>여러개의</a:t>
            </a:r>
            <a:r>
              <a:rPr lang="ko-KR" altLang="en-US" sz="1600" dirty="0"/>
              <a:t> </a:t>
            </a:r>
            <a:r>
              <a:rPr lang="ko-KR" altLang="en-US" sz="1600" dirty="0" err="1" smtClean="0"/>
              <a:t>무상태</a:t>
            </a:r>
            <a:r>
              <a:rPr lang="ko-KR" altLang="en-US" sz="1600" dirty="0" smtClean="0"/>
              <a:t> 프로세스로 실행</a:t>
            </a:r>
            <a:endParaRPr lang="ko-KR" altLang="en-US" sz="1600" dirty="0"/>
          </a:p>
        </p:txBody>
      </p:sp>
      <p:sp>
        <p:nvSpPr>
          <p:cNvPr id="5" name="텍스트 개체 틀 3"/>
          <p:cNvSpPr txBox="1">
            <a:spLocks/>
          </p:cNvSpPr>
          <p:nvPr/>
        </p:nvSpPr>
        <p:spPr bwMode="auto">
          <a:xfrm>
            <a:off x="4876409" y="1022628"/>
            <a:ext cx="5740531" cy="5046372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  <a:spAutoFit/>
          </a:bodyPr>
          <a:lstStyle>
            <a:lvl1pPr marL="2286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Wingdings" panose="05000000000000000000" pitchFamily="2" charset="2"/>
              <a:buChar char="ü"/>
              <a:defRPr kumimoji="1" sz="1800" b="1" baseline="0">
                <a:solidFill>
                  <a:srgbClr val="000000"/>
                </a:solidFill>
                <a:latin typeface="+mn-lt"/>
                <a:ea typeface="+mj-ea"/>
                <a:cs typeface="+mn-cs"/>
              </a:defRPr>
            </a:lvl1pPr>
            <a:lvl2pPr marL="455613" indent="-225425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Wingdings" panose="05000000000000000000" pitchFamily="2" charset="2"/>
              <a:buChar char="§"/>
              <a:defRPr kumimoji="1" sz="1800" baseline="0">
                <a:solidFill>
                  <a:srgbClr val="000000"/>
                </a:solidFill>
                <a:latin typeface="+mn-lt"/>
                <a:ea typeface="+mj-ea"/>
              </a:defRPr>
            </a:lvl2pPr>
            <a:lvl3pPr marL="684213" indent="-227013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가는각진제목체" panose="02030600000101010101" pitchFamily="18" charset="-127"/>
              <a:buChar char="-"/>
              <a:defRPr kumimoji="1" sz="1800" baseline="0">
                <a:solidFill>
                  <a:srgbClr val="000000"/>
                </a:solidFill>
                <a:latin typeface="+mn-lt"/>
                <a:ea typeface="+mj-ea"/>
              </a:defRPr>
            </a:lvl3pPr>
            <a:lvl4pPr marL="898525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Optima" panose="00000400000000000000" pitchFamily="2" charset="2"/>
              <a:buChar char=""/>
              <a:defRPr kumimoji="1" sz="1200" baseline="0">
                <a:solidFill>
                  <a:schemeClr val="tx1"/>
                </a:solidFill>
                <a:latin typeface="+mn-lt"/>
                <a:ea typeface="+mn-ea"/>
              </a:defRPr>
            </a:lvl4pPr>
            <a:lvl5pPr marL="4271963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None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4957763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5414963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5872163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6329363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57200" lvl="2" indent="0">
              <a:lnSpc>
                <a:spcPct val="150000"/>
              </a:lnSpc>
              <a:buFont typeface="가는각진제목체" panose="02030600000101010101" pitchFamily="18" charset="-127"/>
              <a:buNone/>
            </a:pPr>
            <a:r>
              <a:rPr lang="en-US" altLang="ko-KR" sz="1600" kern="0" dirty="0" smtClean="0"/>
              <a:t>VII. </a:t>
            </a:r>
            <a:r>
              <a:rPr lang="ko-KR" altLang="en-US" sz="1600" kern="0" dirty="0" smtClean="0"/>
              <a:t>포트 바인딩</a:t>
            </a:r>
          </a:p>
          <a:p>
            <a:pPr marL="457200" lvl="2" indent="0">
              <a:lnSpc>
                <a:spcPct val="150000"/>
              </a:lnSpc>
              <a:buFont typeface="가는각진제목체" panose="02030600000101010101" pitchFamily="18" charset="-127"/>
              <a:buNone/>
            </a:pPr>
            <a:r>
              <a:rPr lang="ko-KR" altLang="en-US" sz="1600" b="0" kern="0" dirty="0" smtClean="0"/>
              <a:t>  포트 바인딩을 사용해서 서비스를 공개함</a:t>
            </a:r>
          </a:p>
          <a:p>
            <a:pPr marL="457200" lvl="2" indent="0">
              <a:lnSpc>
                <a:spcPct val="150000"/>
              </a:lnSpc>
              <a:buFont typeface="가는각진제목체" panose="02030600000101010101" pitchFamily="18" charset="-127"/>
              <a:buNone/>
            </a:pPr>
            <a:r>
              <a:rPr lang="en-US" altLang="ko-KR" sz="1600" kern="0" dirty="0" smtClean="0"/>
              <a:t>VIII. </a:t>
            </a:r>
            <a:r>
              <a:rPr lang="ko-KR" altLang="en-US" sz="1600" kern="0" dirty="0" smtClean="0"/>
              <a:t>동시성</a:t>
            </a:r>
            <a:r>
              <a:rPr lang="en-US" altLang="ko-KR" sz="1600" kern="0" dirty="0" smtClean="0"/>
              <a:t>(Concurrency)</a:t>
            </a:r>
          </a:p>
          <a:p>
            <a:pPr marL="457200" lvl="2" indent="0">
              <a:lnSpc>
                <a:spcPct val="150000"/>
              </a:lnSpc>
              <a:buFont typeface="가는각진제목체" panose="02030600000101010101" pitchFamily="18" charset="-127"/>
              <a:buNone/>
            </a:pPr>
            <a:r>
              <a:rPr lang="ko-KR" altLang="en-US" sz="1600" b="0" kern="0" dirty="0" smtClean="0"/>
              <a:t>  프로세스 모델을 사용한 확장</a:t>
            </a:r>
          </a:p>
          <a:p>
            <a:pPr marL="457200" lvl="2" indent="0">
              <a:lnSpc>
                <a:spcPct val="150000"/>
              </a:lnSpc>
              <a:buFont typeface="가는각진제목체" panose="02030600000101010101" pitchFamily="18" charset="-127"/>
              <a:buNone/>
            </a:pPr>
            <a:r>
              <a:rPr lang="en-US" altLang="ko-KR" sz="1600" kern="0" dirty="0" smtClean="0"/>
              <a:t>IX. </a:t>
            </a:r>
            <a:r>
              <a:rPr lang="ko-KR" altLang="en-US" sz="1600" kern="0" dirty="0" smtClean="0"/>
              <a:t>폐기 가능</a:t>
            </a:r>
            <a:r>
              <a:rPr lang="en-US" altLang="ko-KR" sz="1600" kern="0" dirty="0" smtClean="0"/>
              <a:t>(Disposability)</a:t>
            </a:r>
          </a:p>
          <a:p>
            <a:pPr marL="457200" lvl="2" indent="0">
              <a:lnSpc>
                <a:spcPct val="150000"/>
              </a:lnSpc>
              <a:buFont typeface="가는각진제목체" panose="02030600000101010101" pitchFamily="18" charset="-127"/>
              <a:buNone/>
            </a:pPr>
            <a:r>
              <a:rPr lang="ko-KR" altLang="en-US" sz="1600" b="0" kern="0" dirty="0" smtClean="0"/>
              <a:t>  빠른 시작과 </a:t>
            </a:r>
            <a:r>
              <a:rPr lang="ko-KR" altLang="en-US" sz="1600" b="0" kern="0" dirty="0" err="1" smtClean="0"/>
              <a:t>그레이스풀</a:t>
            </a:r>
            <a:r>
              <a:rPr lang="ko-KR" altLang="en-US" sz="1600" b="0" kern="0" dirty="0" smtClean="0"/>
              <a:t> </a:t>
            </a:r>
            <a:r>
              <a:rPr lang="ko-KR" altLang="en-US" sz="1600" b="0" kern="0" dirty="0" err="1" smtClean="0"/>
              <a:t>셧다운을</a:t>
            </a:r>
            <a:r>
              <a:rPr lang="ko-KR" altLang="en-US" sz="1600" b="0" kern="0" dirty="0" smtClean="0"/>
              <a:t> 통한 안정성 극대화</a:t>
            </a:r>
          </a:p>
          <a:p>
            <a:pPr marL="457200" lvl="2" indent="0">
              <a:lnSpc>
                <a:spcPct val="150000"/>
              </a:lnSpc>
              <a:buFont typeface="가는각진제목체" panose="02030600000101010101" pitchFamily="18" charset="-127"/>
              <a:buNone/>
            </a:pPr>
            <a:r>
              <a:rPr lang="en-US" altLang="ko-KR" sz="1600" kern="0" dirty="0" smtClean="0"/>
              <a:t>X. </a:t>
            </a:r>
            <a:r>
              <a:rPr lang="ko-KR" altLang="en-US" sz="1600" kern="0" dirty="0" smtClean="0"/>
              <a:t>개발</a:t>
            </a:r>
            <a:r>
              <a:rPr lang="en-US" altLang="ko-KR" sz="1600" kern="0" dirty="0" smtClean="0"/>
              <a:t>/</a:t>
            </a:r>
            <a:r>
              <a:rPr lang="ko-KR" altLang="en-US" sz="1600" kern="0" dirty="0" smtClean="0"/>
              <a:t>프로덕션환경 일치</a:t>
            </a:r>
          </a:p>
          <a:p>
            <a:pPr marL="457200" lvl="2" indent="0">
              <a:lnSpc>
                <a:spcPct val="150000"/>
              </a:lnSpc>
              <a:buFont typeface="가는각진제목체" panose="02030600000101010101" pitchFamily="18" charset="-127"/>
              <a:buNone/>
            </a:pPr>
            <a:r>
              <a:rPr lang="ko-KR" altLang="en-US" sz="1600" b="0" kern="0" dirty="0" smtClean="0"/>
              <a:t>  개발</a:t>
            </a:r>
            <a:r>
              <a:rPr lang="en-US" altLang="ko-KR" sz="1600" b="0" kern="0" dirty="0" smtClean="0"/>
              <a:t>, </a:t>
            </a:r>
            <a:r>
              <a:rPr lang="ko-KR" altLang="en-US" sz="1600" b="0" kern="0" dirty="0" err="1" smtClean="0"/>
              <a:t>스테이징</a:t>
            </a:r>
            <a:r>
              <a:rPr lang="en-US" altLang="ko-KR" sz="1600" b="0" kern="0" dirty="0" smtClean="0"/>
              <a:t>, </a:t>
            </a:r>
            <a:r>
              <a:rPr lang="ko-KR" altLang="en-US" sz="1600" b="0" kern="0" dirty="0" smtClean="0"/>
              <a:t>프로덕션 환경을 최대한 비슷하게 유지</a:t>
            </a:r>
          </a:p>
          <a:p>
            <a:pPr marL="457200" lvl="2" indent="0">
              <a:lnSpc>
                <a:spcPct val="150000"/>
              </a:lnSpc>
              <a:buFont typeface="가는각진제목체" panose="02030600000101010101" pitchFamily="18" charset="-127"/>
              <a:buNone/>
            </a:pPr>
            <a:r>
              <a:rPr lang="en-US" altLang="ko-KR" sz="1600" kern="0" dirty="0" smtClean="0"/>
              <a:t>XI. </a:t>
            </a:r>
            <a:r>
              <a:rPr lang="ko-KR" altLang="en-US" sz="1600" kern="0" dirty="0" smtClean="0"/>
              <a:t>로그</a:t>
            </a:r>
          </a:p>
          <a:p>
            <a:pPr marL="457200" lvl="2" indent="0">
              <a:lnSpc>
                <a:spcPct val="150000"/>
              </a:lnSpc>
              <a:buFont typeface="가는각진제목체" panose="02030600000101010101" pitchFamily="18" charset="-127"/>
              <a:buNone/>
            </a:pPr>
            <a:r>
              <a:rPr lang="ko-KR" altLang="en-US" sz="1600" b="0" kern="0" dirty="0" smtClean="0"/>
              <a:t>  로그를 이벤트 </a:t>
            </a:r>
            <a:r>
              <a:rPr lang="ko-KR" altLang="en-US" sz="1600" b="0" kern="0" dirty="0" err="1" smtClean="0"/>
              <a:t>스트림으로</a:t>
            </a:r>
            <a:r>
              <a:rPr lang="ko-KR" altLang="en-US" sz="1600" b="0" kern="0" dirty="0" smtClean="0"/>
              <a:t> 취급</a:t>
            </a:r>
          </a:p>
          <a:p>
            <a:pPr marL="457200" lvl="2" indent="0">
              <a:lnSpc>
                <a:spcPct val="150000"/>
              </a:lnSpc>
              <a:buFont typeface="가는각진제목체" panose="02030600000101010101" pitchFamily="18" charset="-127"/>
              <a:buNone/>
            </a:pPr>
            <a:r>
              <a:rPr lang="en-US" altLang="ko-KR" sz="1600" kern="0" dirty="0" smtClean="0"/>
              <a:t>XII. Admin </a:t>
            </a:r>
            <a:r>
              <a:rPr lang="ko-KR" altLang="en-US" sz="1600" kern="0" dirty="0" smtClean="0"/>
              <a:t>프로세스</a:t>
            </a:r>
          </a:p>
          <a:p>
            <a:pPr marL="457200" lvl="2" indent="0">
              <a:lnSpc>
                <a:spcPct val="150000"/>
              </a:lnSpc>
              <a:buFont typeface="가는각진제목체" panose="02030600000101010101" pitchFamily="18" charset="-127"/>
              <a:buNone/>
            </a:pPr>
            <a:r>
              <a:rPr lang="ko-KR" altLang="en-US" sz="1600" b="0" kern="0" dirty="0" smtClean="0"/>
              <a:t>  </a:t>
            </a:r>
            <a:r>
              <a:rPr lang="ko-KR" altLang="en-US" sz="1600" b="0" kern="0" dirty="0" err="1" smtClean="0"/>
              <a:t>어드민</a:t>
            </a:r>
            <a:r>
              <a:rPr lang="en-US" altLang="ko-KR" sz="1600" b="0" kern="0" dirty="0" smtClean="0"/>
              <a:t>/</a:t>
            </a:r>
            <a:r>
              <a:rPr lang="ko-KR" altLang="en-US" sz="1600" b="0" kern="0" dirty="0" smtClean="0"/>
              <a:t>유지보수</a:t>
            </a:r>
            <a:r>
              <a:rPr lang="en-US" altLang="ko-KR" sz="1600" b="0" kern="0" dirty="0" smtClean="0"/>
              <a:t> </a:t>
            </a:r>
            <a:r>
              <a:rPr lang="ko-KR" altLang="en-US" sz="1600" b="0" kern="0" dirty="0" smtClean="0"/>
              <a:t>작업을 일회성 프로세스로 실행</a:t>
            </a:r>
            <a:endParaRPr lang="en-US" altLang="ko-KR" sz="1600" b="0" kern="0" dirty="0"/>
          </a:p>
        </p:txBody>
      </p:sp>
    </p:spTree>
    <p:extLst>
      <p:ext uri="{BB962C8B-B14F-4D97-AF65-F5344CB8AC3E}">
        <p14:creationId xmlns:p14="http://schemas.microsoft.com/office/powerpoint/2010/main" val="953713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Spring Boot (1/3)</a:t>
            </a:r>
            <a:endParaRPr lang="ko-KR" altLang="en-US" dirty="0"/>
          </a:p>
        </p:txBody>
      </p:sp>
      <p:sp>
        <p:nvSpPr>
          <p:cNvPr id="1471" name="텍스트 개체 틀 1470"/>
          <p:cNvSpPr>
            <a:spLocks noGrp="1"/>
          </p:cNvSpPr>
          <p:nvPr>
            <p:ph type="body" sz="quarter" idx="10"/>
          </p:nvPr>
        </p:nvSpPr>
        <p:spPr>
          <a:xfrm>
            <a:off x="339727" y="764630"/>
            <a:ext cx="10369549" cy="4670885"/>
          </a:xfrm>
        </p:spPr>
        <p:txBody>
          <a:bodyPr/>
          <a:lstStyle/>
          <a:p>
            <a:pPr lvl="0">
              <a:lnSpc>
                <a:spcPct val="150000"/>
              </a:lnSpc>
            </a:pPr>
            <a:r>
              <a:rPr lang="en-US" altLang="ko-KR" dirty="0" smtClean="0">
                <a:hlinkClick r:id="rId3"/>
              </a:rPr>
              <a:t>https</a:t>
            </a:r>
            <a:r>
              <a:rPr lang="en-US" altLang="ko-KR" dirty="0">
                <a:hlinkClick r:id="rId3"/>
              </a:rPr>
              <a:t>://</a:t>
            </a:r>
            <a:r>
              <a:rPr lang="en-US" altLang="ko-KR" dirty="0" smtClean="0">
                <a:hlinkClick r:id="rId3"/>
              </a:rPr>
              <a:t>projects.spring.io/spring-boot/</a:t>
            </a:r>
            <a:endParaRPr lang="en-US" altLang="ko-KR" dirty="0" smtClean="0"/>
          </a:p>
          <a:p>
            <a:pPr marL="230188" lvl="1" indent="0">
              <a:lnSpc>
                <a:spcPct val="150000"/>
              </a:lnSpc>
              <a:buNone/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Features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Create stand-alone Spring applications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Embed Tomcat, Jetty or Undertow directly (no need to deploy WAR files)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Provide opinionated 'starter' POMs to simplify your Maven configuration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Automatically configure Spring whenever possible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Provide production-ready features such as metrics, health checks and externalized configuration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Absolutely no code generation and no requirement for XML </a:t>
            </a:r>
            <a:r>
              <a:rPr lang="en-US" altLang="ko-KR" dirty="0" smtClean="0"/>
              <a:t>configuration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85639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Spring Boot (</a:t>
            </a:r>
            <a:r>
              <a:rPr lang="en-US" altLang="ko-KR" dirty="0"/>
              <a:t>2</a:t>
            </a:r>
            <a:r>
              <a:rPr lang="en-US" altLang="ko-KR" dirty="0" smtClean="0"/>
              <a:t>/3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339727" y="836614"/>
            <a:ext cx="10369549" cy="6249779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altLang="ko-KR" dirty="0" smtClean="0">
                <a:latin typeface="+mn-ea"/>
                <a:ea typeface="+mn-ea"/>
              </a:rPr>
              <a:t>Spring Boot </a:t>
            </a:r>
            <a:r>
              <a:rPr lang="en-US" altLang="ko-KR" dirty="0" smtClean="0">
                <a:latin typeface="+mn-ea"/>
                <a:ea typeface="+mn-ea"/>
              </a:rPr>
              <a:t>Application </a:t>
            </a:r>
            <a:r>
              <a:rPr lang="ko-KR" altLang="en-US" dirty="0" smtClean="0">
                <a:latin typeface="+mn-ea"/>
                <a:ea typeface="+mn-ea"/>
              </a:rPr>
              <a:t>만드는 방법</a:t>
            </a:r>
            <a:r>
              <a:rPr lang="en-US" altLang="ko-KR" dirty="0" smtClean="0">
                <a:latin typeface="+mn-ea"/>
                <a:ea typeface="+mn-ea"/>
              </a:rPr>
              <a:t> </a:t>
            </a:r>
            <a:endParaRPr lang="en-US" altLang="ko-KR" dirty="0" smtClean="0">
              <a:latin typeface="+mn-ea"/>
              <a:ea typeface="+mn-ea"/>
            </a:endParaRPr>
          </a:p>
          <a:p>
            <a:pPr lvl="1">
              <a:lnSpc>
                <a:spcPct val="130000"/>
              </a:lnSpc>
            </a:pPr>
            <a:r>
              <a:rPr lang="en-US" altLang="ko-KR" dirty="0" smtClean="0">
                <a:latin typeface="+mn-ea"/>
                <a:ea typeface="+mn-ea"/>
              </a:rPr>
              <a:t>spring-boot-starter-parent </a:t>
            </a:r>
            <a:r>
              <a:rPr lang="ko-KR" altLang="en-US" dirty="0" smtClean="0">
                <a:latin typeface="+mn-ea"/>
                <a:ea typeface="+mn-ea"/>
              </a:rPr>
              <a:t>상속</a:t>
            </a:r>
            <a:endParaRPr lang="en-US" altLang="ko-KR" dirty="0" smtClean="0">
              <a:latin typeface="+mn-ea"/>
              <a:ea typeface="+mn-ea"/>
            </a:endParaRPr>
          </a:p>
          <a:p>
            <a:pPr lvl="1">
              <a:lnSpc>
                <a:spcPct val="130000"/>
              </a:lnSpc>
            </a:pPr>
            <a:endParaRPr lang="en-US" altLang="ko-KR" dirty="0" smtClean="0">
              <a:latin typeface="+mn-ea"/>
            </a:endParaRPr>
          </a:p>
          <a:p>
            <a:pPr lvl="2">
              <a:lnSpc>
                <a:spcPct val="130000"/>
              </a:lnSpc>
            </a:pPr>
            <a:endParaRPr lang="en-US" altLang="ko-KR" dirty="0" smtClean="0">
              <a:latin typeface="+mn-ea"/>
              <a:ea typeface="+mn-ea"/>
            </a:endParaRPr>
          </a:p>
          <a:p>
            <a:pPr lvl="2">
              <a:lnSpc>
                <a:spcPct val="130000"/>
              </a:lnSpc>
            </a:pPr>
            <a:endParaRPr lang="en-US" altLang="ko-KR" dirty="0" smtClean="0">
              <a:latin typeface="+mn-ea"/>
              <a:ea typeface="+mn-ea"/>
            </a:endParaRPr>
          </a:p>
          <a:p>
            <a:pPr lvl="2">
              <a:lnSpc>
                <a:spcPct val="130000"/>
              </a:lnSpc>
            </a:pPr>
            <a:endParaRPr lang="en-US" altLang="ko-KR" dirty="0">
              <a:latin typeface="+mn-ea"/>
              <a:ea typeface="+mn-ea"/>
            </a:endParaRPr>
          </a:p>
          <a:p>
            <a:pPr lvl="2">
              <a:lnSpc>
                <a:spcPct val="130000"/>
              </a:lnSpc>
            </a:pPr>
            <a:r>
              <a:rPr lang="ko-KR" altLang="en-US" dirty="0" smtClean="0">
                <a:latin typeface="+mn-ea"/>
                <a:ea typeface="+mn-ea"/>
              </a:rPr>
              <a:t>다른 방법 </a:t>
            </a:r>
            <a:r>
              <a:rPr lang="en-US" altLang="ko-KR" dirty="0" smtClean="0">
                <a:latin typeface="+mn-ea"/>
                <a:ea typeface="+mn-ea"/>
              </a:rPr>
              <a:t>: </a:t>
            </a:r>
            <a:r>
              <a:rPr lang="en-US" altLang="ko-KR" dirty="0" smtClean="0">
                <a:latin typeface="+mn-ea"/>
              </a:rPr>
              <a:t>spring-boot-dependencies </a:t>
            </a:r>
            <a:r>
              <a:rPr lang="ko-KR" altLang="en-US" dirty="0">
                <a:latin typeface="+mn-ea"/>
              </a:rPr>
              <a:t>사용 </a:t>
            </a:r>
            <a:r>
              <a:rPr lang="en-US" altLang="ko-KR" dirty="0">
                <a:latin typeface="+mn-ea"/>
              </a:rPr>
              <a:t>(mall/pom.xml </a:t>
            </a:r>
            <a:r>
              <a:rPr lang="ko-KR" altLang="en-US" dirty="0">
                <a:latin typeface="+mn-ea"/>
              </a:rPr>
              <a:t>참조</a:t>
            </a:r>
            <a:r>
              <a:rPr lang="en-US" altLang="ko-KR" dirty="0" smtClean="0">
                <a:latin typeface="+mn-ea"/>
              </a:rPr>
              <a:t>)</a:t>
            </a:r>
          </a:p>
          <a:p>
            <a:pPr lvl="2">
              <a:lnSpc>
                <a:spcPct val="130000"/>
              </a:lnSpc>
            </a:pPr>
            <a:endParaRPr lang="en-US" altLang="ko-KR" dirty="0">
              <a:latin typeface="+mn-ea"/>
            </a:endParaRPr>
          </a:p>
          <a:p>
            <a:pPr lvl="1">
              <a:lnSpc>
                <a:spcPct val="130000"/>
              </a:lnSpc>
            </a:pPr>
            <a:r>
              <a:rPr lang="en-US" altLang="ko-KR" dirty="0" smtClean="0">
                <a:latin typeface="+mn-ea"/>
                <a:ea typeface="+mn-ea"/>
              </a:rPr>
              <a:t>@</a:t>
            </a:r>
            <a:r>
              <a:rPr lang="en-US" altLang="ko-KR" dirty="0" err="1" smtClean="0">
                <a:latin typeface="+mn-ea"/>
                <a:ea typeface="+mn-ea"/>
              </a:rPr>
              <a:t>SpringBootApplication</a:t>
            </a:r>
            <a:r>
              <a:rPr lang="en-US" altLang="ko-KR" dirty="0" smtClean="0">
                <a:latin typeface="+mn-ea"/>
                <a:ea typeface="+mn-ea"/>
              </a:rPr>
              <a:t> (mall/pom.xml - AccountApplication.java </a:t>
            </a:r>
            <a:r>
              <a:rPr lang="ko-KR" altLang="en-US" dirty="0" smtClean="0">
                <a:latin typeface="+mn-ea"/>
                <a:ea typeface="+mn-ea"/>
              </a:rPr>
              <a:t>참조</a:t>
            </a:r>
            <a:r>
              <a:rPr lang="en-US" altLang="ko-KR" dirty="0" smtClean="0">
                <a:latin typeface="+mn-ea"/>
                <a:ea typeface="+mn-ea"/>
              </a:rPr>
              <a:t>)</a:t>
            </a:r>
            <a:endParaRPr lang="en-US" altLang="ko-KR" dirty="0" smtClean="0">
              <a:latin typeface="+mn-ea"/>
              <a:ea typeface="+mn-ea"/>
            </a:endParaRPr>
          </a:p>
          <a:p>
            <a:pPr lvl="2">
              <a:lnSpc>
                <a:spcPct val="130000"/>
              </a:lnSpc>
            </a:pPr>
            <a:endParaRPr lang="en-US" altLang="ko-KR" dirty="0">
              <a:latin typeface="+mn-ea"/>
              <a:ea typeface="+mn-ea"/>
            </a:endParaRPr>
          </a:p>
          <a:p>
            <a:pPr lvl="2">
              <a:lnSpc>
                <a:spcPct val="130000"/>
              </a:lnSpc>
            </a:pPr>
            <a:endParaRPr lang="en-US" altLang="ko-KR" dirty="0" smtClean="0">
              <a:latin typeface="+mn-ea"/>
              <a:ea typeface="+mn-ea"/>
            </a:endParaRPr>
          </a:p>
          <a:p>
            <a:pPr lvl="2">
              <a:lnSpc>
                <a:spcPct val="130000"/>
              </a:lnSpc>
            </a:pPr>
            <a:endParaRPr lang="en-US" altLang="ko-KR" dirty="0">
              <a:latin typeface="+mn-ea"/>
              <a:ea typeface="+mn-ea"/>
            </a:endParaRPr>
          </a:p>
          <a:p>
            <a:pPr lvl="2">
              <a:lnSpc>
                <a:spcPct val="130000"/>
              </a:lnSpc>
            </a:pPr>
            <a:endParaRPr lang="en-US" altLang="ko-KR" dirty="0" smtClean="0">
              <a:latin typeface="+mn-ea"/>
              <a:ea typeface="+mn-ea"/>
            </a:endParaRPr>
          </a:p>
          <a:p>
            <a:pPr lvl="2">
              <a:lnSpc>
                <a:spcPct val="130000"/>
              </a:lnSpc>
            </a:pPr>
            <a:endParaRPr lang="en-US" altLang="ko-KR" dirty="0" smtClean="0">
              <a:latin typeface="+mn-ea"/>
              <a:ea typeface="+mn-ea"/>
            </a:endParaRPr>
          </a:p>
          <a:p>
            <a:pPr lvl="1">
              <a:lnSpc>
                <a:spcPct val="130000"/>
              </a:lnSpc>
            </a:pPr>
            <a:endParaRPr lang="en-US" altLang="ko-KR" dirty="0" smtClean="0">
              <a:latin typeface="+mn-ea"/>
              <a:ea typeface="+mn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7832541"/>
              </p:ext>
            </p:extLst>
          </p:nvPr>
        </p:nvGraphicFramePr>
        <p:xfrm>
          <a:off x="761079" y="4581160"/>
          <a:ext cx="9433310" cy="165623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9433310">
                  <a:extLst>
                    <a:ext uri="{9D8B030D-6E8A-4147-A177-3AD203B41FA5}">
                      <a16:colId xmlns:a16="http://schemas.microsoft.com/office/drawing/2014/main" val="3392073139"/>
                    </a:ext>
                  </a:extLst>
                </a:gridCol>
              </a:tblGrid>
              <a:tr h="16562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smtClean="0">
                          <a:solidFill>
                            <a:srgbClr val="0000CC"/>
                          </a:solidFill>
                        </a:rPr>
                        <a:t>@</a:t>
                      </a:r>
                      <a:r>
                        <a:rPr lang="en-US" altLang="ko-KR" sz="1600" b="0" dirty="0" err="1" smtClean="0">
                          <a:solidFill>
                            <a:srgbClr val="0000CC"/>
                          </a:solidFill>
                        </a:rPr>
                        <a:t>SpringBootApplication</a:t>
                      </a:r>
                      <a:endParaRPr lang="en-US" altLang="ko-KR" sz="1600" b="0" dirty="0" smtClean="0">
                        <a:solidFill>
                          <a:srgbClr val="0000CC"/>
                        </a:solidFill>
                      </a:endParaRPr>
                    </a:p>
                    <a:p>
                      <a:pPr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public class </a:t>
                      </a:r>
                      <a:r>
                        <a:rPr lang="en-US" altLang="ko-KR" sz="1600" b="0" dirty="0" err="1" smtClean="0">
                          <a:solidFill>
                            <a:sysClr val="windowText" lastClr="000000"/>
                          </a:solidFill>
                        </a:rPr>
                        <a:t>AccountApplication</a:t>
                      </a:r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 {</a:t>
                      </a:r>
                    </a:p>
                    <a:p>
                      <a:pPr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	public static void main(String[] </a:t>
                      </a:r>
                      <a:r>
                        <a:rPr lang="en-US" altLang="ko-KR" sz="1600" b="0" dirty="0" err="1" smtClean="0">
                          <a:solidFill>
                            <a:sysClr val="windowText" lastClr="000000"/>
                          </a:solidFill>
                        </a:rPr>
                        <a:t>args</a:t>
                      </a:r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) {</a:t>
                      </a:r>
                    </a:p>
                    <a:p>
                      <a:pPr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		</a:t>
                      </a:r>
                      <a:r>
                        <a:rPr lang="en-US" altLang="ko-KR" sz="1600" b="0" dirty="0" err="1" smtClean="0">
                          <a:solidFill>
                            <a:sysClr val="windowText" lastClr="000000"/>
                          </a:solidFill>
                        </a:rPr>
                        <a:t>SpringApplication.run</a:t>
                      </a:r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(</a:t>
                      </a:r>
                      <a:r>
                        <a:rPr lang="en-US" altLang="ko-KR" sz="1600" b="0" dirty="0" err="1" smtClean="0">
                          <a:solidFill>
                            <a:sysClr val="windowText" lastClr="000000"/>
                          </a:solidFill>
                        </a:rPr>
                        <a:t>AccountApplication.class</a:t>
                      </a:r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, </a:t>
                      </a:r>
                      <a:r>
                        <a:rPr lang="en-US" altLang="ko-KR" sz="1600" b="0" dirty="0" err="1" smtClean="0">
                          <a:solidFill>
                            <a:sysClr val="windowText" lastClr="000000"/>
                          </a:solidFill>
                        </a:rPr>
                        <a:t>args</a:t>
                      </a:r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);</a:t>
                      </a:r>
                    </a:p>
                    <a:p>
                      <a:pPr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	}</a:t>
                      </a:r>
                    </a:p>
                    <a:p>
                      <a:pPr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}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2292290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5134141"/>
              </p:ext>
            </p:extLst>
          </p:nvPr>
        </p:nvGraphicFramePr>
        <p:xfrm>
          <a:off x="782213" y="1700760"/>
          <a:ext cx="9433310" cy="14402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9433310">
                  <a:extLst>
                    <a:ext uri="{9D8B030D-6E8A-4147-A177-3AD203B41FA5}">
                      <a16:colId xmlns:a16="http://schemas.microsoft.com/office/drawing/2014/main" val="3392073139"/>
                    </a:ext>
                  </a:extLst>
                </a:gridCol>
              </a:tblGrid>
              <a:tr h="14402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	&lt;parent&gt;</a:t>
                      </a:r>
                    </a:p>
                    <a:p>
                      <a:pPr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		&lt;</a:t>
                      </a:r>
                      <a:r>
                        <a:rPr lang="en-US" altLang="ko-KR" sz="1600" b="0" dirty="0" err="1" smtClean="0">
                          <a:solidFill>
                            <a:schemeClr val="tx1"/>
                          </a:solidFill>
                        </a:rPr>
                        <a:t>groupId</a:t>
                      </a: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&gt;</a:t>
                      </a:r>
                      <a:r>
                        <a:rPr lang="en-US" altLang="ko-KR" sz="1600" b="0" dirty="0" err="1" smtClean="0">
                          <a:solidFill>
                            <a:schemeClr val="tx1"/>
                          </a:solidFill>
                        </a:rPr>
                        <a:t>org.springframework.boot</a:t>
                      </a: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&lt;/</a:t>
                      </a:r>
                      <a:r>
                        <a:rPr lang="en-US" altLang="ko-KR" sz="1600" b="0" dirty="0" err="1" smtClean="0">
                          <a:solidFill>
                            <a:schemeClr val="tx1"/>
                          </a:solidFill>
                        </a:rPr>
                        <a:t>groupId</a:t>
                      </a: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&gt;</a:t>
                      </a:r>
                    </a:p>
                    <a:p>
                      <a:pPr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		&lt;</a:t>
                      </a:r>
                      <a:r>
                        <a:rPr lang="en-US" altLang="ko-KR" sz="1600" b="0" dirty="0" err="1" smtClean="0">
                          <a:solidFill>
                            <a:schemeClr val="tx1"/>
                          </a:solidFill>
                        </a:rPr>
                        <a:t>artifactId</a:t>
                      </a: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&gt;spring-boot-starter-parent&lt;/</a:t>
                      </a:r>
                      <a:r>
                        <a:rPr lang="en-US" altLang="ko-KR" sz="1600" b="0" dirty="0" err="1" smtClean="0">
                          <a:solidFill>
                            <a:schemeClr val="tx1"/>
                          </a:solidFill>
                        </a:rPr>
                        <a:t>artifactId</a:t>
                      </a: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&gt;</a:t>
                      </a:r>
                    </a:p>
                    <a:p>
                      <a:pPr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		&lt;version&gt;1.5.20.RELEASE&lt;/version&gt;</a:t>
                      </a:r>
                    </a:p>
                    <a:p>
                      <a:pPr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	&lt;/parent&gt;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22922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549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※ Java Annotation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339727" y="836614"/>
            <a:ext cx="10369549" cy="774557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+mn-ea"/>
                <a:ea typeface="+mn-ea"/>
              </a:rPr>
              <a:t>Java 5 </a:t>
            </a:r>
            <a:r>
              <a:rPr lang="ko-KR" altLang="en-US" dirty="0" smtClean="0">
                <a:latin typeface="+mn-ea"/>
                <a:ea typeface="+mn-ea"/>
              </a:rPr>
              <a:t>부터 등장한 기능으로 소스코드에 메타데이터를 지정</a:t>
            </a:r>
            <a:endParaRPr lang="en-US" altLang="ko-KR" dirty="0" smtClean="0">
              <a:latin typeface="+mn-ea"/>
              <a:ea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ko-KR" dirty="0" smtClean="0">
                <a:latin typeface="+mn-ea"/>
                <a:ea typeface="+mn-ea"/>
              </a:rPr>
              <a:t>Reflection </a:t>
            </a:r>
            <a:r>
              <a:rPr lang="ko-KR" altLang="en-US" dirty="0" smtClean="0">
                <a:latin typeface="+mn-ea"/>
                <a:ea typeface="+mn-ea"/>
              </a:rPr>
              <a:t>을 통해 원하는 객체의 클래스 정보를 분석하여 활용 가능</a:t>
            </a:r>
            <a:endParaRPr lang="en-US" altLang="ko-KR" dirty="0" smtClean="0">
              <a:latin typeface="+mn-ea"/>
              <a:ea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ko-KR" dirty="0" smtClean="0">
                <a:latin typeface="+mn-ea"/>
                <a:ea typeface="+mn-ea"/>
              </a:rPr>
              <a:t>AOP (Aspect Oriented Programming, </a:t>
            </a:r>
            <a:r>
              <a:rPr lang="ko-KR" altLang="en-US" dirty="0" smtClean="0">
                <a:latin typeface="+mn-ea"/>
                <a:ea typeface="+mn-ea"/>
              </a:rPr>
              <a:t>관점지향프로그래밍</a:t>
            </a:r>
            <a:r>
              <a:rPr lang="en-US" altLang="ko-KR" dirty="0" smtClean="0">
                <a:latin typeface="+mn-ea"/>
                <a:ea typeface="+mn-ea"/>
              </a:rPr>
              <a:t>) </a:t>
            </a:r>
            <a:r>
              <a:rPr lang="ko-KR" altLang="en-US" dirty="0" smtClean="0">
                <a:latin typeface="+mn-ea"/>
                <a:ea typeface="+mn-ea"/>
              </a:rPr>
              <a:t>가능</a:t>
            </a:r>
            <a:r>
              <a:rPr lang="en-US" altLang="ko-KR" dirty="0" smtClean="0">
                <a:latin typeface="+mn-ea"/>
                <a:ea typeface="+mn-ea"/>
              </a:rPr>
              <a:t> </a:t>
            </a:r>
          </a:p>
          <a:p>
            <a:pPr lvl="1">
              <a:lnSpc>
                <a:spcPct val="150000"/>
              </a:lnSpc>
            </a:pPr>
            <a:r>
              <a:rPr lang="en-US" altLang="ko-KR" dirty="0" smtClean="0">
                <a:latin typeface="+mn-ea"/>
                <a:ea typeface="+mn-ea"/>
              </a:rPr>
              <a:t>Java </a:t>
            </a:r>
            <a:r>
              <a:rPr lang="ko-KR" altLang="en-US" dirty="0" smtClean="0">
                <a:latin typeface="+mn-ea"/>
                <a:ea typeface="+mn-ea"/>
              </a:rPr>
              <a:t>기본 </a:t>
            </a:r>
            <a:r>
              <a:rPr lang="en-US" altLang="ko-KR" dirty="0" smtClean="0">
                <a:latin typeface="+mn-ea"/>
                <a:ea typeface="+mn-ea"/>
              </a:rPr>
              <a:t>Annotation</a:t>
            </a:r>
          </a:p>
          <a:p>
            <a:pPr lvl="2">
              <a:lnSpc>
                <a:spcPct val="150000"/>
              </a:lnSpc>
            </a:pPr>
            <a:r>
              <a:rPr lang="en-US" altLang="ko-KR" sz="1600" dirty="0" smtClean="0">
                <a:latin typeface="+mn-ea"/>
                <a:ea typeface="+mn-ea"/>
              </a:rPr>
              <a:t>@Override : </a:t>
            </a:r>
            <a:r>
              <a:rPr lang="ko-KR" altLang="en-US" sz="1600" dirty="0" err="1" smtClean="0">
                <a:latin typeface="+mn-ea"/>
                <a:ea typeface="+mn-ea"/>
              </a:rPr>
              <a:t>메소드가</a:t>
            </a:r>
            <a:r>
              <a:rPr lang="ko-KR" altLang="en-US" sz="1600" dirty="0" smtClean="0">
                <a:latin typeface="+mn-ea"/>
                <a:ea typeface="+mn-ea"/>
              </a:rPr>
              <a:t> </a:t>
            </a:r>
            <a:r>
              <a:rPr lang="ko-KR" altLang="en-US" sz="1600" dirty="0" err="1" smtClean="0">
                <a:latin typeface="+mn-ea"/>
                <a:ea typeface="+mn-ea"/>
              </a:rPr>
              <a:t>오버라이드</a:t>
            </a:r>
            <a:r>
              <a:rPr lang="ko-KR" altLang="en-US" sz="1600" dirty="0" smtClean="0">
                <a:latin typeface="+mn-ea"/>
                <a:ea typeface="+mn-ea"/>
              </a:rPr>
              <a:t> 됐는지 검증</a:t>
            </a:r>
            <a:endParaRPr lang="en-US" altLang="ko-KR" sz="1600" dirty="0" smtClean="0">
              <a:latin typeface="+mn-ea"/>
              <a:ea typeface="+mn-ea"/>
            </a:endParaRPr>
          </a:p>
          <a:p>
            <a:pPr lvl="2">
              <a:lnSpc>
                <a:spcPct val="150000"/>
              </a:lnSpc>
            </a:pPr>
            <a:r>
              <a:rPr lang="en-US" altLang="ko-KR" sz="1600" dirty="0" smtClean="0">
                <a:latin typeface="+mn-ea"/>
              </a:rPr>
              <a:t>@Deprecated : </a:t>
            </a:r>
            <a:r>
              <a:rPr lang="ko-KR" altLang="en-US" sz="1600" dirty="0" err="1" smtClean="0">
                <a:latin typeface="+mn-ea"/>
              </a:rPr>
              <a:t>메소드를</a:t>
            </a:r>
            <a:r>
              <a:rPr lang="ko-KR" altLang="en-US" sz="1600" dirty="0" smtClean="0">
                <a:latin typeface="+mn-ea"/>
              </a:rPr>
              <a:t> 사용하지 않도록 유도</a:t>
            </a:r>
            <a:endParaRPr lang="en-US" altLang="ko-KR" sz="1600" dirty="0" smtClean="0">
              <a:latin typeface="+mn-ea"/>
            </a:endParaRPr>
          </a:p>
          <a:p>
            <a:pPr lvl="2">
              <a:lnSpc>
                <a:spcPct val="150000"/>
              </a:lnSpc>
            </a:pPr>
            <a:r>
              <a:rPr lang="en-US" altLang="ko-KR" sz="1600" dirty="0" smtClean="0">
                <a:latin typeface="+mn-ea"/>
                <a:ea typeface="+mn-ea"/>
              </a:rPr>
              <a:t>@</a:t>
            </a:r>
            <a:r>
              <a:rPr lang="en-US" altLang="ko-KR" sz="1600" dirty="0" err="1" smtClean="0">
                <a:latin typeface="+mn-ea"/>
                <a:ea typeface="+mn-ea"/>
              </a:rPr>
              <a:t>SupressWarnings</a:t>
            </a:r>
            <a:r>
              <a:rPr lang="en-US" altLang="ko-KR" sz="1600" dirty="0" smtClean="0">
                <a:latin typeface="+mn-ea"/>
                <a:ea typeface="+mn-ea"/>
              </a:rPr>
              <a:t> : </a:t>
            </a:r>
            <a:r>
              <a:rPr lang="ko-KR" altLang="en-US" sz="1600" dirty="0" smtClean="0">
                <a:latin typeface="+mn-ea"/>
                <a:ea typeface="+mn-ea"/>
              </a:rPr>
              <a:t>컴파일 경고 무시</a:t>
            </a:r>
            <a:endParaRPr lang="en-US" altLang="ko-KR" sz="1600" dirty="0" smtClean="0">
              <a:latin typeface="+mn-ea"/>
              <a:ea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ko-KR" sz="1600" dirty="0" smtClean="0">
                <a:latin typeface="+mn-ea"/>
                <a:ea typeface="+mn-ea"/>
              </a:rPr>
              <a:t>Annotation</a:t>
            </a:r>
            <a:r>
              <a:rPr lang="ko-KR" altLang="en-US" sz="1600" dirty="0" smtClean="0">
                <a:latin typeface="+mn-ea"/>
                <a:ea typeface="+mn-ea"/>
              </a:rPr>
              <a:t>의 대상</a:t>
            </a:r>
            <a:r>
              <a:rPr lang="en-US" altLang="ko-KR" sz="1600" dirty="0" smtClean="0">
                <a:latin typeface="+mn-ea"/>
                <a:ea typeface="+mn-ea"/>
              </a:rPr>
              <a:t>(Target)</a:t>
            </a:r>
          </a:p>
          <a:p>
            <a:pPr lvl="2">
              <a:lnSpc>
                <a:spcPct val="150000"/>
              </a:lnSpc>
            </a:pPr>
            <a:r>
              <a:rPr lang="en-US" altLang="ko-KR" sz="1600" dirty="0" smtClean="0">
                <a:latin typeface="+mn-ea"/>
                <a:ea typeface="+mn-ea"/>
              </a:rPr>
              <a:t>TYPE, FIELD, METHOD, PARAMETER, CONSTRUCTOR, LOCAL_VARIABLE, ANNOTATION_TYPE, PACKAGE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 smtClean="0">
                <a:latin typeface="+mn-ea"/>
                <a:ea typeface="+mn-ea"/>
              </a:rPr>
              <a:t>Annotation</a:t>
            </a:r>
            <a:r>
              <a:rPr lang="ko-KR" altLang="en-US" sz="1600" dirty="0" smtClean="0">
                <a:latin typeface="+mn-ea"/>
                <a:ea typeface="+mn-ea"/>
              </a:rPr>
              <a:t>의 </a:t>
            </a:r>
            <a:r>
              <a:rPr lang="ko-KR" altLang="en-US" sz="1600" dirty="0" err="1" smtClean="0">
                <a:latin typeface="+mn-ea"/>
                <a:ea typeface="+mn-ea"/>
              </a:rPr>
              <a:t>영향범위</a:t>
            </a:r>
            <a:r>
              <a:rPr lang="en-US" altLang="ko-KR" sz="1600" dirty="0" smtClean="0">
                <a:latin typeface="+mn-ea"/>
                <a:ea typeface="+mn-ea"/>
              </a:rPr>
              <a:t>(Retention)</a:t>
            </a:r>
          </a:p>
          <a:p>
            <a:pPr lvl="2">
              <a:lnSpc>
                <a:spcPct val="150000"/>
              </a:lnSpc>
            </a:pPr>
            <a:r>
              <a:rPr lang="en-US" altLang="ko-KR" sz="1600" dirty="0" smtClean="0">
                <a:latin typeface="+mn-ea"/>
                <a:ea typeface="+mn-ea"/>
              </a:rPr>
              <a:t>SOURCE, CLASS, RUNTIME</a:t>
            </a:r>
            <a:endParaRPr lang="en-US" altLang="ko-KR" sz="1600" dirty="0">
              <a:latin typeface="+mn-ea"/>
              <a:ea typeface="+mn-ea"/>
            </a:endParaRPr>
          </a:p>
          <a:p>
            <a:pPr lvl="2">
              <a:lnSpc>
                <a:spcPct val="150000"/>
              </a:lnSpc>
            </a:pPr>
            <a:endParaRPr lang="en-US" altLang="ko-KR" sz="1600" dirty="0">
              <a:latin typeface="+mn-ea"/>
              <a:ea typeface="+mn-ea"/>
            </a:endParaRPr>
          </a:p>
          <a:p>
            <a:pPr lvl="1">
              <a:lnSpc>
                <a:spcPct val="150000"/>
              </a:lnSpc>
            </a:pPr>
            <a:endParaRPr lang="en-US" altLang="ko-KR" sz="1600" dirty="0">
              <a:latin typeface="+mn-ea"/>
              <a:ea typeface="+mn-ea"/>
            </a:endParaRPr>
          </a:p>
          <a:p>
            <a:pPr lvl="2">
              <a:lnSpc>
                <a:spcPct val="130000"/>
              </a:lnSpc>
            </a:pPr>
            <a:endParaRPr lang="en-US" altLang="ko-KR" dirty="0" smtClean="0">
              <a:latin typeface="+mn-ea"/>
              <a:ea typeface="+mn-ea"/>
            </a:endParaRPr>
          </a:p>
          <a:p>
            <a:pPr lvl="2">
              <a:lnSpc>
                <a:spcPct val="130000"/>
              </a:lnSpc>
            </a:pPr>
            <a:endParaRPr lang="en-US" altLang="ko-KR" dirty="0">
              <a:latin typeface="+mn-ea"/>
              <a:ea typeface="+mn-ea"/>
            </a:endParaRPr>
          </a:p>
          <a:p>
            <a:pPr lvl="2">
              <a:lnSpc>
                <a:spcPct val="130000"/>
              </a:lnSpc>
            </a:pPr>
            <a:endParaRPr lang="en-US" altLang="ko-KR" dirty="0" smtClean="0">
              <a:latin typeface="+mn-ea"/>
              <a:ea typeface="+mn-ea"/>
            </a:endParaRPr>
          </a:p>
          <a:p>
            <a:pPr lvl="2">
              <a:lnSpc>
                <a:spcPct val="130000"/>
              </a:lnSpc>
            </a:pPr>
            <a:endParaRPr lang="en-US" altLang="ko-KR" dirty="0" smtClean="0">
              <a:latin typeface="+mn-ea"/>
              <a:ea typeface="+mn-ea"/>
            </a:endParaRPr>
          </a:p>
          <a:p>
            <a:pPr lvl="1">
              <a:lnSpc>
                <a:spcPct val="130000"/>
              </a:lnSpc>
            </a:pPr>
            <a:endParaRPr lang="en-US" altLang="ko-KR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85606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Spring Boot </a:t>
            </a:r>
            <a:r>
              <a:rPr lang="en-US" altLang="ko-KR" dirty="0" smtClean="0"/>
              <a:t>(3/3</a:t>
            </a:r>
            <a:r>
              <a:rPr lang="en-US" altLang="ko-KR" dirty="0"/>
              <a:t>)</a:t>
            </a:r>
            <a:endParaRPr lang="ko-KR" altLang="en-US" dirty="0">
              <a:latin typeface="+mn-lt"/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339727" y="836614"/>
            <a:ext cx="10369549" cy="1679297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altLang="ko-KR" dirty="0" smtClean="0">
                <a:ea typeface="+mn-ea"/>
              </a:rPr>
              <a:t>Spring Boot Application </a:t>
            </a:r>
            <a:r>
              <a:rPr lang="ko-KR" altLang="en-US" dirty="0" smtClean="0">
                <a:ea typeface="+mn-ea"/>
              </a:rPr>
              <a:t>환경설정 </a:t>
            </a:r>
            <a:r>
              <a:rPr lang="en-US" altLang="ko-KR" dirty="0" smtClean="0">
                <a:ea typeface="+mn-ea"/>
              </a:rPr>
              <a:t>(.</a:t>
            </a:r>
            <a:r>
              <a:rPr lang="en-US" altLang="ko-KR" dirty="0" err="1" smtClean="0">
                <a:ea typeface="+mn-ea"/>
              </a:rPr>
              <a:t>yml</a:t>
            </a:r>
            <a:r>
              <a:rPr lang="en-US" altLang="ko-KR" dirty="0" smtClean="0">
                <a:ea typeface="+mn-ea"/>
              </a:rPr>
              <a:t>, .properties)</a:t>
            </a:r>
          </a:p>
          <a:p>
            <a:pPr lvl="1">
              <a:lnSpc>
                <a:spcPct val="130000"/>
              </a:lnSpc>
            </a:pPr>
            <a:r>
              <a:rPr lang="en-US" altLang="ko-KR" dirty="0" smtClean="0">
                <a:ea typeface="+mn-ea"/>
              </a:rPr>
              <a:t>mall-account</a:t>
            </a:r>
          </a:p>
          <a:p>
            <a:pPr lvl="2">
              <a:lnSpc>
                <a:spcPct val="130000"/>
              </a:lnSpc>
            </a:pPr>
            <a:r>
              <a:rPr lang="en-US" altLang="ko-KR" dirty="0" err="1" smtClean="0">
                <a:ea typeface="+mn-ea"/>
              </a:rPr>
              <a:t>src</a:t>
            </a:r>
            <a:r>
              <a:rPr lang="en-US" altLang="ko-KR" dirty="0" smtClean="0">
                <a:ea typeface="+mn-ea"/>
              </a:rPr>
              <a:t>/main/resources/</a:t>
            </a:r>
            <a:r>
              <a:rPr lang="en-US" altLang="ko-KR" dirty="0" err="1" smtClean="0">
                <a:ea typeface="+mn-ea"/>
              </a:rPr>
              <a:t>application.yml</a:t>
            </a:r>
            <a:endParaRPr lang="en-US" altLang="ko-KR" dirty="0" smtClean="0">
              <a:ea typeface="+mn-ea"/>
            </a:endParaRPr>
          </a:p>
          <a:p>
            <a:pPr lvl="1">
              <a:lnSpc>
                <a:spcPct val="130000"/>
              </a:lnSpc>
            </a:pPr>
            <a:endParaRPr lang="en-US" altLang="ko-KR" dirty="0" smtClean="0">
              <a:ea typeface="+mn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627820" y="2276840"/>
          <a:ext cx="4824670" cy="3848937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824670">
                  <a:extLst>
                    <a:ext uri="{9D8B030D-6E8A-4147-A177-3AD203B41FA5}">
                      <a16:colId xmlns:a16="http://schemas.microsoft.com/office/drawing/2014/main" val="3392073139"/>
                    </a:ext>
                  </a:extLst>
                </a:gridCol>
              </a:tblGrid>
              <a:tr h="384893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server:</a:t>
                      </a:r>
                    </a:p>
                    <a:p>
                      <a:pPr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  port: 11001</a:t>
                      </a:r>
                    </a:p>
                    <a:p>
                      <a:pPr latinLnBrk="1"/>
                      <a:endParaRPr lang="en-US" altLang="ko-KR" sz="14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spring:</a:t>
                      </a:r>
                    </a:p>
                    <a:p>
                      <a:pPr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 profiles:</a:t>
                      </a:r>
                    </a:p>
                    <a:p>
                      <a:pPr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    active:</a:t>
                      </a:r>
                    </a:p>
                    <a:p>
                      <a:pPr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    - default</a:t>
                      </a:r>
                    </a:p>
                    <a:p>
                      <a:pPr latinLnBrk="1"/>
                      <a:endParaRPr lang="en-US" altLang="ko-KR" sz="14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  h2:</a:t>
                      </a:r>
                    </a:p>
                    <a:p>
                      <a:pPr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    console:</a:t>
                      </a:r>
                    </a:p>
                    <a:p>
                      <a:pPr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      enabled: true</a:t>
                      </a:r>
                    </a:p>
                    <a:p>
                      <a:pPr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      path: /h2-console</a:t>
                      </a:r>
                    </a:p>
                    <a:p>
                      <a:pPr latinLnBrk="1"/>
                      <a:endParaRPr lang="en-US" altLang="ko-KR" sz="14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4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600" b="0" dirty="0" smtClean="0">
                          <a:solidFill>
                            <a:srgbClr val="0000CC"/>
                          </a:solidFill>
                        </a:rPr>
                        <a:t>… 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2292290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5668548" y="2276840"/>
          <a:ext cx="4824670" cy="38489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24670">
                  <a:extLst>
                    <a:ext uri="{9D8B030D-6E8A-4147-A177-3AD203B41FA5}">
                      <a16:colId xmlns:a16="http://schemas.microsoft.com/office/drawing/2014/main" val="3392073139"/>
                    </a:ext>
                  </a:extLst>
                </a:gridCol>
              </a:tblGrid>
              <a:tr h="3848937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400" b="1" dirty="0" smtClean="0"/>
                        <a:t>YAML </a:t>
                      </a:r>
                      <a:r>
                        <a:rPr lang="ko-KR" altLang="en-US" sz="1400" b="1" dirty="0" smtClean="0"/>
                        <a:t>형식</a:t>
                      </a:r>
                      <a:endParaRPr lang="en-US" altLang="ko-KR" sz="1400" b="1" dirty="0" smtClean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400" dirty="0" smtClean="0"/>
                        <a:t>  - </a:t>
                      </a:r>
                      <a:r>
                        <a:rPr lang="ko-KR" altLang="en-US" sz="1400" dirty="0" smtClean="0"/>
                        <a:t>사람이 쉽게 읽을 수 있는 데이터 표현 양식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ko-KR" altLang="en-US" sz="1400" dirty="0" smtClean="0"/>
                        <a:t>계층구조</a:t>
                      </a:r>
                      <a:r>
                        <a:rPr lang="en-US" altLang="ko-KR" sz="1400" dirty="0" smtClean="0"/>
                        <a:t>)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400" dirty="0" smtClean="0"/>
                        <a:t>  - XML, JSON</a:t>
                      </a:r>
                      <a:r>
                        <a:rPr lang="ko-KR" altLang="en-US" sz="1400" dirty="0" smtClean="0"/>
                        <a:t>보다 가볍고 쉬움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dirty="0" smtClean="0"/>
                        <a:t>  </a:t>
                      </a:r>
                      <a:r>
                        <a:rPr lang="en-US" altLang="ko-KR" sz="1400" dirty="0" smtClean="0"/>
                        <a:t>- </a:t>
                      </a:r>
                      <a:r>
                        <a:rPr lang="ko-KR" altLang="en-US" sz="1400" dirty="0" smtClean="0"/>
                        <a:t>사용 주의사항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dirty="0" smtClean="0"/>
                        <a:t>    탭 대신 공백 사용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배열 데이터 앞에는 ‘</a:t>
                      </a:r>
                      <a:r>
                        <a:rPr lang="en-US" altLang="ko-KR" sz="1400" dirty="0" smtClean="0"/>
                        <a:t>-’ </a:t>
                      </a:r>
                      <a:r>
                        <a:rPr lang="ko-KR" altLang="en-US" sz="1400" dirty="0" smtClean="0"/>
                        <a:t>기호와 공백</a:t>
                      </a:r>
                    </a:p>
                    <a:p>
                      <a:pPr latinLnBrk="1"/>
                      <a:endParaRPr lang="en-US" altLang="ko-KR" sz="1600" b="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600" b="1" dirty="0" smtClean="0"/>
                        <a:t>Profiles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600" dirty="0" smtClean="0"/>
                        <a:t>  -</a:t>
                      </a:r>
                      <a:r>
                        <a:rPr lang="en-US" altLang="ko-KR" sz="1600" baseline="0" dirty="0" smtClean="0"/>
                        <a:t> application-{profile}.</a:t>
                      </a:r>
                      <a:r>
                        <a:rPr lang="en-US" altLang="ko-KR" sz="1600" baseline="0" dirty="0" err="1" smtClean="0"/>
                        <a:t>yml</a:t>
                      </a:r>
                      <a:endParaRPr lang="en-US" altLang="ko-KR" sz="1600" baseline="0" dirty="0" smtClean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400" baseline="0" dirty="0" smtClean="0"/>
                        <a:t>        application-</a:t>
                      </a:r>
                      <a:r>
                        <a:rPr lang="en-US" altLang="ko-KR" sz="1400" baseline="0" dirty="0" err="1" smtClean="0"/>
                        <a:t>default.yml</a:t>
                      </a:r>
                      <a:endParaRPr lang="en-US" altLang="ko-KR" sz="1400" baseline="0" dirty="0" smtClean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400" baseline="0" dirty="0" smtClean="0"/>
                        <a:t>        application-</a:t>
                      </a:r>
                      <a:r>
                        <a:rPr lang="en-US" altLang="ko-KR" sz="1400" baseline="0" dirty="0" err="1" smtClean="0"/>
                        <a:t>dev.yml</a:t>
                      </a:r>
                      <a:endParaRPr lang="en-US" altLang="ko-KR" sz="1400" baseline="0" dirty="0" smtClean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400" baseline="0" dirty="0" smtClean="0"/>
                        <a:t>        application-</a:t>
                      </a:r>
                      <a:r>
                        <a:rPr lang="en-US" altLang="ko-KR" sz="1400" baseline="0" dirty="0" err="1" smtClean="0"/>
                        <a:t>prod.yml</a:t>
                      </a:r>
                      <a:endParaRPr lang="en-US" altLang="ko-KR" sz="1400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22922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6136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mall-account </a:t>
            </a:r>
            <a:r>
              <a:rPr lang="ko-KR" altLang="en-US" dirty="0" smtClean="0"/>
              <a:t>실행</a:t>
            </a:r>
            <a:endParaRPr lang="ko-KR" altLang="en-US" dirty="0"/>
          </a:p>
        </p:txBody>
      </p:sp>
      <p:sp>
        <p:nvSpPr>
          <p:cNvPr id="1471" name="텍스트 개체 틀 1470"/>
          <p:cNvSpPr>
            <a:spLocks noGrp="1"/>
          </p:cNvSpPr>
          <p:nvPr>
            <p:ph type="body" sz="quarter" idx="10"/>
          </p:nvPr>
        </p:nvSpPr>
        <p:spPr>
          <a:xfrm>
            <a:off x="339727" y="764630"/>
            <a:ext cx="10369549" cy="479707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+mn-ea"/>
                <a:ea typeface="+mn-ea"/>
              </a:rPr>
              <a:t>Spring </a:t>
            </a:r>
            <a:r>
              <a:rPr lang="en-US" altLang="ko-KR" dirty="0" smtClean="0">
                <a:latin typeface="+mn-ea"/>
                <a:ea typeface="+mn-ea"/>
              </a:rPr>
              <a:t>Boot Application </a:t>
            </a:r>
            <a:r>
              <a:rPr lang="ko-KR" altLang="en-US" dirty="0" smtClean="0">
                <a:latin typeface="+mn-ea"/>
                <a:ea typeface="+mn-ea"/>
              </a:rPr>
              <a:t>실행</a:t>
            </a:r>
            <a:endParaRPr lang="en-US" altLang="ko-KR" dirty="0" smtClean="0">
              <a:latin typeface="+mn-ea"/>
              <a:ea typeface="+mn-ea"/>
            </a:endParaRPr>
          </a:p>
          <a:p>
            <a:pPr lvl="1">
              <a:lnSpc>
                <a:spcPct val="120000"/>
              </a:lnSpc>
            </a:pPr>
            <a:r>
              <a:rPr lang="en-US" altLang="ko-KR" sz="1600" dirty="0" smtClean="0">
                <a:latin typeface="+mn-ea"/>
                <a:ea typeface="+mn-ea"/>
              </a:rPr>
              <a:t>STS Boot Dashboard  ‘mall-account’ start (stop)</a:t>
            </a:r>
          </a:p>
          <a:p>
            <a:pPr lvl="1">
              <a:lnSpc>
                <a:spcPct val="120000"/>
              </a:lnSpc>
            </a:pPr>
            <a:r>
              <a:rPr lang="ko-KR" altLang="en-US" sz="1600" dirty="0" smtClean="0">
                <a:latin typeface="+mn-ea"/>
                <a:ea typeface="+mn-ea"/>
              </a:rPr>
              <a:t>프로젝트 </a:t>
            </a:r>
            <a:r>
              <a:rPr lang="en-US" altLang="ko-KR" sz="1600" dirty="0" smtClean="0">
                <a:latin typeface="+mn-ea"/>
                <a:ea typeface="+mn-ea"/>
              </a:rPr>
              <a:t>&gt; Context Menu &gt; Run As… &gt; Java Application or Spring Boot App</a:t>
            </a:r>
          </a:p>
          <a:p>
            <a:pPr lvl="1">
              <a:lnSpc>
                <a:spcPct val="120000"/>
              </a:lnSpc>
            </a:pPr>
            <a:r>
              <a:rPr lang="ko-KR" altLang="en-US" sz="1600" dirty="0" smtClean="0">
                <a:latin typeface="+mn-ea"/>
                <a:ea typeface="+mn-ea"/>
              </a:rPr>
              <a:t>프로젝트 </a:t>
            </a:r>
            <a:r>
              <a:rPr lang="en-US" altLang="ko-KR" sz="1600" dirty="0" smtClean="0">
                <a:latin typeface="+mn-ea"/>
                <a:ea typeface="+mn-ea"/>
              </a:rPr>
              <a:t>&gt; Context Menu &gt; Run As… &gt; Run Configurations…</a:t>
            </a:r>
          </a:p>
          <a:p>
            <a:pPr marL="228600" lvl="1" indent="0">
              <a:lnSpc>
                <a:spcPct val="120000"/>
              </a:lnSpc>
              <a:buNone/>
            </a:pPr>
            <a:endParaRPr lang="en-US" altLang="ko-KR" sz="16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+mn-ea"/>
                <a:ea typeface="+mn-ea"/>
              </a:rPr>
              <a:t>H2 Console </a:t>
            </a:r>
            <a:r>
              <a:rPr lang="ko-KR" altLang="en-US" dirty="0" smtClean="0">
                <a:latin typeface="+mn-ea"/>
                <a:ea typeface="+mn-ea"/>
              </a:rPr>
              <a:t>실행</a:t>
            </a:r>
            <a:endParaRPr lang="en-US" altLang="ko-KR" dirty="0" smtClean="0">
              <a:latin typeface="+mn-ea"/>
              <a:ea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ko-KR" dirty="0">
                <a:latin typeface="+mn-ea"/>
                <a:ea typeface="+mn-ea"/>
                <a:hlinkClick r:id="rId3"/>
              </a:rPr>
              <a:t>http://</a:t>
            </a:r>
            <a:r>
              <a:rPr lang="en-US" altLang="ko-KR" dirty="0" smtClean="0">
                <a:latin typeface="+mn-ea"/>
                <a:ea typeface="+mn-ea"/>
                <a:hlinkClick r:id="rId3"/>
              </a:rPr>
              <a:t>localhost:11001/h2-console</a:t>
            </a:r>
            <a:endParaRPr lang="en-US" altLang="ko-KR" dirty="0" smtClean="0">
              <a:latin typeface="+mn-ea"/>
              <a:ea typeface="+mn-ea"/>
            </a:endParaRPr>
          </a:p>
          <a:p>
            <a:pPr lvl="2">
              <a:lnSpc>
                <a:spcPct val="150000"/>
              </a:lnSpc>
            </a:pPr>
            <a:r>
              <a:rPr lang="en-US" altLang="ko-KR" sz="2200" dirty="0" smtClean="0">
                <a:latin typeface="+mn-ea"/>
                <a:ea typeface="+mn-ea"/>
              </a:rPr>
              <a:t>JDBC URL : </a:t>
            </a:r>
            <a:r>
              <a:rPr lang="en-US" altLang="ko-KR" sz="2200" dirty="0" smtClean="0">
                <a:solidFill>
                  <a:srgbClr val="0000CC"/>
                </a:solidFill>
                <a:latin typeface="+mn-ea"/>
                <a:ea typeface="+mn-ea"/>
              </a:rPr>
              <a:t>jdbc:h2:mem:account</a:t>
            </a:r>
            <a:endParaRPr lang="en-US" altLang="ko-KR" sz="2200" dirty="0">
              <a:solidFill>
                <a:srgbClr val="0000CC"/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+mn-ea"/>
                <a:ea typeface="+mn-ea"/>
              </a:rPr>
              <a:t>Swagger-UI </a:t>
            </a:r>
            <a:r>
              <a:rPr lang="ko-KR" altLang="en-US" dirty="0" smtClean="0">
                <a:latin typeface="+mn-ea"/>
                <a:ea typeface="+mn-ea"/>
              </a:rPr>
              <a:t>실행</a:t>
            </a:r>
            <a:endParaRPr lang="en-US" altLang="ko-KR" dirty="0" smtClean="0">
              <a:latin typeface="+mn-ea"/>
              <a:ea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ko-KR" dirty="0" smtClean="0">
                <a:latin typeface="+mn-ea"/>
                <a:ea typeface="+mn-ea"/>
              </a:rPr>
              <a:t>http://localhost:11001/swagger-ui.html</a:t>
            </a:r>
            <a:endParaRPr lang="en-US" altLang="ko-KR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65803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en-US" altLang="ko-KR" dirty="0"/>
              <a:t>※ </a:t>
            </a:r>
            <a:r>
              <a:rPr lang="en-US" altLang="ko-KR" dirty="0" smtClean="0"/>
              <a:t>Swagger UI</a:t>
            </a:r>
            <a:endParaRPr lang="en-US" altLang="ko-KR" dirty="0"/>
          </a:p>
        </p:txBody>
      </p:sp>
      <p:sp>
        <p:nvSpPr>
          <p:cNvPr id="1471" name="텍스트 개체 틀 1470"/>
          <p:cNvSpPr>
            <a:spLocks noGrp="1"/>
          </p:cNvSpPr>
          <p:nvPr>
            <p:ph type="body" sz="quarter" idx="10"/>
          </p:nvPr>
        </p:nvSpPr>
        <p:spPr>
          <a:xfrm>
            <a:off x="339727" y="764630"/>
            <a:ext cx="10369549" cy="142999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>
                <a:hlinkClick r:id="rId3"/>
              </a:rPr>
              <a:t>https://swagger.io/swagger-ui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 smtClean="0">
                <a:hlinkClick r:id="rId3"/>
              </a:rPr>
              <a:t>REST API </a:t>
            </a:r>
            <a:r>
              <a:rPr lang="ko-KR" altLang="en-US" dirty="0" smtClean="0">
                <a:hlinkClick r:id="rId3"/>
              </a:rPr>
              <a:t>명세 및 테스트</a:t>
            </a:r>
            <a:endParaRPr lang="en-US" altLang="ko-KR" dirty="0" smtClean="0">
              <a:hlinkClick r:id="rId3"/>
            </a:endParaRPr>
          </a:p>
          <a:p>
            <a:pPr lvl="0">
              <a:lnSpc>
                <a:spcPct val="150000"/>
              </a:lnSpc>
            </a:pPr>
            <a:endParaRPr lang="en-US" altLang="ko-KR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96010" y="1772770"/>
            <a:ext cx="7606157" cy="4464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4582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5596013" y="3589129"/>
            <a:ext cx="5329238" cy="1984391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dirty="0" smtClean="0">
                <a:latin typeface="+mn-lt"/>
              </a:rPr>
              <a:t>공유 모듈 </a:t>
            </a:r>
            <a:r>
              <a:rPr lang="en-US" altLang="ko-KR" dirty="0" smtClean="0">
                <a:latin typeface="+mn-lt"/>
              </a:rPr>
              <a:t>(mall-shared)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dirty="0" smtClean="0">
                <a:latin typeface="+mn-lt"/>
              </a:rPr>
              <a:t>비즈니스 구현</a:t>
            </a:r>
            <a:endParaRPr lang="en-US" altLang="ko-KR" dirty="0"/>
          </a:p>
          <a:p>
            <a:pPr marL="798513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 smtClean="0">
                <a:latin typeface="+mn-lt"/>
              </a:rPr>
              <a:t>Domain Model (mall-account, mall-product)</a:t>
            </a:r>
          </a:p>
          <a:p>
            <a:pPr marL="798513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 smtClean="0">
                <a:latin typeface="+mn-lt"/>
              </a:rPr>
              <a:t>Domain Repository (mall-account, mall-product)</a:t>
            </a:r>
          </a:p>
          <a:p>
            <a:pPr marL="798513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 smtClean="0">
                <a:latin typeface="+mn-lt"/>
              </a:rPr>
              <a:t>Domain Service (mall-account, mall-product)</a:t>
            </a: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. </a:t>
            </a:r>
            <a:r>
              <a:rPr lang="ko-KR" altLang="en-US" dirty="0" smtClean="0"/>
              <a:t>개발 실습 </a:t>
            </a:r>
            <a:r>
              <a:rPr lang="en-US" altLang="ko-KR" dirty="0" smtClean="0"/>
              <a:t>#3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0715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공유 모듈 </a:t>
            </a:r>
            <a:r>
              <a:rPr lang="en-US" altLang="ko-KR" dirty="0" smtClean="0"/>
              <a:t>(1/5)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339727" y="836614"/>
            <a:ext cx="10369549" cy="4587785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altLang="ko-KR" dirty="0" smtClean="0">
                <a:latin typeface="+mn-ea"/>
                <a:ea typeface="+mn-ea"/>
              </a:rPr>
              <a:t>mall-shared</a:t>
            </a:r>
          </a:p>
          <a:p>
            <a:pPr lvl="1">
              <a:lnSpc>
                <a:spcPct val="130000"/>
              </a:lnSpc>
            </a:pPr>
            <a:r>
              <a:rPr lang="en-US" altLang="ko-KR" dirty="0" err="1" smtClean="0">
                <a:latin typeface="+mn-ea"/>
                <a:ea typeface="+mn-ea"/>
              </a:rPr>
              <a:t>com.sk.sample.mall.shared.base</a:t>
            </a:r>
            <a:endParaRPr lang="en-US" altLang="ko-KR" dirty="0" smtClean="0">
              <a:latin typeface="+mn-ea"/>
              <a:ea typeface="+mn-ea"/>
            </a:endParaRPr>
          </a:p>
          <a:p>
            <a:pPr lvl="2">
              <a:lnSpc>
                <a:spcPct val="130000"/>
              </a:lnSpc>
            </a:pPr>
            <a:r>
              <a:rPr lang="en-US" altLang="ko-KR" dirty="0" smtClean="0">
                <a:latin typeface="+mn-ea"/>
                <a:ea typeface="+mn-ea"/>
              </a:rPr>
              <a:t>AbstractEntity.java</a:t>
            </a:r>
          </a:p>
          <a:p>
            <a:pPr lvl="2">
              <a:lnSpc>
                <a:spcPct val="130000"/>
              </a:lnSpc>
            </a:pPr>
            <a:r>
              <a:rPr lang="en-US" altLang="ko-KR" dirty="0" smtClean="0">
                <a:latin typeface="+mn-ea"/>
                <a:ea typeface="+mn-ea"/>
              </a:rPr>
              <a:t>AggregateRoot.java</a:t>
            </a:r>
          </a:p>
          <a:p>
            <a:pPr lvl="2">
              <a:lnSpc>
                <a:spcPct val="130000"/>
              </a:lnSpc>
            </a:pPr>
            <a:r>
              <a:rPr lang="en-US" altLang="ko-KR" dirty="0" smtClean="0">
                <a:latin typeface="+mn-ea"/>
                <a:ea typeface="+mn-ea"/>
              </a:rPr>
              <a:t>ValueObject.java</a:t>
            </a:r>
          </a:p>
          <a:p>
            <a:pPr lvl="1">
              <a:lnSpc>
                <a:spcPct val="130000"/>
              </a:lnSpc>
            </a:pPr>
            <a:r>
              <a:rPr lang="en-US" altLang="ko-KR" dirty="0" err="1" smtClean="0">
                <a:latin typeface="+mn-ea"/>
                <a:ea typeface="+mn-ea"/>
              </a:rPr>
              <a:t>com.sk.sample.mall.shared.domain</a:t>
            </a:r>
            <a:endParaRPr lang="en-US" altLang="ko-KR" dirty="0" smtClean="0">
              <a:latin typeface="+mn-ea"/>
              <a:ea typeface="+mn-ea"/>
            </a:endParaRPr>
          </a:p>
          <a:p>
            <a:pPr lvl="2">
              <a:lnSpc>
                <a:spcPct val="130000"/>
              </a:lnSpc>
            </a:pPr>
            <a:r>
              <a:rPr lang="en-US" altLang="ko-KR" dirty="0" smtClean="0">
                <a:latin typeface="+mn-ea"/>
                <a:ea typeface="+mn-ea"/>
              </a:rPr>
              <a:t>Address.java</a:t>
            </a:r>
          </a:p>
          <a:p>
            <a:pPr lvl="1">
              <a:lnSpc>
                <a:spcPct val="130000"/>
              </a:lnSpc>
            </a:pPr>
            <a:r>
              <a:rPr lang="en-US" altLang="ko-KR" dirty="0" err="1" smtClean="0">
                <a:latin typeface="+mn-ea"/>
                <a:ea typeface="+mn-ea"/>
              </a:rPr>
              <a:t>com.sk.sample.mall.shared.util</a:t>
            </a:r>
            <a:endParaRPr lang="en-US" altLang="ko-KR" dirty="0" smtClean="0">
              <a:latin typeface="+mn-ea"/>
              <a:ea typeface="+mn-ea"/>
            </a:endParaRPr>
          </a:p>
          <a:p>
            <a:pPr lvl="2">
              <a:lnSpc>
                <a:spcPct val="130000"/>
              </a:lnSpc>
            </a:pPr>
            <a:r>
              <a:rPr lang="en-US" altLang="ko-KR" dirty="0" smtClean="0">
                <a:latin typeface="+mn-ea"/>
                <a:ea typeface="+mn-ea"/>
              </a:rPr>
              <a:t>Utils.java</a:t>
            </a:r>
          </a:p>
          <a:p>
            <a:pPr lvl="1">
              <a:lnSpc>
                <a:spcPct val="130000"/>
              </a:lnSpc>
            </a:pPr>
            <a:endParaRPr lang="en-US" altLang="ko-KR" dirty="0" smtClean="0">
              <a:latin typeface="+mn-ea"/>
              <a:ea typeface="+mn-ea"/>
            </a:endParaRPr>
          </a:p>
          <a:p>
            <a:pPr marL="230188" lvl="1" indent="0">
              <a:lnSpc>
                <a:spcPct val="130000"/>
              </a:lnSpc>
              <a:buNone/>
            </a:pPr>
            <a:endParaRPr lang="en-US" altLang="ko-KR" dirty="0" smtClean="0">
              <a:latin typeface="+mn-ea"/>
              <a:ea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0530" y="764630"/>
            <a:ext cx="4657143" cy="193333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0530" y="2774868"/>
            <a:ext cx="2476190" cy="183809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20138" y="4739000"/>
            <a:ext cx="3400000" cy="16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114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공유 모듈 </a:t>
            </a:r>
            <a:r>
              <a:rPr lang="en-US" altLang="ko-KR" dirty="0" smtClean="0"/>
              <a:t>(2/5)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339727" y="836614"/>
            <a:ext cx="10369549" cy="1263798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altLang="ko-KR" dirty="0" smtClean="0">
                <a:latin typeface="+mn-ea"/>
                <a:ea typeface="+mn-ea"/>
              </a:rPr>
              <a:t>mall-shared </a:t>
            </a:r>
          </a:p>
          <a:p>
            <a:pPr lvl="1">
              <a:lnSpc>
                <a:spcPct val="130000"/>
              </a:lnSpc>
            </a:pPr>
            <a:r>
              <a:rPr lang="en-US" altLang="ko-KR" dirty="0" smtClean="0">
                <a:latin typeface="+mn-ea"/>
                <a:ea typeface="+mn-ea"/>
              </a:rPr>
              <a:t>base/AbstractEntity.java</a:t>
            </a:r>
          </a:p>
          <a:p>
            <a:pPr marL="230188" lvl="1" indent="0">
              <a:lnSpc>
                <a:spcPct val="130000"/>
              </a:lnSpc>
              <a:buNone/>
            </a:pPr>
            <a:endParaRPr lang="en-US" altLang="ko-KR" dirty="0" smtClean="0">
              <a:latin typeface="+mn-ea"/>
              <a:ea typeface="+mn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6557031"/>
              </p:ext>
            </p:extLst>
          </p:nvPr>
        </p:nvGraphicFramePr>
        <p:xfrm>
          <a:off x="627820" y="1916790"/>
          <a:ext cx="9433310" cy="4208987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9433310">
                  <a:extLst>
                    <a:ext uri="{9D8B030D-6E8A-4147-A177-3AD203B41FA5}">
                      <a16:colId xmlns:a16="http://schemas.microsoft.com/office/drawing/2014/main" val="3392073139"/>
                    </a:ext>
                  </a:extLst>
                </a:gridCol>
              </a:tblGrid>
              <a:tr h="42089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@</a:t>
                      </a:r>
                      <a:r>
                        <a:rPr lang="en-US" altLang="ko-KR" sz="1600" b="0" dirty="0" err="1" smtClean="0">
                          <a:solidFill>
                            <a:sysClr val="windowText" lastClr="000000"/>
                          </a:solidFill>
                        </a:rPr>
                        <a:t>MappedSuperclass</a:t>
                      </a:r>
                      <a:endParaRPr lang="en-US" altLang="ko-KR" sz="1600" b="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@</a:t>
                      </a:r>
                      <a:r>
                        <a:rPr lang="en-US" altLang="ko-KR" sz="1600" b="0" dirty="0" err="1" smtClean="0">
                          <a:solidFill>
                            <a:sysClr val="windowText" lastClr="000000"/>
                          </a:solidFill>
                        </a:rPr>
                        <a:t>EqualsAndHashCode</a:t>
                      </a:r>
                      <a:endParaRPr lang="en-US" altLang="ko-KR" sz="1600" b="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public abstract class </a:t>
                      </a:r>
                      <a:r>
                        <a:rPr lang="en-US" altLang="ko-KR" sz="1600" b="0" dirty="0" err="1" smtClean="0">
                          <a:solidFill>
                            <a:sysClr val="windowText" lastClr="000000"/>
                          </a:solidFill>
                        </a:rPr>
                        <a:t>AbstractEntity</a:t>
                      </a:r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 {</a:t>
                      </a:r>
                    </a:p>
                    <a:p>
                      <a:pPr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	@Id</a:t>
                      </a:r>
                    </a:p>
                    <a:p>
                      <a:pPr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	@</a:t>
                      </a:r>
                      <a:r>
                        <a:rPr lang="en-US" altLang="ko-KR" sz="1600" b="0" dirty="0" err="1" smtClean="0">
                          <a:solidFill>
                            <a:sysClr val="windowText" lastClr="000000"/>
                          </a:solidFill>
                        </a:rPr>
                        <a:t>GeneratedValue</a:t>
                      </a:r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(strategy=</a:t>
                      </a:r>
                      <a:r>
                        <a:rPr lang="en-US" altLang="ko-KR" sz="1600" b="0" dirty="0" err="1" smtClean="0">
                          <a:solidFill>
                            <a:sysClr val="windowText" lastClr="000000"/>
                          </a:solidFill>
                        </a:rPr>
                        <a:t>GenerationType.AUTO</a:t>
                      </a:r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)</a:t>
                      </a:r>
                    </a:p>
                    <a:p>
                      <a:pPr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	protected Long id;</a:t>
                      </a:r>
                    </a:p>
                    <a:p>
                      <a:pPr latinLnBrk="1"/>
                      <a:endParaRPr lang="en-US" altLang="ko-KR" sz="1600" b="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	public Long </a:t>
                      </a:r>
                      <a:r>
                        <a:rPr lang="en-US" altLang="ko-KR" sz="1600" b="0" dirty="0" err="1" smtClean="0">
                          <a:solidFill>
                            <a:sysClr val="windowText" lastClr="000000"/>
                          </a:solidFill>
                        </a:rPr>
                        <a:t>getId</a:t>
                      </a:r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() {</a:t>
                      </a:r>
                    </a:p>
                    <a:p>
                      <a:pPr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		return id;</a:t>
                      </a:r>
                    </a:p>
                    <a:p>
                      <a:pPr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	}</a:t>
                      </a:r>
                    </a:p>
                    <a:p>
                      <a:pPr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}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22922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6792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 대상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339727" y="836614"/>
            <a:ext cx="10369549" cy="349702"/>
          </a:xfrm>
        </p:spPr>
        <p:txBody>
          <a:bodyPr/>
          <a:lstStyle/>
          <a:p>
            <a:r>
              <a:rPr lang="ko-KR" altLang="en-US" dirty="0" smtClean="0"/>
              <a:t>쇼핑몰 서비스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l="1673" t="7522" r="1675" b="5824"/>
          <a:stretch/>
        </p:blipFill>
        <p:spPr>
          <a:xfrm>
            <a:off x="301518" y="1315189"/>
            <a:ext cx="10606814" cy="5055409"/>
          </a:xfrm>
          <a:prstGeom prst="rect">
            <a:avLst/>
          </a:prstGeom>
        </p:spPr>
      </p:pic>
      <p:sp>
        <p:nvSpPr>
          <p:cNvPr id="7" name="타원 6"/>
          <p:cNvSpPr/>
          <p:nvPr/>
        </p:nvSpPr>
        <p:spPr>
          <a:xfrm>
            <a:off x="432441" y="1375501"/>
            <a:ext cx="5125134" cy="3301604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latinLnBrk="1"/>
            <a:endParaRPr lang="ko-KR" altLang="en-US" sz="135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8768068" y="1171894"/>
            <a:ext cx="2072131" cy="5114672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latinLnBrk="1"/>
            <a:endParaRPr lang="ko-KR" altLang="en-US" sz="135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4912387" y="1172089"/>
            <a:ext cx="3891714" cy="5132073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latinLnBrk="1"/>
            <a:endParaRPr lang="ko-KR" altLang="en-US" sz="135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23750" y="4812485"/>
            <a:ext cx="4865789" cy="1553630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latinLnBrk="1"/>
            <a:endParaRPr lang="ko-KR" altLang="en-US" sz="135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02761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공유 모듈 </a:t>
            </a:r>
            <a:r>
              <a:rPr lang="en-US" altLang="ko-KR" dirty="0" smtClean="0"/>
              <a:t>(3/5)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339727" y="836614"/>
            <a:ext cx="10369549" cy="1263798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altLang="ko-KR" dirty="0" smtClean="0">
                <a:latin typeface="+mn-ea"/>
                <a:ea typeface="+mn-ea"/>
              </a:rPr>
              <a:t>mall-shared</a:t>
            </a:r>
          </a:p>
          <a:p>
            <a:pPr lvl="1">
              <a:lnSpc>
                <a:spcPct val="130000"/>
              </a:lnSpc>
            </a:pPr>
            <a:r>
              <a:rPr lang="en-US" altLang="ko-KR" dirty="0" smtClean="0">
                <a:latin typeface="+mn-ea"/>
                <a:ea typeface="+mn-ea"/>
              </a:rPr>
              <a:t>base/AggregateRoot.java</a:t>
            </a:r>
          </a:p>
          <a:p>
            <a:pPr marL="230188" lvl="1" indent="0">
              <a:lnSpc>
                <a:spcPct val="130000"/>
              </a:lnSpc>
              <a:buNone/>
            </a:pPr>
            <a:endParaRPr lang="en-US" altLang="ko-KR" dirty="0" smtClean="0">
              <a:latin typeface="+mn-ea"/>
              <a:ea typeface="+mn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2583813"/>
              </p:ext>
            </p:extLst>
          </p:nvPr>
        </p:nvGraphicFramePr>
        <p:xfrm>
          <a:off x="627820" y="1916790"/>
          <a:ext cx="9433310" cy="4208987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9433310">
                  <a:extLst>
                    <a:ext uri="{9D8B030D-6E8A-4147-A177-3AD203B41FA5}">
                      <a16:colId xmlns:a16="http://schemas.microsoft.com/office/drawing/2014/main" val="3392073139"/>
                    </a:ext>
                  </a:extLst>
                </a:gridCol>
              </a:tblGrid>
              <a:tr h="42089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package </a:t>
                      </a:r>
                      <a:r>
                        <a:rPr lang="en-US" altLang="ko-KR" sz="1600" b="0" dirty="0" err="1" smtClean="0">
                          <a:solidFill>
                            <a:sysClr val="windowText" lastClr="000000"/>
                          </a:solidFill>
                        </a:rPr>
                        <a:t>com.sk.sample.mall.shared.domain</a:t>
                      </a:r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;</a:t>
                      </a:r>
                    </a:p>
                    <a:p>
                      <a:pPr latinLnBrk="1"/>
                      <a:endParaRPr lang="en-US" altLang="ko-KR" sz="1600" b="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public interface </a:t>
                      </a:r>
                      <a:r>
                        <a:rPr lang="en-US" altLang="ko-KR" sz="1600" b="0" dirty="0" err="1" smtClean="0">
                          <a:solidFill>
                            <a:sysClr val="windowText" lastClr="000000"/>
                          </a:solidFill>
                        </a:rPr>
                        <a:t>AggregateRoot</a:t>
                      </a:r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 {</a:t>
                      </a:r>
                    </a:p>
                    <a:p>
                      <a:pPr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22922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533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공유 모듈 </a:t>
            </a:r>
            <a:r>
              <a:rPr lang="en-US" altLang="ko-KR" dirty="0" smtClean="0"/>
              <a:t>(4/5)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339727" y="836614"/>
            <a:ext cx="10369549" cy="1263798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altLang="ko-KR" dirty="0" smtClean="0">
                <a:latin typeface="+mn-ea"/>
                <a:ea typeface="+mn-ea"/>
              </a:rPr>
              <a:t>mall-shared</a:t>
            </a:r>
          </a:p>
          <a:p>
            <a:pPr lvl="1">
              <a:lnSpc>
                <a:spcPct val="130000"/>
              </a:lnSpc>
            </a:pPr>
            <a:r>
              <a:rPr lang="en-US" altLang="ko-KR" dirty="0" smtClean="0">
                <a:latin typeface="+mn-ea"/>
                <a:ea typeface="+mn-ea"/>
              </a:rPr>
              <a:t>base/ValueObject.java</a:t>
            </a:r>
          </a:p>
          <a:p>
            <a:pPr marL="230188" lvl="1" indent="0">
              <a:lnSpc>
                <a:spcPct val="130000"/>
              </a:lnSpc>
              <a:buNone/>
            </a:pPr>
            <a:endParaRPr lang="en-US" altLang="ko-KR" dirty="0" smtClean="0">
              <a:latin typeface="+mn-ea"/>
              <a:ea typeface="+mn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627820" y="1916790"/>
          <a:ext cx="9433310" cy="4208987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9433310">
                  <a:extLst>
                    <a:ext uri="{9D8B030D-6E8A-4147-A177-3AD203B41FA5}">
                      <a16:colId xmlns:a16="http://schemas.microsoft.com/office/drawing/2014/main" val="3392073139"/>
                    </a:ext>
                  </a:extLst>
                </a:gridCol>
              </a:tblGrid>
              <a:tr h="42089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package </a:t>
                      </a:r>
                      <a:r>
                        <a:rPr lang="en-US" altLang="ko-KR" sz="1600" b="0" dirty="0" err="1" smtClean="0">
                          <a:solidFill>
                            <a:sysClr val="windowText" lastClr="000000"/>
                          </a:solidFill>
                        </a:rPr>
                        <a:t>com.sk.sample.mall.shared.domain</a:t>
                      </a:r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;</a:t>
                      </a:r>
                    </a:p>
                    <a:p>
                      <a:pPr latinLnBrk="1"/>
                      <a:endParaRPr lang="en-US" altLang="ko-KR" sz="1600" b="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public interface </a:t>
                      </a:r>
                      <a:r>
                        <a:rPr lang="en-US" altLang="ko-KR" sz="1600" b="0" dirty="0" err="1" smtClean="0">
                          <a:solidFill>
                            <a:sysClr val="windowText" lastClr="000000"/>
                          </a:solidFill>
                        </a:rPr>
                        <a:t>AggregateRoot</a:t>
                      </a:r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 {</a:t>
                      </a:r>
                    </a:p>
                    <a:p>
                      <a:pPr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22922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7835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공유 모듈 </a:t>
            </a:r>
            <a:r>
              <a:rPr lang="en-US" altLang="ko-KR" dirty="0" smtClean="0"/>
              <a:t>(5/5)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339727" y="836614"/>
            <a:ext cx="10369549" cy="1263798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altLang="ko-KR" dirty="0" smtClean="0">
                <a:latin typeface="+mn-ea"/>
                <a:ea typeface="+mn-ea"/>
              </a:rPr>
              <a:t>mall-shared</a:t>
            </a:r>
          </a:p>
          <a:p>
            <a:pPr lvl="1">
              <a:lnSpc>
                <a:spcPct val="130000"/>
              </a:lnSpc>
            </a:pPr>
            <a:r>
              <a:rPr lang="en-US" altLang="ko-KR" dirty="0" smtClean="0">
                <a:latin typeface="+mn-ea"/>
                <a:ea typeface="+mn-ea"/>
              </a:rPr>
              <a:t>domain/Address.java</a:t>
            </a:r>
          </a:p>
          <a:p>
            <a:pPr marL="230188" lvl="1" indent="0">
              <a:lnSpc>
                <a:spcPct val="130000"/>
              </a:lnSpc>
              <a:buNone/>
            </a:pPr>
            <a:endParaRPr lang="en-US" altLang="ko-KR" dirty="0" smtClean="0">
              <a:latin typeface="+mn-ea"/>
              <a:ea typeface="+mn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2707839"/>
              </p:ext>
            </p:extLst>
          </p:nvPr>
        </p:nvGraphicFramePr>
        <p:xfrm>
          <a:off x="627820" y="1700760"/>
          <a:ext cx="9433310" cy="45720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9433310">
                  <a:extLst>
                    <a:ext uri="{9D8B030D-6E8A-4147-A177-3AD203B41FA5}">
                      <a16:colId xmlns:a16="http://schemas.microsoft.com/office/drawing/2014/main" val="3392073139"/>
                    </a:ext>
                  </a:extLst>
                </a:gridCol>
              </a:tblGrid>
              <a:tr h="42089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>
                          <a:solidFill>
                            <a:sysClr val="windowText" lastClr="000000"/>
                          </a:solidFill>
                        </a:rPr>
                        <a:t>package </a:t>
                      </a:r>
                      <a:r>
                        <a:rPr lang="en-US" altLang="ko-KR" sz="1400" b="0" dirty="0" err="1" smtClean="0">
                          <a:solidFill>
                            <a:sysClr val="windowText" lastClr="000000"/>
                          </a:solidFill>
                        </a:rPr>
                        <a:t>com.sk.sample.mall.shared.domain</a:t>
                      </a:r>
                      <a:r>
                        <a:rPr lang="en-US" altLang="ko-KR" sz="1400" b="0" dirty="0" smtClean="0">
                          <a:solidFill>
                            <a:sysClr val="windowText" lastClr="000000"/>
                          </a:solidFill>
                        </a:rPr>
                        <a:t>;</a:t>
                      </a:r>
                    </a:p>
                    <a:p>
                      <a:pPr latinLnBrk="1"/>
                      <a:endParaRPr lang="en-US" altLang="ko-KR" sz="1400" b="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en-US" altLang="ko-KR" sz="1400" b="0" dirty="0" smtClean="0">
                          <a:solidFill>
                            <a:sysClr val="windowText" lastClr="000000"/>
                          </a:solidFill>
                        </a:rPr>
                        <a:t>import </a:t>
                      </a:r>
                      <a:r>
                        <a:rPr lang="en-US" altLang="ko-KR" sz="1400" b="0" dirty="0" err="1" smtClean="0">
                          <a:solidFill>
                            <a:sysClr val="windowText" lastClr="000000"/>
                          </a:solidFill>
                        </a:rPr>
                        <a:t>javax.persistence.Embeddable</a:t>
                      </a:r>
                      <a:r>
                        <a:rPr lang="en-US" altLang="ko-KR" sz="1400" b="0" dirty="0" smtClean="0">
                          <a:solidFill>
                            <a:sysClr val="windowText" lastClr="000000"/>
                          </a:solidFill>
                        </a:rPr>
                        <a:t>;</a:t>
                      </a:r>
                    </a:p>
                    <a:p>
                      <a:pPr latinLnBrk="1"/>
                      <a:endParaRPr lang="en-US" altLang="ko-KR" sz="1400" b="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en-US" altLang="ko-KR" sz="1400" b="0" dirty="0" smtClean="0">
                          <a:solidFill>
                            <a:sysClr val="windowText" lastClr="000000"/>
                          </a:solidFill>
                        </a:rPr>
                        <a:t>import </a:t>
                      </a:r>
                      <a:r>
                        <a:rPr lang="en-US" altLang="ko-KR" sz="1400" b="0" dirty="0" err="1" smtClean="0">
                          <a:solidFill>
                            <a:sysClr val="windowText" lastClr="000000"/>
                          </a:solidFill>
                        </a:rPr>
                        <a:t>com.sk.sample.mall.shared.base.ValueObject</a:t>
                      </a:r>
                      <a:r>
                        <a:rPr lang="en-US" altLang="ko-KR" sz="1400" b="0" dirty="0" smtClean="0">
                          <a:solidFill>
                            <a:sysClr val="windowText" lastClr="000000"/>
                          </a:solidFill>
                        </a:rPr>
                        <a:t>;</a:t>
                      </a:r>
                    </a:p>
                    <a:p>
                      <a:pPr latinLnBrk="1"/>
                      <a:endParaRPr lang="en-US" altLang="ko-KR" sz="1400" b="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en-US" altLang="ko-KR" sz="1400" b="0" dirty="0" smtClean="0">
                          <a:solidFill>
                            <a:sysClr val="windowText" lastClr="000000"/>
                          </a:solidFill>
                        </a:rPr>
                        <a:t>import </a:t>
                      </a:r>
                      <a:r>
                        <a:rPr lang="en-US" altLang="ko-KR" sz="1400" b="0" dirty="0" err="1" smtClean="0">
                          <a:solidFill>
                            <a:sysClr val="windowText" lastClr="000000"/>
                          </a:solidFill>
                        </a:rPr>
                        <a:t>lombok.Builder</a:t>
                      </a:r>
                      <a:r>
                        <a:rPr lang="en-US" altLang="ko-KR" sz="1400" b="0" dirty="0" smtClean="0">
                          <a:solidFill>
                            <a:sysClr val="windowText" lastClr="000000"/>
                          </a:solidFill>
                        </a:rPr>
                        <a:t>;</a:t>
                      </a:r>
                    </a:p>
                    <a:p>
                      <a:pPr latinLnBrk="1"/>
                      <a:r>
                        <a:rPr lang="en-US" altLang="ko-KR" sz="1400" b="0" dirty="0" smtClean="0">
                          <a:solidFill>
                            <a:sysClr val="windowText" lastClr="000000"/>
                          </a:solidFill>
                        </a:rPr>
                        <a:t>import </a:t>
                      </a:r>
                      <a:r>
                        <a:rPr lang="en-US" altLang="ko-KR" sz="1400" b="0" dirty="0" err="1" smtClean="0">
                          <a:solidFill>
                            <a:sysClr val="windowText" lastClr="000000"/>
                          </a:solidFill>
                        </a:rPr>
                        <a:t>lombok.Data</a:t>
                      </a:r>
                      <a:r>
                        <a:rPr lang="en-US" altLang="ko-KR" sz="1400" b="0" dirty="0" smtClean="0">
                          <a:solidFill>
                            <a:sysClr val="windowText" lastClr="000000"/>
                          </a:solidFill>
                        </a:rPr>
                        <a:t>;</a:t>
                      </a:r>
                    </a:p>
                    <a:p>
                      <a:pPr latinLnBrk="1"/>
                      <a:endParaRPr lang="en-US" altLang="ko-KR" sz="1400" b="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en-US" altLang="ko-KR" sz="1400" b="0" dirty="0" smtClean="0">
                          <a:solidFill>
                            <a:sysClr val="windowText" lastClr="000000"/>
                          </a:solidFill>
                        </a:rPr>
                        <a:t>@Data</a:t>
                      </a:r>
                    </a:p>
                    <a:p>
                      <a:pPr latinLnBrk="1"/>
                      <a:r>
                        <a:rPr lang="en-US" altLang="ko-KR" sz="1400" b="0" dirty="0" smtClean="0">
                          <a:solidFill>
                            <a:sysClr val="windowText" lastClr="000000"/>
                          </a:solidFill>
                        </a:rPr>
                        <a:t>@Builder</a:t>
                      </a:r>
                    </a:p>
                    <a:p>
                      <a:pPr latinLnBrk="1"/>
                      <a:r>
                        <a:rPr lang="en-US" altLang="ko-KR" sz="1400" b="0" dirty="0" smtClean="0">
                          <a:solidFill>
                            <a:sysClr val="windowText" lastClr="000000"/>
                          </a:solidFill>
                        </a:rPr>
                        <a:t>@Embeddable</a:t>
                      </a:r>
                    </a:p>
                    <a:p>
                      <a:pPr latinLnBrk="1"/>
                      <a:r>
                        <a:rPr lang="en-US" altLang="ko-KR" sz="1400" b="0" dirty="0" smtClean="0">
                          <a:solidFill>
                            <a:sysClr val="windowText" lastClr="000000"/>
                          </a:solidFill>
                        </a:rPr>
                        <a:t>public class Address implements </a:t>
                      </a:r>
                      <a:r>
                        <a:rPr lang="en-US" altLang="ko-KR" sz="1400" b="0" dirty="0" err="1" smtClean="0">
                          <a:solidFill>
                            <a:sysClr val="windowText" lastClr="000000"/>
                          </a:solidFill>
                        </a:rPr>
                        <a:t>ValueObject</a:t>
                      </a:r>
                      <a:r>
                        <a:rPr lang="en-US" altLang="ko-KR" sz="1400" b="0" dirty="0" smtClean="0">
                          <a:solidFill>
                            <a:sysClr val="windowText" lastClr="000000"/>
                          </a:solidFill>
                        </a:rPr>
                        <a:t> {</a:t>
                      </a:r>
                    </a:p>
                    <a:p>
                      <a:pPr latinLnBrk="1"/>
                      <a:r>
                        <a:rPr lang="en-US" altLang="ko-KR" sz="1400" b="0" dirty="0" smtClean="0">
                          <a:solidFill>
                            <a:sysClr val="windowText" lastClr="000000"/>
                          </a:solidFill>
                        </a:rPr>
                        <a:t>	private Integer </a:t>
                      </a:r>
                      <a:r>
                        <a:rPr lang="en-US" altLang="ko-KR" sz="1400" b="0" dirty="0" err="1" smtClean="0">
                          <a:solidFill>
                            <a:sysClr val="windowText" lastClr="000000"/>
                          </a:solidFill>
                        </a:rPr>
                        <a:t>zipCode</a:t>
                      </a:r>
                      <a:r>
                        <a:rPr lang="en-US" altLang="ko-KR" sz="1400" b="0" dirty="0" smtClean="0">
                          <a:solidFill>
                            <a:sysClr val="windowText" lastClr="000000"/>
                          </a:solidFill>
                        </a:rPr>
                        <a:t>;</a:t>
                      </a:r>
                    </a:p>
                    <a:p>
                      <a:pPr latinLnBrk="1"/>
                      <a:r>
                        <a:rPr lang="en-US" altLang="ko-KR" sz="1400" b="0" dirty="0" smtClean="0">
                          <a:solidFill>
                            <a:sysClr val="windowText" lastClr="000000"/>
                          </a:solidFill>
                        </a:rPr>
                        <a:t>	private String </a:t>
                      </a:r>
                      <a:r>
                        <a:rPr lang="en-US" altLang="ko-KR" sz="1400" b="0" dirty="0" err="1" smtClean="0">
                          <a:solidFill>
                            <a:sysClr val="windowText" lastClr="000000"/>
                          </a:solidFill>
                        </a:rPr>
                        <a:t>homeAddress</a:t>
                      </a:r>
                      <a:r>
                        <a:rPr lang="en-US" altLang="ko-KR" sz="1400" b="0" dirty="0" smtClean="0">
                          <a:solidFill>
                            <a:sysClr val="windowText" lastClr="000000"/>
                          </a:solidFill>
                        </a:rPr>
                        <a:t>;</a:t>
                      </a:r>
                    </a:p>
                    <a:p>
                      <a:pPr latinLnBrk="1"/>
                      <a:r>
                        <a:rPr lang="en-US" altLang="ko-KR" sz="1400" b="0" dirty="0" smtClean="0">
                          <a:solidFill>
                            <a:sysClr val="windowText" lastClr="000000"/>
                          </a:solidFill>
                        </a:rPr>
                        <a:t>	</a:t>
                      </a:r>
                    </a:p>
                    <a:p>
                      <a:pPr latinLnBrk="1"/>
                      <a:r>
                        <a:rPr lang="en-US" altLang="ko-KR" sz="1400" b="0" dirty="0" smtClean="0">
                          <a:solidFill>
                            <a:sysClr val="windowText" lastClr="000000"/>
                          </a:solidFill>
                        </a:rPr>
                        <a:t>	public Address(Integer </a:t>
                      </a:r>
                      <a:r>
                        <a:rPr lang="en-US" altLang="ko-KR" sz="1400" b="0" dirty="0" err="1" smtClean="0">
                          <a:solidFill>
                            <a:sysClr val="windowText" lastClr="000000"/>
                          </a:solidFill>
                        </a:rPr>
                        <a:t>zipCode</a:t>
                      </a:r>
                      <a:r>
                        <a:rPr lang="en-US" altLang="ko-KR" sz="1400" b="0" dirty="0" smtClean="0">
                          <a:solidFill>
                            <a:sysClr val="windowText" lastClr="000000"/>
                          </a:solidFill>
                        </a:rPr>
                        <a:t>, String </a:t>
                      </a:r>
                      <a:r>
                        <a:rPr lang="en-US" altLang="ko-KR" sz="1400" b="0" dirty="0" err="1" smtClean="0">
                          <a:solidFill>
                            <a:sysClr val="windowText" lastClr="000000"/>
                          </a:solidFill>
                        </a:rPr>
                        <a:t>homeAddress</a:t>
                      </a:r>
                      <a:r>
                        <a:rPr lang="en-US" altLang="ko-KR" sz="1400" b="0" dirty="0" smtClean="0">
                          <a:solidFill>
                            <a:sysClr val="windowText" lastClr="000000"/>
                          </a:solidFill>
                        </a:rPr>
                        <a:t>) {</a:t>
                      </a:r>
                    </a:p>
                    <a:p>
                      <a:pPr latinLnBrk="1"/>
                      <a:r>
                        <a:rPr lang="en-US" altLang="ko-KR" sz="1400" b="0" dirty="0" smtClean="0">
                          <a:solidFill>
                            <a:sysClr val="windowText" lastClr="000000"/>
                          </a:solidFill>
                        </a:rPr>
                        <a:t>		</a:t>
                      </a:r>
                      <a:r>
                        <a:rPr lang="en-US" altLang="ko-KR" sz="1400" b="0" dirty="0" err="1" smtClean="0">
                          <a:solidFill>
                            <a:sysClr val="windowText" lastClr="000000"/>
                          </a:solidFill>
                        </a:rPr>
                        <a:t>this.zipCode</a:t>
                      </a:r>
                      <a:r>
                        <a:rPr lang="en-US" altLang="ko-KR" sz="1400" b="0" dirty="0" smtClean="0">
                          <a:solidFill>
                            <a:sysClr val="windowText" lastClr="000000"/>
                          </a:solidFill>
                        </a:rPr>
                        <a:t> = </a:t>
                      </a:r>
                      <a:r>
                        <a:rPr lang="en-US" altLang="ko-KR" sz="1400" b="0" dirty="0" err="1" smtClean="0">
                          <a:solidFill>
                            <a:sysClr val="windowText" lastClr="000000"/>
                          </a:solidFill>
                        </a:rPr>
                        <a:t>zipCode</a:t>
                      </a:r>
                      <a:r>
                        <a:rPr lang="en-US" altLang="ko-KR" sz="1400" b="0" dirty="0" smtClean="0">
                          <a:solidFill>
                            <a:sysClr val="windowText" lastClr="000000"/>
                          </a:solidFill>
                        </a:rPr>
                        <a:t>;</a:t>
                      </a:r>
                    </a:p>
                    <a:p>
                      <a:pPr latinLnBrk="1"/>
                      <a:r>
                        <a:rPr lang="en-US" altLang="ko-KR" sz="1400" b="0" dirty="0" smtClean="0">
                          <a:solidFill>
                            <a:sysClr val="windowText" lastClr="000000"/>
                          </a:solidFill>
                        </a:rPr>
                        <a:t>		</a:t>
                      </a:r>
                      <a:r>
                        <a:rPr lang="en-US" altLang="ko-KR" sz="1400" b="0" dirty="0" err="1" smtClean="0">
                          <a:solidFill>
                            <a:sysClr val="windowText" lastClr="000000"/>
                          </a:solidFill>
                        </a:rPr>
                        <a:t>this.homeAddress</a:t>
                      </a:r>
                      <a:r>
                        <a:rPr lang="en-US" altLang="ko-KR" sz="1400" b="0" dirty="0" smtClean="0">
                          <a:solidFill>
                            <a:sysClr val="windowText" lastClr="000000"/>
                          </a:solidFill>
                        </a:rPr>
                        <a:t> = </a:t>
                      </a:r>
                      <a:r>
                        <a:rPr lang="en-US" altLang="ko-KR" sz="1400" b="0" dirty="0" err="1" smtClean="0">
                          <a:solidFill>
                            <a:sysClr val="windowText" lastClr="000000"/>
                          </a:solidFill>
                        </a:rPr>
                        <a:t>homeAddress</a:t>
                      </a:r>
                      <a:r>
                        <a:rPr lang="en-US" altLang="ko-KR" sz="1400" b="0" dirty="0" smtClean="0">
                          <a:solidFill>
                            <a:sysClr val="windowText" lastClr="000000"/>
                          </a:solidFill>
                        </a:rPr>
                        <a:t>;</a:t>
                      </a:r>
                    </a:p>
                    <a:p>
                      <a:pPr latinLnBrk="1"/>
                      <a:r>
                        <a:rPr lang="en-US" altLang="ko-KR" sz="1400" b="0" dirty="0" smtClean="0">
                          <a:solidFill>
                            <a:sysClr val="windowText" lastClr="000000"/>
                          </a:solidFill>
                        </a:rPr>
                        <a:t>	}</a:t>
                      </a:r>
                    </a:p>
                    <a:p>
                      <a:pPr latinLnBrk="1"/>
                      <a:r>
                        <a:rPr lang="en-US" altLang="ko-KR" sz="1400" b="0" dirty="0" smtClean="0">
                          <a:solidFill>
                            <a:sysClr val="windowText" lastClr="000000"/>
                          </a:solidFill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22922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2981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비즈니스 구현 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339727" y="836614"/>
            <a:ext cx="10369549" cy="5003284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altLang="ko-KR" dirty="0" smtClean="0">
                <a:latin typeface="+mn-ea"/>
                <a:ea typeface="+mn-ea"/>
              </a:rPr>
              <a:t>Domain </a:t>
            </a:r>
          </a:p>
          <a:p>
            <a:pPr lvl="1">
              <a:lnSpc>
                <a:spcPct val="130000"/>
              </a:lnSpc>
            </a:pPr>
            <a:r>
              <a:rPr lang="en-US" altLang="ko-KR" b="1" dirty="0" smtClean="0">
                <a:latin typeface="+mn-ea"/>
                <a:ea typeface="+mn-ea"/>
              </a:rPr>
              <a:t>Model</a:t>
            </a:r>
          </a:p>
          <a:p>
            <a:pPr lvl="2">
              <a:lnSpc>
                <a:spcPct val="130000"/>
              </a:lnSpc>
            </a:pPr>
            <a:r>
              <a:rPr lang="en-US" altLang="ko-KR" dirty="0" smtClean="0">
                <a:latin typeface="+mn-ea"/>
                <a:ea typeface="+mn-ea"/>
              </a:rPr>
              <a:t>ORM(Object/Relational Mapping) </a:t>
            </a:r>
            <a:r>
              <a:rPr lang="ko-KR" altLang="en-US" dirty="0" smtClean="0">
                <a:latin typeface="+mn-ea"/>
                <a:ea typeface="+mn-ea"/>
              </a:rPr>
              <a:t>구현 </a:t>
            </a:r>
            <a:r>
              <a:rPr lang="en-US" altLang="ko-KR" dirty="0" smtClean="0">
                <a:latin typeface="+mn-ea"/>
                <a:ea typeface="+mn-ea"/>
              </a:rPr>
              <a:t>(JPA – Hibernate ORM)</a:t>
            </a:r>
          </a:p>
          <a:p>
            <a:pPr lvl="2">
              <a:lnSpc>
                <a:spcPct val="130000"/>
              </a:lnSpc>
            </a:pPr>
            <a:r>
              <a:rPr lang="en-US" altLang="ko-KR" dirty="0" smtClean="0">
                <a:latin typeface="+mn-ea"/>
                <a:ea typeface="+mn-ea"/>
              </a:rPr>
              <a:t>Operations</a:t>
            </a:r>
          </a:p>
          <a:p>
            <a:pPr lvl="2">
              <a:lnSpc>
                <a:spcPct val="130000"/>
              </a:lnSpc>
            </a:pPr>
            <a:endParaRPr lang="en-US" altLang="ko-KR" dirty="0" smtClean="0">
              <a:latin typeface="+mn-ea"/>
              <a:ea typeface="+mn-ea"/>
            </a:endParaRPr>
          </a:p>
          <a:p>
            <a:pPr lvl="1">
              <a:lnSpc>
                <a:spcPct val="130000"/>
              </a:lnSpc>
            </a:pPr>
            <a:r>
              <a:rPr lang="en-US" altLang="ko-KR" b="1" dirty="0" smtClean="0">
                <a:latin typeface="+mn-ea"/>
                <a:ea typeface="+mn-ea"/>
              </a:rPr>
              <a:t>Repository</a:t>
            </a:r>
          </a:p>
          <a:p>
            <a:pPr lvl="2">
              <a:lnSpc>
                <a:spcPct val="130000"/>
              </a:lnSpc>
            </a:pPr>
            <a:r>
              <a:rPr lang="en-US" altLang="ko-KR" dirty="0" smtClean="0">
                <a:latin typeface="+mn-ea"/>
                <a:ea typeface="+mn-ea"/>
              </a:rPr>
              <a:t>Repository </a:t>
            </a:r>
            <a:r>
              <a:rPr lang="ko-KR" altLang="en-US" dirty="0" smtClean="0">
                <a:latin typeface="+mn-ea"/>
                <a:ea typeface="+mn-ea"/>
              </a:rPr>
              <a:t>인터페이스를 구현하면 </a:t>
            </a:r>
            <a:r>
              <a:rPr lang="en-US" altLang="ko-KR" dirty="0" smtClean="0">
                <a:latin typeface="+mn-ea"/>
                <a:ea typeface="+mn-ea"/>
              </a:rPr>
              <a:t>Data Access Objects </a:t>
            </a:r>
            <a:r>
              <a:rPr lang="ko-KR" altLang="en-US" dirty="0" smtClean="0">
                <a:latin typeface="+mn-ea"/>
                <a:ea typeface="+mn-ea"/>
              </a:rPr>
              <a:t>자동 생성 </a:t>
            </a:r>
            <a:r>
              <a:rPr lang="en-US" altLang="ko-KR" dirty="0" smtClean="0">
                <a:latin typeface="+mn-ea"/>
                <a:ea typeface="+mn-ea"/>
              </a:rPr>
              <a:t>(Spring Data JPA)</a:t>
            </a:r>
          </a:p>
          <a:p>
            <a:pPr lvl="2">
              <a:lnSpc>
                <a:spcPct val="130000"/>
              </a:lnSpc>
            </a:pPr>
            <a:r>
              <a:rPr lang="en-US" altLang="ko-KR" dirty="0" smtClean="0">
                <a:latin typeface="+mn-ea"/>
                <a:ea typeface="+mn-ea"/>
              </a:rPr>
              <a:t>CRUD, Paging/Sorting </a:t>
            </a:r>
            <a:r>
              <a:rPr lang="ko-KR" altLang="en-US" dirty="0" smtClean="0">
                <a:latin typeface="+mn-ea"/>
                <a:ea typeface="+mn-ea"/>
              </a:rPr>
              <a:t>자동 구현</a:t>
            </a:r>
            <a:endParaRPr lang="en-US" altLang="ko-KR" dirty="0" smtClean="0">
              <a:latin typeface="+mn-ea"/>
              <a:ea typeface="+mn-ea"/>
            </a:endParaRPr>
          </a:p>
          <a:p>
            <a:pPr lvl="2">
              <a:lnSpc>
                <a:spcPct val="130000"/>
              </a:lnSpc>
            </a:pPr>
            <a:endParaRPr lang="en-US" altLang="ko-KR" dirty="0" smtClean="0">
              <a:latin typeface="+mn-ea"/>
              <a:ea typeface="+mn-ea"/>
            </a:endParaRPr>
          </a:p>
          <a:p>
            <a:pPr lvl="1">
              <a:lnSpc>
                <a:spcPct val="130000"/>
              </a:lnSpc>
            </a:pPr>
            <a:r>
              <a:rPr lang="en-US" altLang="ko-KR" b="1" dirty="0" smtClean="0">
                <a:latin typeface="+mn-ea"/>
                <a:ea typeface="+mn-ea"/>
              </a:rPr>
              <a:t>Service</a:t>
            </a:r>
          </a:p>
          <a:p>
            <a:pPr lvl="2">
              <a:lnSpc>
                <a:spcPct val="130000"/>
              </a:lnSpc>
            </a:pPr>
            <a:r>
              <a:rPr lang="ko-KR" altLang="en-US" dirty="0" smtClean="0">
                <a:latin typeface="+mn-ea"/>
                <a:ea typeface="+mn-ea"/>
              </a:rPr>
              <a:t>비즈니스 </a:t>
            </a:r>
            <a:r>
              <a:rPr lang="ko-KR" altLang="en-US" dirty="0" err="1" smtClean="0">
                <a:latin typeface="+mn-ea"/>
                <a:ea typeface="+mn-ea"/>
              </a:rPr>
              <a:t>로직</a:t>
            </a:r>
            <a:endParaRPr lang="en-US" altLang="ko-KR" dirty="0" smtClean="0">
              <a:latin typeface="+mn-ea"/>
              <a:ea typeface="+mn-ea"/>
            </a:endParaRPr>
          </a:p>
          <a:p>
            <a:pPr marL="230188" lvl="1" indent="0">
              <a:lnSpc>
                <a:spcPct val="130000"/>
              </a:lnSpc>
              <a:buNone/>
            </a:pPr>
            <a:endParaRPr lang="en-US" altLang="ko-KR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90117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Domain Model </a:t>
            </a:r>
            <a:r>
              <a:rPr lang="ko-KR" altLang="en-US" dirty="0" smtClean="0"/>
              <a:t>구현 </a:t>
            </a:r>
            <a:r>
              <a:rPr lang="en-US" altLang="ko-KR" dirty="0" smtClean="0"/>
              <a:t>– mall-account (1/4)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339727" y="836614"/>
            <a:ext cx="10369549" cy="2094795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altLang="ko-KR" dirty="0" smtClean="0">
                <a:latin typeface="+mn-ea"/>
                <a:ea typeface="+mn-ea"/>
              </a:rPr>
              <a:t>Standard Type - MembershipLevelType.java, MemberType.java </a:t>
            </a:r>
          </a:p>
          <a:p>
            <a:pPr>
              <a:lnSpc>
                <a:spcPct val="130000"/>
              </a:lnSpc>
            </a:pPr>
            <a:r>
              <a:rPr lang="en-US" altLang="ko-KR" dirty="0" smtClean="0">
                <a:latin typeface="+mn-ea"/>
                <a:ea typeface="+mn-ea"/>
              </a:rPr>
              <a:t>Value Object - Address.java</a:t>
            </a:r>
          </a:p>
          <a:p>
            <a:pPr>
              <a:lnSpc>
                <a:spcPct val="130000"/>
              </a:lnSpc>
            </a:pPr>
            <a:r>
              <a:rPr lang="en-US" altLang="ko-KR" dirty="0" smtClean="0">
                <a:latin typeface="+mn-ea"/>
                <a:ea typeface="+mn-ea"/>
              </a:rPr>
              <a:t>Aggregate Root - Account.java </a:t>
            </a:r>
          </a:p>
          <a:p>
            <a:pPr marL="230188" lvl="1" indent="0">
              <a:lnSpc>
                <a:spcPct val="130000"/>
              </a:lnSpc>
              <a:buNone/>
            </a:pPr>
            <a:endParaRPr lang="en-US" altLang="ko-KR" dirty="0" smtClean="0">
              <a:latin typeface="+mn-ea"/>
              <a:ea typeface="+mn-ea"/>
            </a:endParaRPr>
          </a:p>
          <a:p>
            <a:pPr marL="230188" lvl="1" indent="0">
              <a:lnSpc>
                <a:spcPct val="130000"/>
              </a:lnSpc>
              <a:buNone/>
            </a:pPr>
            <a:endParaRPr lang="en-US" altLang="ko-KR" dirty="0" smtClean="0">
              <a:latin typeface="+mn-ea"/>
              <a:ea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820" y="2132820"/>
            <a:ext cx="9649340" cy="4089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983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Domain Model </a:t>
            </a:r>
            <a:r>
              <a:rPr lang="ko-KR" altLang="en-US" dirty="0"/>
              <a:t>구현 </a:t>
            </a:r>
            <a:r>
              <a:rPr lang="en-US" altLang="ko-KR" dirty="0"/>
              <a:t>– mall-account </a:t>
            </a:r>
            <a:r>
              <a:rPr lang="en-US" altLang="ko-KR" dirty="0" smtClean="0"/>
              <a:t>(2/4)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339727" y="836614"/>
            <a:ext cx="10369549" cy="349702"/>
          </a:xfrm>
        </p:spPr>
        <p:txBody>
          <a:bodyPr/>
          <a:lstStyle/>
          <a:p>
            <a:r>
              <a:rPr lang="en-US" altLang="ko-KR" dirty="0" smtClean="0"/>
              <a:t>MembershipLevelType.java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3017380"/>
              </p:ext>
            </p:extLst>
          </p:nvPr>
        </p:nvGraphicFramePr>
        <p:xfrm>
          <a:off x="627820" y="1428026"/>
          <a:ext cx="9433310" cy="4384137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9433310">
                  <a:extLst>
                    <a:ext uri="{9D8B030D-6E8A-4147-A177-3AD203B41FA5}">
                      <a16:colId xmlns:a16="http://schemas.microsoft.com/office/drawing/2014/main" val="3392073139"/>
                    </a:ext>
                  </a:extLst>
                </a:gridCol>
              </a:tblGrid>
              <a:tr h="4384137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public </a:t>
                      </a:r>
                      <a:r>
                        <a:rPr lang="en-US" altLang="ko-KR" sz="1600" b="0" dirty="0" err="1" smtClean="0">
                          <a:solidFill>
                            <a:schemeClr val="tx1"/>
                          </a:solidFill>
                        </a:rPr>
                        <a:t>enum</a:t>
                      </a: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600" b="0" dirty="0" err="1" smtClean="0">
                          <a:solidFill>
                            <a:schemeClr val="tx1"/>
                          </a:solidFill>
                        </a:rPr>
                        <a:t>MembershipLevelType</a:t>
                      </a: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 {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	VIP,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	GOLD,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	SILVER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22922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2369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Domain Model </a:t>
            </a:r>
            <a:r>
              <a:rPr lang="ko-KR" altLang="en-US" dirty="0"/>
              <a:t>구현 </a:t>
            </a:r>
            <a:r>
              <a:rPr lang="en-US" altLang="ko-KR" dirty="0"/>
              <a:t>– mall-account </a:t>
            </a:r>
            <a:r>
              <a:rPr lang="en-US" altLang="ko-KR" dirty="0" smtClean="0"/>
              <a:t>(3/4)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339727" y="836614"/>
            <a:ext cx="10369549" cy="349702"/>
          </a:xfrm>
        </p:spPr>
        <p:txBody>
          <a:bodyPr/>
          <a:lstStyle/>
          <a:p>
            <a:r>
              <a:rPr lang="en-US" altLang="ko-KR" dirty="0" smtClean="0"/>
              <a:t>MemberType.java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8802110"/>
              </p:ext>
            </p:extLst>
          </p:nvPr>
        </p:nvGraphicFramePr>
        <p:xfrm>
          <a:off x="627820" y="1409241"/>
          <a:ext cx="9433310" cy="4384137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9433310">
                  <a:extLst>
                    <a:ext uri="{9D8B030D-6E8A-4147-A177-3AD203B41FA5}">
                      <a16:colId xmlns:a16="http://schemas.microsoft.com/office/drawing/2014/main" val="3392073139"/>
                    </a:ext>
                  </a:extLst>
                </a:gridCol>
              </a:tblGrid>
              <a:tr h="4384137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public </a:t>
                      </a:r>
                      <a:r>
                        <a:rPr lang="en-US" altLang="ko-KR" sz="1600" b="0" dirty="0" err="1" smtClean="0">
                          <a:solidFill>
                            <a:schemeClr val="tx1"/>
                          </a:solidFill>
                        </a:rPr>
                        <a:t>enum</a:t>
                      </a: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600" b="0" dirty="0" err="1" smtClean="0">
                          <a:solidFill>
                            <a:schemeClr val="tx1"/>
                          </a:solidFill>
                        </a:rPr>
                        <a:t>MemberType</a:t>
                      </a: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 {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	SELLER,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	BUYER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22922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1571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Domain Model </a:t>
            </a:r>
            <a:r>
              <a:rPr lang="ko-KR" altLang="en-US" dirty="0"/>
              <a:t>구현 </a:t>
            </a:r>
            <a:r>
              <a:rPr lang="en-US" altLang="ko-KR" dirty="0"/>
              <a:t>– mall-account </a:t>
            </a:r>
            <a:r>
              <a:rPr lang="en-US" altLang="ko-KR" dirty="0" smtClean="0"/>
              <a:t>(4/4)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339727" y="836614"/>
            <a:ext cx="10369549" cy="349702"/>
          </a:xfrm>
        </p:spPr>
        <p:txBody>
          <a:bodyPr/>
          <a:lstStyle/>
          <a:p>
            <a:r>
              <a:rPr lang="en-US" altLang="ko-KR" dirty="0" smtClean="0"/>
              <a:t>Account.java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2606391"/>
              </p:ext>
            </p:extLst>
          </p:nvPr>
        </p:nvGraphicFramePr>
        <p:xfrm>
          <a:off x="627820" y="1268700"/>
          <a:ext cx="9433310" cy="48966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9433310">
                  <a:extLst>
                    <a:ext uri="{9D8B030D-6E8A-4147-A177-3AD203B41FA5}">
                      <a16:colId xmlns:a16="http://schemas.microsoft.com/office/drawing/2014/main" val="3392073139"/>
                    </a:ext>
                  </a:extLst>
                </a:gridCol>
              </a:tblGrid>
              <a:tr h="4896680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@Data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@</a:t>
                      </a:r>
                      <a:r>
                        <a:rPr lang="en-US" altLang="ko-KR" sz="1600" b="0" dirty="0" err="1" smtClean="0">
                          <a:solidFill>
                            <a:schemeClr val="tx1"/>
                          </a:solidFill>
                        </a:rPr>
                        <a:t>EqualsAndHashCode</a:t>
                      </a: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b="0" dirty="0" err="1" smtClean="0">
                          <a:solidFill>
                            <a:schemeClr val="tx1"/>
                          </a:solidFill>
                        </a:rPr>
                        <a:t>callSuper</a:t>
                      </a: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=true)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@Entity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public class Account extends </a:t>
                      </a:r>
                      <a:r>
                        <a:rPr lang="en-US" altLang="ko-KR" sz="1600" b="0" dirty="0" err="1" smtClean="0">
                          <a:solidFill>
                            <a:schemeClr val="tx1"/>
                          </a:solidFill>
                        </a:rPr>
                        <a:t>AbstractEntity</a:t>
                      </a: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 implements </a:t>
                      </a:r>
                      <a:r>
                        <a:rPr lang="en-US" altLang="ko-KR" sz="1600" b="0" dirty="0" err="1" smtClean="0">
                          <a:solidFill>
                            <a:schemeClr val="tx1"/>
                          </a:solidFill>
                        </a:rPr>
                        <a:t>AggregateRoot</a:t>
                      </a: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 {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	private String name;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	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	@Enumerated(</a:t>
                      </a:r>
                      <a:r>
                        <a:rPr lang="en-US" altLang="ko-KR" sz="1600" b="0" dirty="0" err="1" smtClean="0">
                          <a:solidFill>
                            <a:schemeClr val="tx1"/>
                          </a:solidFill>
                        </a:rPr>
                        <a:t>EnumType.STRING</a:t>
                      </a: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	private </a:t>
                      </a:r>
                      <a:r>
                        <a:rPr lang="en-US" altLang="ko-KR" sz="1600" b="0" dirty="0" err="1" smtClean="0">
                          <a:solidFill>
                            <a:schemeClr val="tx1"/>
                          </a:solidFill>
                        </a:rPr>
                        <a:t>MemberType</a:t>
                      </a: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600" b="0" dirty="0" err="1" smtClean="0">
                          <a:solidFill>
                            <a:schemeClr val="tx1"/>
                          </a:solidFill>
                        </a:rPr>
                        <a:t>memberType</a:t>
                      </a: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;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	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	@Enumerated(</a:t>
                      </a:r>
                      <a:r>
                        <a:rPr lang="en-US" altLang="ko-KR" sz="1600" b="0" dirty="0" err="1" smtClean="0">
                          <a:solidFill>
                            <a:schemeClr val="tx1"/>
                          </a:solidFill>
                        </a:rPr>
                        <a:t>EnumType.STRING</a:t>
                      </a: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	private </a:t>
                      </a:r>
                      <a:r>
                        <a:rPr lang="en-US" altLang="ko-KR" sz="1600" b="0" dirty="0" err="1" smtClean="0">
                          <a:solidFill>
                            <a:schemeClr val="tx1"/>
                          </a:solidFill>
                        </a:rPr>
                        <a:t>MembershipLevelType</a:t>
                      </a: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600" b="0" dirty="0" err="1" smtClean="0">
                          <a:solidFill>
                            <a:schemeClr val="tx1"/>
                          </a:solidFill>
                        </a:rPr>
                        <a:t>membershipLevel</a:t>
                      </a: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;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	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	private Address </a:t>
                      </a:r>
                      <a:r>
                        <a:rPr lang="en-US" altLang="ko-KR" sz="1600" b="0" dirty="0" err="1" smtClean="0">
                          <a:solidFill>
                            <a:schemeClr val="tx1"/>
                          </a:solidFill>
                        </a:rPr>
                        <a:t>address</a:t>
                      </a: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;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	private String email;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             ….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22922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1131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※ Lombok</a:t>
            </a:r>
            <a:endParaRPr lang="ko-KR" altLang="en-US" dirty="0"/>
          </a:p>
        </p:txBody>
      </p:sp>
      <p:sp>
        <p:nvSpPr>
          <p:cNvPr id="1471" name="텍스트 개체 틀 1470"/>
          <p:cNvSpPr>
            <a:spLocks noGrp="1"/>
          </p:cNvSpPr>
          <p:nvPr>
            <p:ph type="body" sz="quarter" idx="10"/>
          </p:nvPr>
        </p:nvSpPr>
        <p:spPr>
          <a:xfrm>
            <a:off x="339727" y="764630"/>
            <a:ext cx="10369549" cy="4726285"/>
          </a:xfrm>
        </p:spPr>
        <p:txBody>
          <a:bodyPr/>
          <a:lstStyle/>
          <a:p>
            <a:pPr lvl="0">
              <a:lnSpc>
                <a:spcPct val="150000"/>
              </a:lnSpc>
            </a:pPr>
            <a:r>
              <a:rPr lang="en-US" altLang="ko-KR" dirty="0" smtClean="0">
                <a:hlinkClick r:id="rId3"/>
              </a:rPr>
              <a:t>https://projectlombok.org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getter, setter </a:t>
            </a:r>
            <a:r>
              <a:rPr lang="ko-KR" altLang="en-US" dirty="0" smtClean="0"/>
              <a:t>등의 코드를 자동으로 생성하는 자바 라이브러리 </a:t>
            </a:r>
            <a:endParaRPr lang="en-US" altLang="ko-KR" dirty="0" smtClean="0"/>
          </a:p>
          <a:p>
            <a:pPr marL="230188" lvl="1" indent="0">
              <a:lnSpc>
                <a:spcPct val="150000"/>
              </a:lnSpc>
              <a:buNone/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Features</a:t>
            </a:r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@Getter/@Setter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@</a:t>
            </a:r>
            <a:r>
              <a:rPr lang="en-US" altLang="ko-KR" dirty="0" err="1" smtClean="0"/>
              <a:t>ToString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@</a:t>
            </a:r>
            <a:r>
              <a:rPr lang="en-US" altLang="ko-KR" dirty="0" err="1" smtClean="0"/>
              <a:t>EqualsAndHashCode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@</a:t>
            </a:r>
            <a:r>
              <a:rPr lang="en-US" altLang="ko-KR" dirty="0" err="1" smtClean="0"/>
              <a:t>NoArgsConstructor</a:t>
            </a:r>
            <a:r>
              <a:rPr lang="en-US" altLang="ko-KR" dirty="0" smtClean="0"/>
              <a:t>, @</a:t>
            </a:r>
            <a:r>
              <a:rPr lang="en-US" altLang="ko-KR" dirty="0" err="1" smtClean="0"/>
              <a:t>RequiredArgsConstructor</a:t>
            </a:r>
            <a:r>
              <a:rPr lang="en-US" altLang="ko-KR" dirty="0" smtClean="0"/>
              <a:t>, @</a:t>
            </a:r>
            <a:r>
              <a:rPr lang="en-US" altLang="ko-KR" dirty="0" err="1" smtClean="0"/>
              <a:t>AllArgsConstructor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@Data (= @</a:t>
            </a:r>
            <a:r>
              <a:rPr lang="en-US" altLang="ko-KR" dirty="0" err="1" smtClean="0"/>
              <a:t>ToString</a:t>
            </a:r>
            <a:r>
              <a:rPr lang="en-US" altLang="ko-KR" dirty="0" smtClean="0"/>
              <a:t>, @Getter, @Setter, @</a:t>
            </a:r>
            <a:r>
              <a:rPr lang="en-US" altLang="ko-KR" dirty="0" err="1" smtClean="0"/>
              <a:t>RequiredArgsConstructor</a:t>
            </a:r>
            <a:r>
              <a:rPr lang="en-US" altLang="ko-KR" dirty="0"/>
              <a:t>, @</a:t>
            </a:r>
            <a:r>
              <a:rPr lang="en-US" altLang="ko-KR" dirty="0" err="1" smtClean="0"/>
              <a:t>EqualsAndHashCode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@Builder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3191421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※ Java Persistence API</a:t>
            </a:r>
            <a:endParaRPr lang="ko-KR" altLang="en-US" dirty="0"/>
          </a:p>
        </p:txBody>
      </p:sp>
      <p:sp>
        <p:nvSpPr>
          <p:cNvPr id="1471" name="텍스트 개체 틀 1470"/>
          <p:cNvSpPr>
            <a:spLocks noGrp="1"/>
          </p:cNvSpPr>
          <p:nvPr>
            <p:ph type="body" sz="quarter" idx="10"/>
          </p:nvPr>
        </p:nvSpPr>
        <p:spPr>
          <a:xfrm>
            <a:off x="339726" y="764630"/>
            <a:ext cx="10369549" cy="5141783"/>
          </a:xfrm>
        </p:spPr>
        <p:txBody>
          <a:bodyPr/>
          <a:lstStyle/>
          <a:p>
            <a:pPr lvl="0">
              <a:lnSpc>
                <a:spcPct val="150000"/>
              </a:lnSpc>
            </a:pPr>
            <a:r>
              <a:rPr lang="en-US" altLang="ko-KR" dirty="0" smtClean="0">
                <a:latin typeface="+mj-ea"/>
              </a:rPr>
              <a:t>Annotations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 smtClean="0">
                <a:solidFill>
                  <a:schemeClr val="tx1"/>
                </a:solidFill>
                <a:latin typeface="+mj-ea"/>
              </a:rPr>
              <a:t>@Entity : </a:t>
            </a:r>
            <a:r>
              <a:rPr lang="ko-KR" altLang="en-US" sz="1600" dirty="0" err="1" smtClean="0">
                <a:solidFill>
                  <a:schemeClr val="tx1"/>
                </a:solidFill>
                <a:latin typeface="+mj-ea"/>
              </a:rPr>
              <a:t>엔터티</a:t>
            </a:r>
            <a:r>
              <a:rPr lang="ko-KR" altLang="en-US" sz="1600" dirty="0" smtClean="0">
                <a:solidFill>
                  <a:schemeClr val="tx1"/>
                </a:solidFill>
                <a:latin typeface="+mj-ea"/>
              </a:rPr>
              <a:t> 클래스임을 지정</a:t>
            </a:r>
            <a:r>
              <a:rPr lang="en-US" altLang="ko-KR" sz="1600" dirty="0" smtClean="0">
                <a:solidFill>
                  <a:schemeClr val="tx1"/>
                </a:solidFill>
                <a:latin typeface="+mj-ea"/>
              </a:rPr>
              <a:t>, </a:t>
            </a:r>
            <a:r>
              <a:rPr lang="ko-KR" altLang="en-US" sz="1600" dirty="0" smtClean="0">
                <a:solidFill>
                  <a:schemeClr val="tx1"/>
                </a:solidFill>
                <a:latin typeface="+mj-ea"/>
              </a:rPr>
              <a:t>테이블과 매핑</a:t>
            </a:r>
            <a:endParaRPr lang="en-US" altLang="ko-KR" sz="1600" dirty="0" smtClean="0">
              <a:solidFill>
                <a:schemeClr val="tx1"/>
              </a:solidFill>
              <a:latin typeface="+mj-ea"/>
            </a:endParaRPr>
          </a:p>
          <a:p>
            <a:pPr lvl="2"/>
            <a:r>
              <a:rPr lang="en-US" altLang="ko-KR" sz="1600" dirty="0" smtClean="0">
                <a:latin typeface="+mj-ea"/>
              </a:rPr>
              <a:t>name : </a:t>
            </a:r>
            <a:r>
              <a:rPr lang="ko-KR" altLang="en-US" sz="1600" dirty="0" err="1" smtClean="0">
                <a:latin typeface="+mj-ea"/>
              </a:rPr>
              <a:t>엔터티</a:t>
            </a:r>
            <a:r>
              <a:rPr lang="ko-KR" altLang="en-US" sz="1600" dirty="0" smtClean="0">
                <a:latin typeface="+mj-ea"/>
              </a:rPr>
              <a:t> 이름 지정 </a:t>
            </a:r>
            <a:r>
              <a:rPr lang="en-US" altLang="ko-KR" sz="1600" dirty="0" smtClean="0">
                <a:latin typeface="+mj-ea"/>
              </a:rPr>
              <a:t>(</a:t>
            </a:r>
            <a:r>
              <a:rPr lang="ko-KR" altLang="en-US" sz="1600" dirty="0" smtClean="0">
                <a:latin typeface="+mj-ea"/>
              </a:rPr>
              <a:t>생략 시 클래스 이름 사용</a:t>
            </a:r>
            <a:r>
              <a:rPr lang="en-US" altLang="ko-KR" sz="1600" dirty="0" smtClean="0">
                <a:latin typeface="+mj-ea"/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 smtClean="0">
                <a:latin typeface="+mj-ea"/>
              </a:rPr>
              <a:t>@Table : </a:t>
            </a:r>
            <a:r>
              <a:rPr lang="ko-KR" altLang="en-US" sz="1600" dirty="0" err="1" smtClean="0">
                <a:latin typeface="+mj-ea"/>
              </a:rPr>
              <a:t>엔터티가</a:t>
            </a:r>
            <a:r>
              <a:rPr lang="ko-KR" altLang="en-US" sz="1600" dirty="0" smtClean="0">
                <a:latin typeface="+mj-ea"/>
              </a:rPr>
              <a:t> </a:t>
            </a:r>
            <a:r>
              <a:rPr lang="ko-KR" altLang="en-US" sz="1600" dirty="0" err="1" smtClean="0">
                <a:latin typeface="+mj-ea"/>
              </a:rPr>
              <a:t>매</a:t>
            </a:r>
            <a:r>
              <a:rPr lang="ko-KR" altLang="en-US" sz="1600" dirty="0" err="1">
                <a:latin typeface="+mj-ea"/>
              </a:rPr>
              <a:t>핑</a:t>
            </a:r>
            <a:r>
              <a:rPr lang="ko-KR" altLang="en-US" sz="1600" dirty="0" err="1" smtClean="0">
                <a:latin typeface="+mj-ea"/>
              </a:rPr>
              <a:t>될</a:t>
            </a:r>
            <a:r>
              <a:rPr lang="ko-KR" altLang="en-US" sz="1600" dirty="0" smtClean="0">
                <a:latin typeface="+mj-ea"/>
              </a:rPr>
              <a:t> 테이블 지정</a:t>
            </a:r>
            <a:r>
              <a:rPr lang="en-US" altLang="ko-KR" sz="1600" dirty="0" smtClean="0">
                <a:latin typeface="+mj-ea"/>
              </a:rPr>
              <a:t>(</a:t>
            </a:r>
            <a:r>
              <a:rPr lang="ko-KR" altLang="en-US" sz="1600" dirty="0" smtClean="0">
                <a:latin typeface="+mj-ea"/>
              </a:rPr>
              <a:t>생략 시 클래스명으로 매핑</a:t>
            </a:r>
            <a:r>
              <a:rPr lang="en-US" altLang="ko-KR" sz="1600" dirty="0" smtClean="0">
                <a:latin typeface="+mj-ea"/>
              </a:rPr>
              <a:t>)</a:t>
            </a:r>
          </a:p>
          <a:p>
            <a:pPr lvl="2"/>
            <a:r>
              <a:rPr lang="en-US" altLang="ko-KR" sz="1600" dirty="0" smtClean="0">
                <a:latin typeface="+mj-ea"/>
              </a:rPr>
              <a:t>name : </a:t>
            </a:r>
            <a:r>
              <a:rPr lang="ko-KR" altLang="en-US" sz="1600" dirty="0" smtClean="0">
                <a:latin typeface="+mj-ea"/>
              </a:rPr>
              <a:t>테이블 이름 지정 </a:t>
            </a:r>
            <a:r>
              <a:rPr lang="en-US" altLang="ko-KR" sz="1600" dirty="0" smtClean="0">
                <a:latin typeface="+mj-ea"/>
              </a:rPr>
              <a:t>(</a:t>
            </a:r>
            <a:r>
              <a:rPr lang="ko-KR" altLang="en-US" sz="1600" dirty="0" smtClean="0">
                <a:latin typeface="+mj-ea"/>
              </a:rPr>
              <a:t>생략 시 </a:t>
            </a:r>
            <a:r>
              <a:rPr lang="ko-KR" altLang="en-US" sz="1600" dirty="0" err="1" smtClean="0">
                <a:latin typeface="+mj-ea"/>
              </a:rPr>
              <a:t>엔터티</a:t>
            </a:r>
            <a:r>
              <a:rPr lang="ko-KR" altLang="en-US" sz="1600" dirty="0" smtClean="0">
                <a:latin typeface="+mj-ea"/>
              </a:rPr>
              <a:t> 이름 사용</a:t>
            </a:r>
            <a:r>
              <a:rPr lang="en-US" altLang="ko-KR" sz="1600" dirty="0" smtClean="0">
                <a:latin typeface="+mj-ea"/>
              </a:rPr>
              <a:t>)</a:t>
            </a:r>
          </a:p>
          <a:p>
            <a:pPr lvl="2"/>
            <a:r>
              <a:rPr lang="en-US" altLang="ko-KR" sz="1600" dirty="0" smtClean="0">
                <a:latin typeface="+mj-ea"/>
              </a:rPr>
              <a:t>catalog, schema, </a:t>
            </a:r>
            <a:r>
              <a:rPr lang="en-US" altLang="ko-KR" sz="1600" dirty="0" err="1" smtClean="0">
                <a:latin typeface="+mj-ea"/>
              </a:rPr>
              <a:t>uniqueConstraints</a:t>
            </a:r>
            <a:r>
              <a:rPr lang="en-US" altLang="ko-KR" sz="1600" dirty="0" smtClean="0">
                <a:latin typeface="+mj-ea"/>
              </a:rPr>
              <a:t> 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 smtClean="0">
                <a:latin typeface="+mj-ea"/>
              </a:rPr>
              <a:t>@Column : </a:t>
            </a:r>
            <a:r>
              <a:rPr lang="ko-KR" altLang="en-US" sz="1600" dirty="0" smtClean="0">
                <a:latin typeface="+mj-ea"/>
              </a:rPr>
              <a:t>속성이 </a:t>
            </a:r>
            <a:r>
              <a:rPr lang="ko-KR" altLang="en-US" sz="1600" dirty="0" err="1" smtClean="0">
                <a:latin typeface="+mj-ea"/>
              </a:rPr>
              <a:t>매핑될</a:t>
            </a:r>
            <a:r>
              <a:rPr lang="ko-KR" altLang="en-US" sz="1600" dirty="0" smtClean="0">
                <a:latin typeface="+mj-ea"/>
              </a:rPr>
              <a:t> 테이블의 컬럼 지정</a:t>
            </a:r>
            <a:r>
              <a:rPr lang="en-US" altLang="ko-KR" sz="1600" dirty="0" smtClean="0">
                <a:latin typeface="+mj-ea"/>
              </a:rPr>
              <a:t>(</a:t>
            </a:r>
            <a:r>
              <a:rPr lang="ko-KR" altLang="en-US" sz="1600" dirty="0" smtClean="0">
                <a:latin typeface="+mj-ea"/>
              </a:rPr>
              <a:t>생략 시 </a:t>
            </a:r>
            <a:r>
              <a:rPr lang="ko-KR" altLang="en-US" sz="1600" dirty="0" err="1" smtClean="0">
                <a:latin typeface="+mj-ea"/>
              </a:rPr>
              <a:t>속</a:t>
            </a:r>
            <a:r>
              <a:rPr lang="ko-KR" altLang="en-US" sz="1600" dirty="0" err="1">
                <a:latin typeface="+mj-ea"/>
              </a:rPr>
              <a:t>성</a:t>
            </a:r>
            <a:r>
              <a:rPr lang="ko-KR" altLang="en-US" sz="1600" dirty="0" err="1" smtClean="0">
                <a:latin typeface="+mj-ea"/>
              </a:rPr>
              <a:t>명으로</a:t>
            </a:r>
            <a:r>
              <a:rPr lang="ko-KR" altLang="en-US" sz="1600" dirty="0" smtClean="0">
                <a:latin typeface="+mj-ea"/>
              </a:rPr>
              <a:t> 매핑</a:t>
            </a:r>
            <a:r>
              <a:rPr lang="en-US" altLang="ko-KR" sz="1600" dirty="0" smtClean="0">
                <a:latin typeface="+mj-ea"/>
              </a:rPr>
              <a:t>)</a:t>
            </a:r>
          </a:p>
          <a:p>
            <a:pPr lvl="2"/>
            <a:r>
              <a:rPr lang="en-US" altLang="ko-KR" sz="1600" dirty="0" smtClean="0">
                <a:latin typeface="+mj-ea"/>
              </a:rPr>
              <a:t>name : </a:t>
            </a:r>
            <a:r>
              <a:rPr lang="ko-KR" altLang="en-US" sz="1600" dirty="0" smtClean="0">
                <a:latin typeface="+mj-ea"/>
              </a:rPr>
              <a:t>컬럼 이름 지정 </a:t>
            </a:r>
            <a:r>
              <a:rPr lang="en-US" altLang="ko-KR" sz="1600" dirty="0" smtClean="0">
                <a:latin typeface="+mj-ea"/>
              </a:rPr>
              <a:t>(</a:t>
            </a:r>
            <a:r>
              <a:rPr lang="ko-KR" altLang="en-US" sz="1600" dirty="0" err="1" smtClean="0">
                <a:latin typeface="+mj-ea"/>
              </a:rPr>
              <a:t>생략시</a:t>
            </a:r>
            <a:r>
              <a:rPr lang="ko-KR" altLang="en-US" sz="1600" dirty="0" smtClean="0">
                <a:latin typeface="+mj-ea"/>
              </a:rPr>
              <a:t> 속성 이름 사용</a:t>
            </a:r>
            <a:r>
              <a:rPr lang="en-US" altLang="ko-KR" sz="1600" dirty="0" smtClean="0">
                <a:latin typeface="+mj-ea"/>
              </a:rPr>
              <a:t>)</a:t>
            </a:r>
          </a:p>
          <a:p>
            <a:pPr lvl="2"/>
            <a:r>
              <a:rPr lang="en-US" altLang="ko-KR" sz="1600" dirty="0" err="1" smtClean="0">
                <a:latin typeface="+mj-ea"/>
              </a:rPr>
              <a:t>nullable</a:t>
            </a:r>
            <a:r>
              <a:rPr lang="en-US" altLang="ko-KR" sz="1600" dirty="0" smtClean="0">
                <a:latin typeface="+mj-ea"/>
              </a:rPr>
              <a:t>, unique, length, </a:t>
            </a:r>
            <a:r>
              <a:rPr lang="en-US" altLang="ko-KR" sz="1600" dirty="0" err="1" smtClean="0">
                <a:latin typeface="+mj-ea"/>
              </a:rPr>
              <a:t>columnDefinition</a:t>
            </a:r>
            <a:r>
              <a:rPr lang="en-US" altLang="ko-KR" sz="1600" dirty="0" smtClean="0">
                <a:latin typeface="+mj-ea"/>
              </a:rPr>
              <a:t>, precision, scale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 smtClean="0">
                <a:latin typeface="+mj-ea"/>
              </a:rPr>
              <a:t>@Id : Identity </a:t>
            </a:r>
            <a:r>
              <a:rPr lang="ko-KR" altLang="en-US" sz="1600" dirty="0" smtClean="0">
                <a:latin typeface="+mj-ea"/>
              </a:rPr>
              <a:t>키로 사용할 속성 지정</a:t>
            </a:r>
            <a:endParaRPr lang="en-US" altLang="ko-KR" sz="1600" dirty="0" smtClean="0">
              <a:latin typeface="+mj-ea"/>
            </a:endParaRPr>
          </a:p>
          <a:p>
            <a:pPr lvl="1">
              <a:lnSpc>
                <a:spcPct val="150000"/>
              </a:lnSpc>
            </a:pPr>
            <a:r>
              <a:rPr lang="en-US" altLang="ko-KR" sz="1600" dirty="0" smtClean="0">
                <a:latin typeface="+mj-ea"/>
              </a:rPr>
              <a:t>@</a:t>
            </a:r>
            <a:r>
              <a:rPr lang="en-US" altLang="ko-KR" sz="1600" dirty="0" err="1" smtClean="0">
                <a:latin typeface="+mj-ea"/>
              </a:rPr>
              <a:t>GeneratedValue</a:t>
            </a:r>
            <a:r>
              <a:rPr lang="en-US" altLang="ko-KR" sz="1600" dirty="0" smtClean="0">
                <a:latin typeface="+mj-ea"/>
              </a:rPr>
              <a:t> : </a:t>
            </a:r>
            <a:r>
              <a:rPr lang="ko-KR" altLang="en-US" sz="1600" dirty="0" err="1" smtClean="0">
                <a:latin typeface="+mj-ea"/>
              </a:rPr>
              <a:t>주키의</a:t>
            </a:r>
            <a:r>
              <a:rPr lang="ko-KR" altLang="en-US" sz="1600" dirty="0" smtClean="0">
                <a:latin typeface="+mj-ea"/>
              </a:rPr>
              <a:t> 자동 생성 전략 지정</a:t>
            </a:r>
            <a:endParaRPr lang="en-US" altLang="ko-KR" sz="1600" dirty="0" smtClean="0">
              <a:latin typeface="+mj-ea"/>
            </a:endParaRPr>
          </a:p>
          <a:p>
            <a:pPr lvl="2"/>
            <a:r>
              <a:rPr lang="en-US" altLang="ko-KR" sz="1600" dirty="0" smtClean="0">
                <a:latin typeface="+mj-ea"/>
              </a:rPr>
              <a:t>strategy : AUTO, IDENTITY, SEQUENCE, TABLE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 smtClean="0">
                <a:latin typeface="+mj-ea"/>
              </a:rPr>
              <a:t>@Enumerated : Java </a:t>
            </a:r>
            <a:r>
              <a:rPr lang="en-US" altLang="ko-KR" sz="1600" dirty="0" err="1" smtClean="0">
                <a:latin typeface="+mj-ea"/>
              </a:rPr>
              <a:t>Enum</a:t>
            </a:r>
            <a:r>
              <a:rPr lang="en-US" altLang="ko-KR" sz="1600" dirty="0" smtClean="0">
                <a:latin typeface="+mj-ea"/>
              </a:rPr>
              <a:t> </a:t>
            </a:r>
            <a:r>
              <a:rPr lang="ko-KR" altLang="en-US" sz="1600" dirty="0" smtClean="0">
                <a:latin typeface="+mj-ea"/>
              </a:rPr>
              <a:t>타입을 컬럼과 매핑</a:t>
            </a:r>
            <a:endParaRPr lang="en-US" altLang="ko-KR" sz="1600" dirty="0" smtClean="0">
              <a:latin typeface="+mj-ea"/>
            </a:endParaRPr>
          </a:p>
          <a:p>
            <a:pPr lvl="2"/>
            <a:r>
              <a:rPr lang="en-US" altLang="ko-KR" sz="1600" dirty="0" smtClean="0">
                <a:latin typeface="+mj-ea"/>
              </a:rPr>
              <a:t>value : </a:t>
            </a:r>
            <a:r>
              <a:rPr lang="en-US" altLang="ko-KR" sz="1600" dirty="0" err="1" smtClean="0">
                <a:latin typeface="+mj-ea"/>
              </a:rPr>
              <a:t>EnumType.ORDINAL</a:t>
            </a:r>
            <a:r>
              <a:rPr lang="en-US" altLang="ko-KR" sz="1600" dirty="0" smtClean="0">
                <a:latin typeface="+mj-ea"/>
              </a:rPr>
              <a:t> – </a:t>
            </a:r>
            <a:r>
              <a:rPr lang="ko-KR" altLang="en-US" sz="1600" dirty="0" smtClean="0">
                <a:latin typeface="+mj-ea"/>
              </a:rPr>
              <a:t>순서를 저장</a:t>
            </a:r>
            <a:r>
              <a:rPr lang="en-US" altLang="ko-KR" sz="1600" dirty="0" smtClean="0">
                <a:latin typeface="+mj-ea"/>
              </a:rPr>
              <a:t>, </a:t>
            </a:r>
            <a:r>
              <a:rPr lang="en-US" altLang="ko-KR" sz="1600" dirty="0" err="1" smtClean="0">
                <a:latin typeface="+mj-ea"/>
              </a:rPr>
              <a:t>EnumType.STRING</a:t>
            </a:r>
            <a:r>
              <a:rPr lang="en-US" altLang="ko-KR" sz="1600" dirty="0" smtClean="0">
                <a:latin typeface="+mj-ea"/>
              </a:rPr>
              <a:t> – </a:t>
            </a:r>
            <a:r>
              <a:rPr lang="ko-KR" altLang="en-US" sz="1600" dirty="0" smtClean="0">
                <a:latin typeface="+mj-ea"/>
              </a:rPr>
              <a:t>이름을 저장</a:t>
            </a:r>
            <a:endParaRPr lang="en-US" altLang="ko-KR" sz="1600" dirty="0" smtClean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830105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 서비스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339727" y="836614"/>
            <a:ext cx="10369549" cy="682101"/>
          </a:xfrm>
        </p:spPr>
        <p:txBody>
          <a:bodyPr/>
          <a:lstStyle/>
          <a:p>
            <a:r>
              <a:rPr lang="ko-KR" altLang="en-US" dirty="0" smtClean="0"/>
              <a:t>쇼핑몰 서비스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Shared module : mall-shared</a:t>
            </a:r>
          </a:p>
        </p:txBody>
      </p:sp>
      <p:graphicFrame>
        <p:nvGraphicFramePr>
          <p:cNvPr id="11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56259989"/>
              </p:ext>
            </p:extLst>
          </p:nvPr>
        </p:nvGraphicFramePr>
        <p:xfrm>
          <a:off x="699830" y="1741640"/>
          <a:ext cx="9641203" cy="33834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30">
                  <a:extLst>
                    <a:ext uri="{9D8B030D-6E8A-4147-A177-3AD203B41FA5}">
                      <a16:colId xmlns:a16="http://schemas.microsoft.com/office/drawing/2014/main" val="3570840364"/>
                    </a:ext>
                  </a:extLst>
                </a:gridCol>
                <a:gridCol w="1440200">
                  <a:extLst>
                    <a:ext uri="{9D8B030D-6E8A-4147-A177-3AD203B41FA5}">
                      <a16:colId xmlns:a16="http://schemas.microsoft.com/office/drawing/2014/main" val="147278534"/>
                    </a:ext>
                  </a:extLst>
                </a:gridCol>
                <a:gridCol w="720100">
                  <a:extLst>
                    <a:ext uri="{9D8B030D-6E8A-4147-A177-3AD203B41FA5}">
                      <a16:colId xmlns:a16="http://schemas.microsoft.com/office/drawing/2014/main" val="2271090744"/>
                    </a:ext>
                  </a:extLst>
                </a:gridCol>
                <a:gridCol w="2088290">
                  <a:extLst>
                    <a:ext uri="{9D8B030D-6E8A-4147-A177-3AD203B41FA5}">
                      <a16:colId xmlns:a16="http://schemas.microsoft.com/office/drawing/2014/main" val="201030364"/>
                    </a:ext>
                  </a:extLst>
                </a:gridCol>
                <a:gridCol w="2455478">
                  <a:extLst>
                    <a:ext uri="{9D8B030D-6E8A-4147-A177-3AD203B41FA5}">
                      <a16:colId xmlns:a16="http://schemas.microsoft.com/office/drawing/2014/main" val="2276010926"/>
                    </a:ext>
                  </a:extLst>
                </a:gridCol>
                <a:gridCol w="2001005">
                  <a:extLst>
                    <a:ext uri="{9D8B030D-6E8A-4147-A177-3AD203B41FA5}">
                      <a16:colId xmlns:a16="http://schemas.microsoft.com/office/drawing/2014/main" val="3178753463"/>
                    </a:ext>
                  </a:extLst>
                </a:gridCol>
              </a:tblGrid>
              <a:tr h="6515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서비스</a:t>
                      </a:r>
                      <a:endParaRPr lang="ko-KR" altLang="en-US" sz="1400" b="1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프로젝트명</a:t>
                      </a:r>
                      <a:endParaRPr lang="ko-KR" altLang="en-US" sz="1400" b="1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포트</a:t>
                      </a:r>
                      <a:endParaRPr lang="ko-KR" altLang="en-US" sz="1400" b="1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H2 </a:t>
                      </a:r>
                      <a:r>
                        <a:rPr lang="en-US" altLang="ko-KR" sz="1400" b="1" dirty="0" err="1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Datasource</a:t>
                      </a:r>
                      <a:endParaRPr lang="ko-KR" altLang="en-US" sz="1400" b="1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H2 Console</a:t>
                      </a:r>
                      <a:endParaRPr lang="ko-KR" altLang="en-US" sz="1400" b="1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Swagger-UI</a:t>
                      </a:r>
                      <a:endParaRPr lang="ko-KR" altLang="en-US" sz="1400" b="1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9106376"/>
                  </a:ext>
                </a:extLst>
              </a:tr>
              <a:tr h="5463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Account</a:t>
                      </a:r>
                      <a:r>
                        <a:rPr lang="en-US" altLang="ko-KR" sz="1400" baseline="0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mall-account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11001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jdbc:h2:mem:account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http://localhost:11001/h2-console</a:t>
                      </a:r>
                      <a:endParaRPr lang="ko-KR" altLang="en-US" sz="1400" dirty="0" smtClean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http://localhost:11001/swagger-ui.html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5767863"/>
                  </a:ext>
                </a:extLst>
              </a:tr>
              <a:tr h="5463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Product 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mall-product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11002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jdbc:h2:mem:product</a:t>
                      </a:r>
                      <a:endParaRPr lang="ko-KR" altLang="en-US" sz="1400" dirty="0" smtClean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  <a:hlinkClick r:id="rId3"/>
                        </a:rPr>
                        <a:t>http://localhost:11002/h2-console</a:t>
                      </a:r>
                      <a:endParaRPr lang="ko-KR" altLang="en-US" sz="1400" dirty="0" smtClean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  <a:hlinkClick r:id="rId4"/>
                        </a:rPr>
                        <a:t>http://localhost:11002/swagger-ui.html</a:t>
                      </a:r>
                      <a:endParaRPr lang="ko-KR" altLang="en-US" sz="1400" dirty="0" smtClean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555577"/>
                  </a:ext>
                </a:extLst>
              </a:tr>
              <a:tr h="5463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Order 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mall-order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11003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jdbc:h2:mem:order</a:t>
                      </a:r>
                      <a:endParaRPr lang="ko-KR" altLang="en-US" sz="1400" dirty="0" smtClean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  <a:hlinkClick r:id="rId5"/>
                        </a:rPr>
                        <a:t>http://localhost:11003/h2-console</a:t>
                      </a:r>
                      <a:endParaRPr lang="ko-KR" altLang="en-US" sz="1400" dirty="0" smtClean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  <a:hlinkClick r:id="rId6"/>
                        </a:rPr>
                        <a:t>http://localhost:11003/swagger-ui.html</a:t>
                      </a:r>
                      <a:endParaRPr lang="ko-KR" altLang="en-US" sz="1400" dirty="0" smtClean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4691900"/>
                  </a:ext>
                </a:extLst>
              </a:tr>
              <a:tr h="5463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Delivery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mall-delivery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11004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jdbc:h2:mem:delivery</a:t>
                      </a:r>
                      <a:endParaRPr lang="ko-KR" altLang="en-US" sz="1400" dirty="0" smtClean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  <a:hlinkClick r:id="rId7"/>
                        </a:rPr>
                        <a:t>http://localhost:11004/h2-console</a:t>
                      </a:r>
                      <a:endParaRPr lang="ko-KR" altLang="en-US" sz="1400" dirty="0" smtClean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  <a:hlinkClick r:id="rId8"/>
                        </a:rPr>
                        <a:t>http://localhost:11004/swagger-ui.html</a:t>
                      </a:r>
                      <a:endParaRPr lang="ko-KR" altLang="en-US" sz="1400" dirty="0" smtClean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0608391"/>
                  </a:ext>
                </a:extLst>
              </a:tr>
              <a:tr h="5463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Payment</a:t>
                      </a:r>
                      <a:r>
                        <a:rPr lang="en-US" altLang="ko-KR" sz="1400" baseline="0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mall-payment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11005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jdbc:h2:mem:payment</a:t>
                      </a:r>
                      <a:endParaRPr lang="ko-KR" altLang="en-US" sz="1400" dirty="0" smtClean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  <a:hlinkClick r:id="rId9"/>
                        </a:rPr>
                        <a:t>http://localhost:11005/h2-console</a:t>
                      </a:r>
                      <a:endParaRPr lang="ko-KR" altLang="en-US" sz="1400" dirty="0" smtClean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  <a:hlinkClick r:id="rId10"/>
                        </a:rPr>
                        <a:t>http://localhost:11005/swagger-ui.html</a:t>
                      </a:r>
                      <a:endParaRPr lang="ko-KR" altLang="en-US" sz="1400" dirty="0" smtClean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83427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4314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Domain Model </a:t>
            </a:r>
            <a:r>
              <a:rPr lang="ko-KR" altLang="en-US" dirty="0" smtClean="0"/>
              <a:t>구현 </a:t>
            </a:r>
            <a:r>
              <a:rPr lang="en-US" altLang="ko-KR" dirty="0" smtClean="0"/>
              <a:t>– </a:t>
            </a:r>
            <a:r>
              <a:rPr lang="en-US" altLang="ko-KR" dirty="0" smtClean="0"/>
              <a:t>mall-product (</a:t>
            </a:r>
            <a:r>
              <a:rPr lang="ko-KR" altLang="en-US" dirty="0" smtClean="0"/>
              <a:t>실습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339727" y="836614"/>
            <a:ext cx="10369549" cy="1263798"/>
          </a:xfrm>
        </p:spPr>
        <p:txBody>
          <a:bodyPr/>
          <a:lstStyle/>
          <a:p>
            <a:pPr>
              <a:lnSpc>
                <a:spcPct val="130000"/>
              </a:lnSpc>
            </a:pPr>
            <a:endParaRPr lang="en-US" altLang="ko-KR" dirty="0" smtClean="0">
              <a:latin typeface="+mn-ea"/>
              <a:ea typeface="+mn-ea"/>
            </a:endParaRPr>
          </a:p>
          <a:p>
            <a:pPr>
              <a:lnSpc>
                <a:spcPct val="130000"/>
              </a:lnSpc>
            </a:pPr>
            <a:endParaRPr lang="en-US" altLang="ko-KR" dirty="0" smtClean="0">
              <a:latin typeface="+mn-ea"/>
              <a:ea typeface="+mn-ea"/>
            </a:endParaRPr>
          </a:p>
          <a:p>
            <a:pPr>
              <a:lnSpc>
                <a:spcPct val="130000"/>
              </a:lnSpc>
            </a:pPr>
            <a:endParaRPr lang="en-US" altLang="ko-KR" dirty="0" smtClean="0">
              <a:latin typeface="+mn-ea"/>
              <a:ea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5910" y="836614"/>
            <a:ext cx="7883518" cy="5472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02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Domain Repository </a:t>
            </a:r>
            <a:r>
              <a:rPr lang="ko-KR" altLang="en-US" dirty="0" smtClean="0"/>
              <a:t>구현 </a:t>
            </a:r>
            <a:r>
              <a:rPr lang="en-US" altLang="ko-KR" dirty="0" smtClean="0"/>
              <a:t>– mall-account (1/4)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339727" y="836614"/>
            <a:ext cx="10369549" cy="349702"/>
          </a:xfrm>
        </p:spPr>
        <p:txBody>
          <a:bodyPr/>
          <a:lstStyle/>
          <a:p>
            <a:r>
              <a:rPr lang="en-US" altLang="ko-KR" dirty="0" smtClean="0"/>
              <a:t>AccountRepository.java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2659719"/>
              </p:ext>
            </p:extLst>
          </p:nvPr>
        </p:nvGraphicFramePr>
        <p:xfrm>
          <a:off x="627820" y="1268701"/>
          <a:ext cx="9433310" cy="4857077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9433310">
                  <a:extLst>
                    <a:ext uri="{9D8B030D-6E8A-4147-A177-3AD203B41FA5}">
                      <a16:colId xmlns:a16="http://schemas.microsoft.com/office/drawing/2014/main" val="3392073139"/>
                    </a:ext>
                  </a:extLst>
                </a:gridCol>
              </a:tblGrid>
              <a:tr h="48570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package </a:t>
                      </a:r>
                      <a:r>
                        <a:rPr lang="en-US" altLang="ko-KR" sz="1600" b="0" dirty="0" err="1" smtClean="0">
                          <a:solidFill>
                            <a:schemeClr val="tx1"/>
                          </a:solidFill>
                        </a:rPr>
                        <a:t>com.sk.sample.mall.account.domain.repository</a:t>
                      </a: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;</a:t>
                      </a:r>
                    </a:p>
                    <a:p>
                      <a:pPr latinLnBrk="1"/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import </a:t>
                      </a:r>
                      <a:r>
                        <a:rPr lang="en-US" altLang="ko-KR" sz="1600" b="0" dirty="0" err="1" smtClean="0">
                          <a:solidFill>
                            <a:schemeClr val="tx1"/>
                          </a:solidFill>
                        </a:rPr>
                        <a:t>java.util.List</a:t>
                      </a: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;</a:t>
                      </a:r>
                    </a:p>
                    <a:p>
                      <a:pPr latinLnBrk="1"/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import </a:t>
                      </a:r>
                      <a:r>
                        <a:rPr lang="en-US" altLang="ko-KR" sz="1600" b="0" dirty="0" err="1" smtClean="0">
                          <a:solidFill>
                            <a:schemeClr val="tx1"/>
                          </a:solidFill>
                        </a:rPr>
                        <a:t>org.springframework.data.repository.PagingAndSortingRepository</a:t>
                      </a: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;</a:t>
                      </a:r>
                    </a:p>
                    <a:p>
                      <a:pPr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import </a:t>
                      </a:r>
                      <a:r>
                        <a:rPr lang="en-US" altLang="ko-KR" sz="1600" b="0" dirty="0" err="1" smtClean="0">
                          <a:solidFill>
                            <a:schemeClr val="tx1"/>
                          </a:solidFill>
                        </a:rPr>
                        <a:t>org.springframework.data.repository.query.Param</a:t>
                      </a: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;</a:t>
                      </a:r>
                    </a:p>
                    <a:p>
                      <a:pPr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import org.springframework.data.rest.core.annotation.RepositoryRestResource;</a:t>
                      </a:r>
                    </a:p>
                    <a:p>
                      <a:pPr latinLnBrk="1"/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import </a:t>
                      </a:r>
                      <a:r>
                        <a:rPr lang="en-US" altLang="ko-KR" sz="1600" b="0" dirty="0" err="1" smtClean="0">
                          <a:solidFill>
                            <a:schemeClr val="tx1"/>
                          </a:solidFill>
                        </a:rPr>
                        <a:t>com.sk.sample.mall.account.domain.model.Account</a:t>
                      </a: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;</a:t>
                      </a:r>
                    </a:p>
                    <a:p>
                      <a:pPr latinLnBrk="1"/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@</a:t>
                      </a:r>
                      <a:r>
                        <a:rPr lang="en-US" altLang="ko-KR" sz="1600" b="0" dirty="0" err="1" smtClean="0">
                          <a:solidFill>
                            <a:schemeClr val="tx1"/>
                          </a:solidFill>
                        </a:rPr>
                        <a:t>RepositoryRestResource</a:t>
                      </a: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public interface </a:t>
                      </a:r>
                      <a:r>
                        <a:rPr lang="en-US" altLang="ko-KR" sz="1600" b="0" dirty="0" err="1" smtClean="0">
                          <a:solidFill>
                            <a:schemeClr val="tx1"/>
                          </a:solidFill>
                        </a:rPr>
                        <a:t>AccountRepository</a:t>
                      </a: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 extends </a:t>
                      </a:r>
                      <a:r>
                        <a:rPr lang="en-US" altLang="ko-KR" sz="1600" b="1" dirty="0" err="1" smtClean="0">
                          <a:solidFill>
                            <a:srgbClr val="0000CC"/>
                          </a:solidFill>
                        </a:rPr>
                        <a:t>PagingAndSortingRepository</a:t>
                      </a: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en-US" altLang="ko-KR" sz="1600" b="1" dirty="0" smtClean="0">
                          <a:solidFill>
                            <a:srgbClr val="0000CC"/>
                          </a:solidFill>
                        </a:rPr>
                        <a:t>Account</a:t>
                      </a: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, Long&gt; {</a:t>
                      </a:r>
                    </a:p>
                    <a:p>
                      <a:pPr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	Account </a:t>
                      </a:r>
                      <a:r>
                        <a:rPr lang="en-US" altLang="ko-KR" sz="1600" b="0" dirty="0" err="1" smtClean="0">
                          <a:solidFill>
                            <a:schemeClr val="tx1"/>
                          </a:solidFill>
                        </a:rPr>
                        <a:t>findByEmail</a:t>
                      </a: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(@</a:t>
                      </a:r>
                      <a:r>
                        <a:rPr lang="en-US" altLang="ko-KR" sz="1600" b="0" dirty="0" err="1" smtClean="0">
                          <a:solidFill>
                            <a:schemeClr val="tx1"/>
                          </a:solidFill>
                        </a:rPr>
                        <a:t>Param</a:t>
                      </a: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("email") String email);</a:t>
                      </a:r>
                    </a:p>
                    <a:p>
                      <a:pPr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	List&lt;Account&gt; </a:t>
                      </a:r>
                      <a:r>
                        <a:rPr lang="en-US" altLang="ko-KR" sz="1600" b="0" dirty="0" err="1" smtClean="0">
                          <a:solidFill>
                            <a:schemeClr val="tx1"/>
                          </a:solidFill>
                        </a:rPr>
                        <a:t>findByNameLike</a:t>
                      </a: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(@</a:t>
                      </a:r>
                      <a:r>
                        <a:rPr lang="en-US" altLang="ko-KR" sz="1600" b="0" dirty="0" err="1" smtClean="0">
                          <a:solidFill>
                            <a:schemeClr val="tx1"/>
                          </a:solidFill>
                        </a:rPr>
                        <a:t>Param</a:t>
                      </a: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("name") String name);</a:t>
                      </a:r>
                    </a:p>
                    <a:p>
                      <a:pPr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22922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2726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※ Spring Data JPA (1/2)</a:t>
            </a:r>
            <a:endParaRPr lang="ko-KR" altLang="en-US" dirty="0"/>
          </a:p>
        </p:txBody>
      </p:sp>
      <p:sp>
        <p:nvSpPr>
          <p:cNvPr id="1471" name="텍스트 개체 틀 1470"/>
          <p:cNvSpPr>
            <a:spLocks noGrp="1"/>
          </p:cNvSpPr>
          <p:nvPr>
            <p:ph type="body" sz="quarter" idx="10"/>
          </p:nvPr>
        </p:nvSpPr>
        <p:spPr>
          <a:xfrm>
            <a:off x="339727" y="764631"/>
            <a:ext cx="10369549" cy="4726285"/>
          </a:xfrm>
        </p:spPr>
        <p:txBody>
          <a:bodyPr/>
          <a:lstStyle/>
          <a:p>
            <a:pPr lvl="0">
              <a:lnSpc>
                <a:spcPct val="150000"/>
              </a:lnSpc>
            </a:pPr>
            <a:r>
              <a:rPr lang="en-US" altLang="ko-KR" dirty="0" smtClean="0">
                <a:hlinkClick r:id="rId3"/>
              </a:rPr>
              <a:t>https</a:t>
            </a:r>
            <a:r>
              <a:rPr lang="en-US" altLang="ko-KR" dirty="0">
                <a:hlinkClick r:id="rId3"/>
              </a:rPr>
              <a:t>://projects.spring.io/spring-data-jpa</a:t>
            </a:r>
            <a:r>
              <a:rPr lang="en-US" altLang="ko-KR" dirty="0" smtClean="0">
                <a:hlinkClick r:id="rId3"/>
              </a:rPr>
              <a:t>/</a:t>
            </a:r>
            <a:endParaRPr lang="en-US" altLang="ko-KR" dirty="0" smtClean="0"/>
          </a:p>
          <a:p>
            <a:pPr marL="0" lvl="0" indent="0">
              <a:lnSpc>
                <a:spcPct val="150000"/>
              </a:lnSpc>
              <a:buNone/>
            </a:pPr>
            <a:endParaRPr lang="en-US" altLang="ko-KR" dirty="0"/>
          </a:p>
          <a:p>
            <a:pPr lvl="0">
              <a:lnSpc>
                <a:spcPct val="150000"/>
              </a:lnSpc>
            </a:pPr>
            <a:r>
              <a:rPr lang="en-US" altLang="ko-KR" dirty="0" smtClean="0"/>
              <a:t>Features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Sophisticated support to build repositories based on Spring and JPA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Support for </a:t>
            </a:r>
            <a:r>
              <a:rPr lang="en-US" altLang="ko-KR" dirty="0" err="1"/>
              <a:t>Querydsl</a:t>
            </a:r>
            <a:r>
              <a:rPr lang="en-US" altLang="ko-KR" dirty="0"/>
              <a:t> predicates and thus type-safe JPA queries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Transparent auditing of domain class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Pagination support, dynamic query execution, ability to integrate custom data access code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Validation of @Query annotated queries at bootstrap time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Support for XML based entity mapping</a:t>
            </a:r>
          </a:p>
          <a:p>
            <a:pPr lvl="1">
              <a:lnSpc>
                <a:spcPct val="150000"/>
              </a:lnSpc>
            </a:pPr>
            <a:r>
              <a:rPr lang="en-US" altLang="ko-KR" dirty="0" err="1"/>
              <a:t>JavaConfig</a:t>
            </a:r>
            <a:r>
              <a:rPr lang="en-US" altLang="ko-KR" dirty="0"/>
              <a:t> based repository configuration by introducing @</a:t>
            </a:r>
            <a:r>
              <a:rPr lang="en-US" altLang="ko-KR" dirty="0" err="1"/>
              <a:t>EnableJpaRepositories</a:t>
            </a:r>
            <a:r>
              <a:rPr lang="en-US" altLang="ko-KR" dirty="0"/>
              <a:t>.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592940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※ Spring Data </a:t>
            </a:r>
            <a:r>
              <a:rPr lang="en-US" altLang="ko-KR" dirty="0" smtClean="0"/>
              <a:t>JPA (2/2)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339727" y="836614"/>
            <a:ext cx="10369549" cy="848300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altLang="ko-KR" dirty="0" smtClean="0">
                <a:latin typeface="+mn-ea"/>
                <a:ea typeface="+mn-ea"/>
              </a:rPr>
              <a:t>Repository Interface</a:t>
            </a:r>
          </a:p>
          <a:p>
            <a:pPr marL="230188" lvl="1" indent="0">
              <a:lnSpc>
                <a:spcPct val="130000"/>
              </a:lnSpc>
              <a:buNone/>
            </a:pPr>
            <a:endParaRPr lang="en-US" altLang="ko-KR" dirty="0" smtClean="0">
              <a:latin typeface="+mn-ea"/>
              <a:ea typeface="+mn-ea"/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9780" y="1268700"/>
            <a:ext cx="10339757" cy="4104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31625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※ Spring Data JPA </a:t>
            </a:r>
            <a:r>
              <a:rPr lang="en-US" altLang="ko-KR" dirty="0" smtClean="0"/>
              <a:t>– Query Method (1/2)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339727" y="836614"/>
            <a:ext cx="10369549" cy="7080775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altLang="ko-KR" dirty="0" smtClean="0">
                <a:latin typeface="+mn-ea"/>
                <a:ea typeface="+mn-ea"/>
                <a:hlinkClick r:id="rId3"/>
              </a:rPr>
              <a:t>https</a:t>
            </a:r>
            <a:r>
              <a:rPr lang="en-US" altLang="ko-KR" dirty="0">
                <a:latin typeface="+mn-ea"/>
                <a:ea typeface="+mn-ea"/>
                <a:hlinkClick r:id="rId3"/>
              </a:rPr>
              <a:t>://docs.spring.io/spring-data/jpa/docs/current/reference/html/#</a:t>
            </a:r>
            <a:r>
              <a:rPr lang="en-US" altLang="ko-KR" dirty="0" smtClean="0">
                <a:latin typeface="+mn-ea"/>
                <a:ea typeface="+mn-ea"/>
                <a:hlinkClick r:id="rId3"/>
              </a:rPr>
              <a:t>jpa.query-methods</a:t>
            </a:r>
            <a:endParaRPr lang="en-US" altLang="ko-KR" dirty="0" smtClean="0">
              <a:latin typeface="+mn-ea"/>
              <a:ea typeface="+mn-ea"/>
            </a:endParaRPr>
          </a:p>
          <a:p>
            <a:pPr lvl="1">
              <a:lnSpc>
                <a:spcPct val="130000"/>
              </a:lnSpc>
            </a:pPr>
            <a:r>
              <a:rPr lang="en-US" altLang="ko-KR" dirty="0" smtClean="0">
                <a:latin typeface="+mn-ea"/>
              </a:rPr>
              <a:t>Query </a:t>
            </a:r>
            <a:r>
              <a:rPr lang="ko-KR" altLang="en-US" dirty="0" smtClean="0">
                <a:latin typeface="+mn-ea"/>
              </a:rPr>
              <a:t>생성 </a:t>
            </a:r>
            <a:r>
              <a:rPr lang="en-US" altLang="ko-KR" dirty="0" smtClean="0">
                <a:latin typeface="+mn-ea"/>
              </a:rPr>
              <a:t>(</a:t>
            </a:r>
            <a:r>
              <a:rPr lang="ko-KR" altLang="en-US" dirty="0" err="1" smtClean="0">
                <a:latin typeface="+mn-ea"/>
              </a:rPr>
              <a:t>메소드</a:t>
            </a:r>
            <a:r>
              <a:rPr lang="ko-KR" altLang="en-US" dirty="0" smtClean="0">
                <a:latin typeface="+mn-ea"/>
              </a:rPr>
              <a:t> 이름</a:t>
            </a:r>
            <a:r>
              <a:rPr lang="en-US" altLang="ko-KR" dirty="0" smtClean="0">
                <a:latin typeface="+mn-ea"/>
              </a:rPr>
              <a:t>)</a:t>
            </a:r>
          </a:p>
          <a:p>
            <a:pPr lvl="1">
              <a:lnSpc>
                <a:spcPct val="130000"/>
              </a:lnSpc>
            </a:pPr>
            <a:endParaRPr lang="en-US" altLang="ko-KR" dirty="0" smtClean="0">
              <a:latin typeface="+mn-ea"/>
            </a:endParaRPr>
          </a:p>
          <a:p>
            <a:pPr lvl="1">
              <a:lnSpc>
                <a:spcPct val="130000"/>
              </a:lnSpc>
            </a:pPr>
            <a:endParaRPr lang="en-US" altLang="ko-KR" dirty="0" smtClean="0">
              <a:latin typeface="+mn-ea"/>
            </a:endParaRPr>
          </a:p>
          <a:p>
            <a:pPr marL="457200" lvl="2" indent="0">
              <a:lnSpc>
                <a:spcPct val="130000"/>
              </a:lnSpc>
              <a:buNone/>
            </a:pPr>
            <a:endParaRPr lang="en-US" altLang="ko-KR" dirty="0" smtClean="0">
              <a:latin typeface="+mn-ea"/>
            </a:endParaRPr>
          </a:p>
          <a:p>
            <a:pPr marL="457200" lvl="2" indent="0">
              <a:lnSpc>
                <a:spcPct val="130000"/>
              </a:lnSpc>
              <a:buNone/>
            </a:pPr>
            <a:endParaRPr lang="en-US" altLang="ko-KR" dirty="0">
              <a:latin typeface="+mn-ea"/>
            </a:endParaRPr>
          </a:p>
          <a:p>
            <a:pPr marL="457200" lvl="2" indent="0">
              <a:lnSpc>
                <a:spcPct val="130000"/>
              </a:lnSpc>
              <a:buNone/>
            </a:pPr>
            <a:endParaRPr lang="en-US" altLang="ko-KR" dirty="0" smtClean="0">
              <a:latin typeface="+mn-ea"/>
            </a:endParaRPr>
          </a:p>
          <a:p>
            <a:pPr marL="457200" lvl="2" indent="0">
              <a:lnSpc>
                <a:spcPct val="130000"/>
              </a:lnSpc>
              <a:buNone/>
            </a:pPr>
            <a:endParaRPr lang="en-US" altLang="ko-KR" dirty="0">
              <a:latin typeface="+mn-ea"/>
            </a:endParaRPr>
          </a:p>
          <a:p>
            <a:pPr marL="457200" lvl="2" indent="0">
              <a:lnSpc>
                <a:spcPct val="130000"/>
              </a:lnSpc>
              <a:buNone/>
            </a:pPr>
            <a:endParaRPr lang="en-US" altLang="ko-KR" dirty="0" smtClean="0">
              <a:latin typeface="+mn-ea"/>
            </a:endParaRPr>
          </a:p>
          <a:p>
            <a:pPr marL="457200" lvl="2" indent="0">
              <a:lnSpc>
                <a:spcPct val="130000"/>
              </a:lnSpc>
              <a:buNone/>
            </a:pPr>
            <a:endParaRPr lang="en-US" altLang="ko-KR" dirty="0">
              <a:latin typeface="+mn-ea"/>
            </a:endParaRPr>
          </a:p>
          <a:p>
            <a:pPr marL="457200" lvl="2" indent="0">
              <a:lnSpc>
                <a:spcPct val="130000"/>
              </a:lnSpc>
              <a:buNone/>
            </a:pPr>
            <a:endParaRPr lang="en-US" altLang="ko-KR" dirty="0" smtClean="0">
              <a:latin typeface="+mn-ea"/>
            </a:endParaRPr>
          </a:p>
          <a:p>
            <a:pPr marL="457200" lvl="2" indent="0">
              <a:lnSpc>
                <a:spcPct val="130000"/>
              </a:lnSpc>
              <a:buNone/>
            </a:pPr>
            <a:endParaRPr lang="en-US" altLang="ko-KR" dirty="0" smtClean="0">
              <a:latin typeface="+mn-ea"/>
            </a:endParaRPr>
          </a:p>
          <a:p>
            <a:pPr marL="457200" lvl="2" indent="0">
              <a:lnSpc>
                <a:spcPct val="130000"/>
              </a:lnSpc>
              <a:buNone/>
            </a:pPr>
            <a:r>
              <a:rPr lang="en-US" altLang="ko-KR" dirty="0" smtClean="0">
                <a:latin typeface="+mn-ea"/>
              </a:rPr>
              <a:t>-  </a:t>
            </a:r>
            <a:r>
              <a:rPr lang="en-US" altLang="ko-KR" dirty="0">
                <a:latin typeface="+mn-ea"/>
              </a:rPr>
              <a:t>Supported keywords inside method </a:t>
            </a:r>
            <a:r>
              <a:rPr lang="en-US" altLang="ko-KR" dirty="0" smtClean="0">
                <a:latin typeface="+mn-ea"/>
              </a:rPr>
              <a:t>names (</a:t>
            </a:r>
            <a:r>
              <a:rPr lang="ko-KR" altLang="en-US" dirty="0" smtClean="0">
                <a:latin typeface="+mn-ea"/>
              </a:rPr>
              <a:t>다음 </a:t>
            </a:r>
            <a:r>
              <a:rPr lang="en-US" altLang="ko-KR" dirty="0" smtClean="0">
                <a:latin typeface="+mn-ea"/>
              </a:rPr>
              <a:t>Page) </a:t>
            </a:r>
            <a:r>
              <a:rPr lang="en-US" altLang="ko-KR" dirty="0" smtClean="0">
                <a:latin typeface="+mn-ea"/>
                <a:ea typeface="+mn-ea"/>
              </a:rPr>
              <a:t>	</a:t>
            </a:r>
          </a:p>
          <a:p>
            <a:pPr marL="457200" lvl="2" indent="0">
              <a:lnSpc>
                <a:spcPct val="130000"/>
              </a:lnSpc>
              <a:buNone/>
            </a:pPr>
            <a:r>
              <a:rPr lang="en-US" altLang="ko-KR" dirty="0" smtClean="0">
                <a:latin typeface="+mn-ea"/>
                <a:ea typeface="+mn-ea"/>
              </a:rPr>
              <a:t>	</a:t>
            </a:r>
          </a:p>
          <a:p>
            <a:pPr marL="457200" lvl="2" indent="0">
              <a:lnSpc>
                <a:spcPct val="130000"/>
              </a:lnSpc>
              <a:buNone/>
            </a:pPr>
            <a:endParaRPr lang="en-US" altLang="ko-KR" dirty="0">
              <a:latin typeface="+mn-ea"/>
              <a:ea typeface="+mn-ea"/>
            </a:endParaRPr>
          </a:p>
          <a:p>
            <a:pPr marL="457200" lvl="2" indent="0">
              <a:lnSpc>
                <a:spcPct val="130000"/>
              </a:lnSpc>
              <a:buNone/>
            </a:pPr>
            <a:endParaRPr lang="en-US" altLang="ko-KR" dirty="0" smtClean="0">
              <a:latin typeface="+mn-ea"/>
              <a:ea typeface="+mn-ea"/>
            </a:endParaRPr>
          </a:p>
          <a:p>
            <a:pPr marL="230188" lvl="1" indent="0">
              <a:lnSpc>
                <a:spcPct val="130000"/>
              </a:lnSpc>
              <a:buNone/>
            </a:pPr>
            <a:endParaRPr lang="en-US" altLang="ko-KR" dirty="0" smtClean="0">
              <a:latin typeface="+mn-ea"/>
              <a:ea typeface="+mn-ea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35579"/>
              </p:ext>
            </p:extLst>
          </p:nvPr>
        </p:nvGraphicFramePr>
        <p:xfrm>
          <a:off x="807846" y="1772770"/>
          <a:ext cx="9433310" cy="386525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9433310">
                  <a:extLst>
                    <a:ext uri="{9D8B030D-6E8A-4147-A177-3AD203B41FA5}">
                      <a16:colId xmlns:a16="http://schemas.microsoft.com/office/drawing/2014/main" val="3392073139"/>
                    </a:ext>
                  </a:extLst>
                </a:gridCol>
              </a:tblGrid>
              <a:tr h="38652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List&lt;Person&gt; </a:t>
                      </a:r>
                      <a:r>
                        <a:rPr lang="en-US" altLang="ko-KR" sz="1600" b="0" dirty="0" err="1" smtClean="0">
                          <a:solidFill>
                            <a:schemeClr val="tx1"/>
                          </a:solidFill>
                        </a:rPr>
                        <a:t>findByEmailAddressAndLastname</a:t>
                      </a: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b="0" dirty="0" err="1" smtClean="0">
                          <a:solidFill>
                            <a:schemeClr val="tx1"/>
                          </a:solidFill>
                        </a:rPr>
                        <a:t>EmailAddress</a:t>
                      </a: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600" b="0" dirty="0" err="1" smtClean="0">
                          <a:solidFill>
                            <a:schemeClr val="tx1"/>
                          </a:solidFill>
                        </a:rPr>
                        <a:t>emailAddress</a:t>
                      </a: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, String </a:t>
                      </a:r>
                      <a:r>
                        <a:rPr lang="en-US" altLang="ko-KR" sz="1600" b="0" dirty="0" err="1" smtClean="0">
                          <a:solidFill>
                            <a:schemeClr val="tx1"/>
                          </a:solidFill>
                        </a:rPr>
                        <a:t>lastname</a:t>
                      </a: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);</a:t>
                      </a:r>
                    </a:p>
                    <a:p>
                      <a:pPr latinLnBrk="1"/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// Enables the distinct flag for the query</a:t>
                      </a:r>
                    </a:p>
                    <a:p>
                      <a:pPr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List&lt;Person&gt; </a:t>
                      </a:r>
                      <a:r>
                        <a:rPr lang="en-US" altLang="ko-KR" sz="1600" b="0" dirty="0" err="1" smtClean="0">
                          <a:solidFill>
                            <a:schemeClr val="tx1"/>
                          </a:solidFill>
                        </a:rPr>
                        <a:t>findDistinctPeopleByLastnameOrFirstname</a:t>
                      </a: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(String </a:t>
                      </a:r>
                      <a:r>
                        <a:rPr lang="en-US" altLang="ko-KR" sz="1600" b="0" dirty="0" err="1" smtClean="0">
                          <a:solidFill>
                            <a:schemeClr val="tx1"/>
                          </a:solidFill>
                        </a:rPr>
                        <a:t>lastname</a:t>
                      </a: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, String </a:t>
                      </a:r>
                      <a:r>
                        <a:rPr lang="en-US" altLang="ko-KR" sz="1600" b="0" dirty="0" err="1" smtClean="0">
                          <a:solidFill>
                            <a:schemeClr val="tx1"/>
                          </a:solidFill>
                        </a:rPr>
                        <a:t>firstname</a:t>
                      </a: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);</a:t>
                      </a:r>
                    </a:p>
                    <a:p>
                      <a:pPr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List&lt;Person&gt; </a:t>
                      </a:r>
                      <a:r>
                        <a:rPr lang="en-US" altLang="ko-KR" sz="1600" b="0" dirty="0" err="1" smtClean="0">
                          <a:solidFill>
                            <a:schemeClr val="tx1"/>
                          </a:solidFill>
                        </a:rPr>
                        <a:t>findPeopleDistinctByLastnameOrFirstname</a:t>
                      </a: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(String </a:t>
                      </a:r>
                      <a:r>
                        <a:rPr lang="en-US" altLang="ko-KR" sz="1600" b="0" dirty="0" err="1" smtClean="0">
                          <a:solidFill>
                            <a:schemeClr val="tx1"/>
                          </a:solidFill>
                        </a:rPr>
                        <a:t>lastname</a:t>
                      </a: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, String </a:t>
                      </a:r>
                      <a:r>
                        <a:rPr lang="en-US" altLang="ko-KR" sz="1600" b="0" dirty="0" err="1" smtClean="0">
                          <a:solidFill>
                            <a:schemeClr val="tx1"/>
                          </a:solidFill>
                        </a:rPr>
                        <a:t>firstname</a:t>
                      </a: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);</a:t>
                      </a:r>
                    </a:p>
                    <a:p>
                      <a:pPr latinLnBrk="1"/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// Enabling ignoring case for an individual property</a:t>
                      </a:r>
                    </a:p>
                    <a:p>
                      <a:pPr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List&lt;Person&gt; </a:t>
                      </a:r>
                      <a:r>
                        <a:rPr lang="en-US" altLang="ko-KR" sz="1600" b="0" dirty="0" err="1" smtClean="0">
                          <a:solidFill>
                            <a:schemeClr val="tx1"/>
                          </a:solidFill>
                        </a:rPr>
                        <a:t>findByLastnameIgnoreCase</a:t>
                      </a: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(String </a:t>
                      </a:r>
                      <a:r>
                        <a:rPr lang="en-US" altLang="ko-KR" sz="1600" b="0" dirty="0" err="1" smtClean="0">
                          <a:solidFill>
                            <a:schemeClr val="tx1"/>
                          </a:solidFill>
                        </a:rPr>
                        <a:t>lastname</a:t>
                      </a: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);</a:t>
                      </a:r>
                    </a:p>
                    <a:p>
                      <a:pPr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// Enabling ignoring case for all suitable properties</a:t>
                      </a:r>
                    </a:p>
                    <a:p>
                      <a:pPr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List&lt;Person&gt; </a:t>
                      </a:r>
                      <a:r>
                        <a:rPr lang="en-US" altLang="ko-KR" sz="1600" b="0" dirty="0" err="1" smtClean="0">
                          <a:solidFill>
                            <a:schemeClr val="tx1"/>
                          </a:solidFill>
                        </a:rPr>
                        <a:t>findByLastnameAndFirstnameAllIgnoreCase</a:t>
                      </a: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(String </a:t>
                      </a:r>
                      <a:r>
                        <a:rPr lang="en-US" altLang="ko-KR" sz="1600" b="0" dirty="0" err="1" smtClean="0">
                          <a:solidFill>
                            <a:schemeClr val="tx1"/>
                          </a:solidFill>
                        </a:rPr>
                        <a:t>lastname</a:t>
                      </a: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, String </a:t>
                      </a:r>
                      <a:r>
                        <a:rPr lang="en-US" altLang="ko-KR" sz="1600" b="0" dirty="0" err="1" smtClean="0">
                          <a:solidFill>
                            <a:schemeClr val="tx1"/>
                          </a:solidFill>
                        </a:rPr>
                        <a:t>firstname</a:t>
                      </a: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);</a:t>
                      </a:r>
                    </a:p>
                    <a:p>
                      <a:pPr latinLnBrk="1"/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// Enabling static ORDER BY for a query</a:t>
                      </a:r>
                    </a:p>
                    <a:p>
                      <a:pPr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List&lt;Person&gt; </a:t>
                      </a:r>
                      <a:r>
                        <a:rPr lang="en-US" altLang="ko-KR" sz="1600" b="0" dirty="0" err="1" smtClean="0">
                          <a:solidFill>
                            <a:schemeClr val="tx1"/>
                          </a:solidFill>
                        </a:rPr>
                        <a:t>findByLastnameOrderByFirstnameAsc</a:t>
                      </a: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(String </a:t>
                      </a:r>
                      <a:r>
                        <a:rPr lang="en-US" altLang="ko-KR" sz="1600" b="0" dirty="0" err="1" smtClean="0">
                          <a:solidFill>
                            <a:schemeClr val="tx1"/>
                          </a:solidFill>
                        </a:rPr>
                        <a:t>lastname</a:t>
                      </a: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);</a:t>
                      </a:r>
                    </a:p>
                    <a:p>
                      <a:pPr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List&lt;Person&gt; </a:t>
                      </a:r>
                      <a:r>
                        <a:rPr lang="en-US" altLang="ko-KR" sz="1600" b="0" dirty="0" err="1" smtClean="0">
                          <a:solidFill>
                            <a:schemeClr val="tx1"/>
                          </a:solidFill>
                        </a:rPr>
                        <a:t>findByLastnameOrderByFirstnameDesc</a:t>
                      </a: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(String </a:t>
                      </a:r>
                      <a:r>
                        <a:rPr lang="en-US" altLang="ko-KR" sz="1600" b="0" dirty="0" err="1" smtClean="0">
                          <a:solidFill>
                            <a:schemeClr val="tx1"/>
                          </a:solidFill>
                        </a:rPr>
                        <a:t>lastname</a:t>
                      </a: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);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22922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3455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※ Spring Data JPA </a:t>
            </a:r>
            <a:r>
              <a:rPr lang="en-US" altLang="ko-KR" dirty="0" smtClean="0"/>
              <a:t>– Query Method (2/2)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339727" y="836614"/>
            <a:ext cx="10369549" cy="2055105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altLang="ko-KR" dirty="0" smtClean="0">
                <a:latin typeface="+mn-ea"/>
                <a:ea typeface="+mn-ea"/>
              </a:rPr>
              <a:t>	</a:t>
            </a:r>
          </a:p>
          <a:p>
            <a:pPr marL="457200" lvl="2" indent="0">
              <a:lnSpc>
                <a:spcPct val="130000"/>
              </a:lnSpc>
              <a:buNone/>
            </a:pPr>
            <a:r>
              <a:rPr lang="en-US" altLang="ko-KR" dirty="0" smtClean="0">
                <a:latin typeface="+mn-ea"/>
                <a:ea typeface="+mn-ea"/>
              </a:rPr>
              <a:t>	</a:t>
            </a:r>
          </a:p>
          <a:p>
            <a:pPr marL="457200" lvl="2" indent="0">
              <a:lnSpc>
                <a:spcPct val="130000"/>
              </a:lnSpc>
              <a:buNone/>
            </a:pPr>
            <a:endParaRPr lang="en-US" altLang="ko-KR" dirty="0">
              <a:latin typeface="+mn-ea"/>
              <a:ea typeface="+mn-ea"/>
            </a:endParaRPr>
          </a:p>
          <a:p>
            <a:pPr marL="457200" lvl="2" indent="0">
              <a:lnSpc>
                <a:spcPct val="130000"/>
              </a:lnSpc>
              <a:buNone/>
            </a:pPr>
            <a:endParaRPr lang="en-US" altLang="ko-KR" dirty="0" smtClean="0">
              <a:latin typeface="+mn-ea"/>
              <a:ea typeface="+mn-ea"/>
            </a:endParaRPr>
          </a:p>
          <a:p>
            <a:pPr marL="230188" lvl="1" indent="0">
              <a:lnSpc>
                <a:spcPct val="130000"/>
              </a:lnSpc>
              <a:buNone/>
            </a:pPr>
            <a:endParaRPr lang="en-US" altLang="ko-KR" dirty="0" smtClean="0">
              <a:latin typeface="+mn-ea"/>
              <a:ea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724" y="836614"/>
            <a:ext cx="10453125" cy="54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125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Domain Repository </a:t>
            </a:r>
            <a:r>
              <a:rPr lang="ko-KR" altLang="en-US" dirty="0"/>
              <a:t>구현 </a:t>
            </a:r>
            <a:r>
              <a:rPr lang="en-US" altLang="ko-KR" dirty="0"/>
              <a:t>– mall-account </a:t>
            </a:r>
            <a:r>
              <a:rPr lang="en-US" altLang="ko-KR" dirty="0" smtClean="0"/>
              <a:t>(2/5)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339727" y="836614"/>
            <a:ext cx="10369549" cy="6249779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altLang="ko-KR" dirty="0" smtClean="0">
                <a:latin typeface="+mn-ea"/>
                <a:ea typeface="+mn-ea"/>
              </a:rPr>
              <a:t>Query Method</a:t>
            </a:r>
          </a:p>
          <a:p>
            <a:pPr lvl="1">
              <a:lnSpc>
                <a:spcPct val="130000"/>
              </a:lnSpc>
            </a:pPr>
            <a:r>
              <a:rPr lang="en-US" altLang="ko-KR" dirty="0" smtClean="0">
                <a:latin typeface="+mn-ea"/>
              </a:rPr>
              <a:t>Examples</a:t>
            </a:r>
          </a:p>
          <a:p>
            <a:pPr lvl="1">
              <a:lnSpc>
                <a:spcPct val="130000"/>
              </a:lnSpc>
            </a:pPr>
            <a:endParaRPr lang="en-US" altLang="ko-KR" dirty="0" smtClean="0">
              <a:latin typeface="+mn-ea"/>
            </a:endParaRPr>
          </a:p>
          <a:p>
            <a:pPr marL="457200" lvl="2" indent="0">
              <a:lnSpc>
                <a:spcPct val="130000"/>
              </a:lnSpc>
              <a:buNone/>
            </a:pPr>
            <a:endParaRPr lang="en-US" altLang="ko-KR" dirty="0" smtClean="0">
              <a:latin typeface="+mn-ea"/>
            </a:endParaRPr>
          </a:p>
          <a:p>
            <a:pPr marL="457200" lvl="2" indent="0">
              <a:lnSpc>
                <a:spcPct val="130000"/>
              </a:lnSpc>
              <a:buNone/>
            </a:pPr>
            <a:endParaRPr lang="en-US" altLang="ko-KR" dirty="0">
              <a:latin typeface="+mn-ea"/>
            </a:endParaRPr>
          </a:p>
          <a:p>
            <a:pPr marL="457200" lvl="2" indent="0">
              <a:lnSpc>
                <a:spcPct val="130000"/>
              </a:lnSpc>
              <a:buNone/>
            </a:pPr>
            <a:endParaRPr lang="en-US" altLang="ko-KR" dirty="0" smtClean="0">
              <a:latin typeface="+mn-ea"/>
            </a:endParaRPr>
          </a:p>
          <a:p>
            <a:pPr marL="457200" lvl="2" indent="0">
              <a:lnSpc>
                <a:spcPct val="130000"/>
              </a:lnSpc>
              <a:buNone/>
            </a:pPr>
            <a:endParaRPr lang="en-US" altLang="ko-KR" dirty="0">
              <a:latin typeface="+mn-ea"/>
            </a:endParaRPr>
          </a:p>
          <a:p>
            <a:pPr marL="457200" lvl="2" indent="0">
              <a:lnSpc>
                <a:spcPct val="130000"/>
              </a:lnSpc>
              <a:buNone/>
            </a:pPr>
            <a:endParaRPr lang="en-US" altLang="ko-KR" dirty="0" smtClean="0">
              <a:latin typeface="+mn-ea"/>
            </a:endParaRPr>
          </a:p>
          <a:p>
            <a:pPr marL="457200" lvl="2" indent="0">
              <a:lnSpc>
                <a:spcPct val="130000"/>
              </a:lnSpc>
              <a:buNone/>
            </a:pPr>
            <a:endParaRPr lang="en-US" altLang="ko-KR" dirty="0">
              <a:latin typeface="+mn-ea"/>
            </a:endParaRPr>
          </a:p>
          <a:p>
            <a:pPr marL="457200" lvl="2" indent="0">
              <a:lnSpc>
                <a:spcPct val="130000"/>
              </a:lnSpc>
              <a:buNone/>
            </a:pPr>
            <a:endParaRPr lang="en-US" altLang="ko-KR" dirty="0" smtClean="0">
              <a:latin typeface="+mn-ea"/>
            </a:endParaRPr>
          </a:p>
          <a:p>
            <a:pPr marL="457200" lvl="2" indent="0">
              <a:lnSpc>
                <a:spcPct val="130000"/>
              </a:lnSpc>
              <a:buNone/>
            </a:pPr>
            <a:r>
              <a:rPr lang="en-US" altLang="ko-KR" dirty="0" smtClean="0">
                <a:latin typeface="+mn-ea"/>
                <a:ea typeface="+mn-ea"/>
              </a:rPr>
              <a:t>	</a:t>
            </a:r>
          </a:p>
          <a:p>
            <a:pPr marL="457200" lvl="2" indent="0">
              <a:lnSpc>
                <a:spcPct val="130000"/>
              </a:lnSpc>
              <a:buNone/>
            </a:pPr>
            <a:r>
              <a:rPr lang="en-US" altLang="ko-KR" dirty="0" smtClean="0">
                <a:latin typeface="+mn-ea"/>
                <a:ea typeface="+mn-ea"/>
              </a:rPr>
              <a:t>	</a:t>
            </a:r>
          </a:p>
          <a:p>
            <a:pPr marL="457200" lvl="2" indent="0">
              <a:lnSpc>
                <a:spcPct val="130000"/>
              </a:lnSpc>
              <a:buNone/>
            </a:pPr>
            <a:endParaRPr lang="en-US" altLang="ko-KR" dirty="0">
              <a:latin typeface="+mn-ea"/>
              <a:ea typeface="+mn-ea"/>
            </a:endParaRPr>
          </a:p>
          <a:p>
            <a:pPr marL="457200" lvl="2" indent="0">
              <a:lnSpc>
                <a:spcPct val="130000"/>
              </a:lnSpc>
              <a:buNone/>
            </a:pPr>
            <a:endParaRPr lang="en-US" altLang="ko-KR" dirty="0" smtClean="0">
              <a:latin typeface="+mn-ea"/>
              <a:ea typeface="+mn-ea"/>
            </a:endParaRPr>
          </a:p>
          <a:p>
            <a:pPr marL="230188" lvl="1" indent="0">
              <a:lnSpc>
                <a:spcPct val="130000"/>
              </a:lnSpc>
              <a:buNone/>
            </a:pPr>
            <a:endParaRPr lang="en-US" altLang="ko-KR" dirty="0" smtClean="0">
              <a:latin typeface="+mn-ea"/>
              <a:ea typeface="+mn-ea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624151"/>
              </p:ext>
            </p:extLst>
          </p:nvPr>
        </p:nvGraphicFramePr>
        <p:xfrm>
          <a:off x="807846" y="1700760"/>
          <a:ext cx="9433310" cy="45720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9433310">
                  <a:extLst>
                    <a:ext uri="{9D8B030D-6E8A-4147-A177-3AD203B41FA5}">
                      <a16:colId xmlns:a16="http://schemas.microsoft.com/office/drawing/2014/main" val="3392073139"/>
                    </a:ext>
                  </a:extLst>
                </a:gridCol>
              </a:tblGrid>
              <a:tr h="446462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public void executeExample1(</a:t>
                      </a:r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</a:rPr>
                        <a:t>AccountRepository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</a:rPr>
                        <a:t>accountRepository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) {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	Account </a:t>
                      </a:r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</a:rPr>
                        <a:t>account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 = </a:t>
                      </a:r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</a:rPr>
                        <a:t>accountRepository.findByEmail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("hong@sk.com");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		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	</a:t>
                      </a:r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</a:rPr>
                        <a:t>account.setAddress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</a:rPr>
                        <a:t>Address.builder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().</a:t>
                      </a:r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</a:rPr>
                        <a:t>zipCode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(10000).</a:t>
                      </a:r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</a:rPr>
                        <a:t>homeAddress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("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경기도 성남시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").build());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	</a:t>
                      </a:r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</a:rPr>
                        <a:t>accountRepository.save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(account);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		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	</a:t>
                      </a:r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</a:rPr>
                        <a:t>displayAccounts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</a:rPr>
                        <a:t>accountRepository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);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}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	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public void executeExample2(</a:t>
                      </a:r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</a:rPr>
                        <a:t>AccountRepository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</a:rPr>
                        <a:t>accountRepository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) {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	List&lt;Account&gt; account = </a:t>
                      </a:r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</a:rPr>
                        <a:t>accountRepository.findByAddressZipCode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(12345);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	</a:t>
                      </a:r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</a:rPr>
                        <a:t>System.out.println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("Result: " + </a:t>
                      </a:r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</a:rPr>
                        <a:t>account.toString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());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}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	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22922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5542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※ Spring Data JPA </a:t>
            </a:r>
            <a:r>
              <a:rPr lang="en-US" altLang="ko-KR" dirty="0" smtClean="0"/>
              <a:t>– @Query Annotation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339727" y="836614"/>
            <a:ext cx="10369549" cy="4548095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altLang="ko-KR" dirty="0" smtClean="0">
                <a:latin typeface="+mn-ea"/>
                <a:ea typeface="+mn-ea"/>
              </a:rPr>
              <a:t>JPQL</a:t>
            </a:r>
          </a:p>
          <a:p>
            <a:pPr lvl="1">
              <a:lnSpc>
                <a:spcPct val="130000"/>
              </a:lnSpc>
            </a:pPr>
            <a:endParaRPr lang="en-US" altLang="ko-KR" dirty="0">
              <a:latin typeface="+mn-ea"/>
              <a:ea typeface="+mn-ea"/>
            </a:endParaRPr>
          </a:p>
          <a:p>
            <a:pPr lvl="1">
              <a:lnSpc>
                <a:spcPct val="130000"/>
              </a:lnSpc>
            </a:pPr>
            <a:endParaRPr lang="en-US" altLang="ko-KR" dirty="0" smtClean="0">
              <a:latin typeface="+mn-ea"/>
              <a:ea typeface="+mn-ea"/>
            </a:endParaRPr>
          </a:p>
          <a:p>
            <a:pPr lvl="1">
              <a:lnSpc>
                <a:spcPct val="130000"/>
              </a:lnSpc>
            </a:pPr>
            <a:endParaRPr lang="en-US" altLang="ko-KR" dirty="0">
              <a:latin typeface="+mn-ea"/>
              <a:ea typeface="+mn-ea"/>
            </a:endParaRPr>
          </a:p>
          <a:p>
            <a:pPr lvl="1">
              <a:lnSpc>
                <a:spcPct val="130000"/>
              </a:lnSpc>
            </a:pPr>
            <a:endParaRPr lang="en-US" altLang="ko-KR" dirty="0" smtClean="0">
              <a:latin typeface="+mn-ea"/>
              <a:ea typeface="+mn-ea"/>
            </a:endParaRPr>
          </a:p>
          <a:p>
            <a:pPr lvl="1">
              <a:lnSpc>
                <a:spcPct val="130000"/>
              </a:lnSpc>
            </a:pPr>
            <a:endParaRPr lang="en-US" altLang="ko-KR" dirty="0">
              <a:latin typeface="+mn-ea"/>
              <a:ea typeface="+mn-ea"/>
            </a:endParaRPr>
          </a:p>
          <a:p>
            <a:pPr>
              <a:lnSpc>
                <a:spcPct val="130000"/>
              </a:lnSpc>
            </a:pPr>
            <a:r>
              <a:rPr lang="en-US" altLang="ko-KR" dirty="0" smtClean="0">
                <a:latin typeface="+mn-ea"/>
                <a:ea typeface="+mn-ea"/>
              </a:rPr>
              <a:t>Native Query</a:t>
            </a:r>
          </a:p>
          <a:p>
            <a:pPr lvl="1">
              <a:lnSpc>
                <a:spcPct val="130000"/>
              </a:lnSpc>
            </a:pPr>
            <a:endParaRPr lang="en-US" altLang="ko-KR" dirty="0" smtClean="0">
              <a:latin typeface="+mn-ea"/>
              <a:ea typeface="+mn-ea"/>
            </a:endParaRPr>
          </a:p>
          <a:p>
            <a:pPr lvl="1">
              <a:lnSpc>
                <a:spcPct val="130000"/>
              </a:lnSpc>
            </a:pPr>
            <a:endParaRPr lang="en-US" altLang="ko-KR" dirty="0" smtClean="0">
              <a:latin typeface="+mn-ea"/>
              <a:ea typeface="+mn-ea"/>
            </a:endParaRPr>
          </a:p>
          <a:p>
            <a:pPr marL="230188" lvl="1" indent="0">
              <a:lnSpc>
                <a:spcPct val="130000"/>
              </a:lnSpc>
              <a:buNone/>
            </a:pPr>
            <a:endParaRPr lang="en-US" altLang="ko-KR" dirty="0" smtClean="0">
              <a:latin typeface="+mn-ea"/>
              <a:ea typeface="+mn-ea"/>
            </a:endParaRPr>
          </a:p>
          <a:p>
            <a:pPr lvl="1">
              <a:lnSpc>
                <a:spcPct val="130000"/>
              </a:lnSpc>
            </a:pPr>
            <a:endParaRPr lang="en-US" altLang="ko-KR" dirty="0" smtClean="0">
              <a:latin typeface="+mn-ea"/>
              <a:ea typeface="+mn-ea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8998679"/>
              </p:ext>
            </p:extLst>
          </p:nvPr>
        </p:nvGraphicFramePr>
        <p:xfrm>
          <a:off x="555810" y="1340710"/>
          <a:ext cx="9433310" cy="1626704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9433310">
                  <a:extLst>
                    <a:ext uri="{9D8B030D-6E8A-4147-A177-3AD203B41FA5}">
                      <a16:colId xmlns:a16="http://schemas.microsoft.com/office/drawing/2014/main" val="3392073139"/>
                    </a:ext>
                  </a:extLst>
                </a:gridCol>
              </a:tblGrid>
              <a:tr h="1626704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@Query("select a from Account a where </a:t>
                      </a:r>
                      <a:r>
                        <a:rPr lang="en-US" altLang="ko-KR" sz="1600" b="0" dirty="0" err="1" smtClean="0">
                          <a:solidFill>
                            <a:schemeClr val="tx1"/>
                          </a:solidFill>
                        </a:rPr>
                        <a:t>a.address.homeAddress</a:t>
                      </a: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 like %?1%")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List&lt;Account&gt; </a:t>
                      </a:r>
                      <a:r>
                        <a:rPr lang="en-US" altLang="ko-KR" sz="1600" b="0" dirty="0" err="1" smtClean="0">
                          <a:solidFill>
                            <a:schemeClr val="tx1"/>
                          </a:solidFill>
                        </a:rPr>
                        <a:t>findByAddressHomeAddressLike</a:t>
                      </a: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(@</a:t>
                      </a:r>
                      <a:r>
                        <a:rPr lang="en-US" altLang="ko-KR" sz="1600" b="0" dirty="0" err="1" smtClean="0">
                          <a:solidFill>
                            <a:schemeClr val="tx1"/>
                          </a:solidFill>
                        </a:rPr>
                        <a:t>Param</a:t>
                      </a: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("</a:t>
                      </a:r>
                      <a:r>
                        <a:rPr lang="en-US" altLang="ko-KR" sz="1600" b="0" dirty="0" err="1" smtClean="0">
                          <a:solidFill>
                            <a:schemeClr val="tx1"/>
                          </a:solidFill>
                        </a:rPr>
                        <a:t>homeAddress</a:t>
                      </a: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") String </a:t>
                      </a:r>
                      <a:r>
                        <a:rPr lang="en-US" altLang="ko-KR" sz="1600" b="0" dirty="0" err="1" smtClean="0">
                          <a:solidFill>
                            <a:schemeClr val="tx1"/>
                          </a:solidFill>
                        </a:rPr>
                        <a:t>homeAddress</a:t>
                      </a: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);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2292290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8793411"/>
              </p:ext>
            </p:extLst>
          </p:nvPr>
        </p:nvGraphicFramePr>
        <p:xfrm>
          <a:off x="555810" y="3934995"/>
          <a:ext cx="9433310" cy="1772241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9433310">
                  <a:extLst>
                    <a:ext uri="{9D8B030D-6E8A-4147-A177-3AD203B41FA5}">
                      <a16:colId xmlns:a16="http://schemas.microsoft.com/office/drawing/2014/main" val="3392073139"/>
                    </a:ext>
                  </a:extLst>
                </a:gridCol>
              </a:tblGrid>
              <a:tr h="1772241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@Query(value = "SELECT * FROM Users u WHERE </a:t>
                      </a:r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</a:rPr>
                        <a:t>u.status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 = :status and u.name = :name", </a:t>
                      </a:r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</a:rPr>
                        <a:t>nativeQuery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 = true)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User </a:t>
                      </a:r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</a:rPr>
                        <a:t>findUserByStatusAndNameNamedParamsNative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(@</a:t>
                      </a:r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</a:rPr>
                        <a:t>Param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("status") Integer status, @</a:t>
                      </a:r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</a:rPr>
                        <a:t>Param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("name") String name);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22922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0532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Domain Repository </a:t>
            </a:r>
            <a:r>
              <a:rPr lang="ko-KR" altLang="en-US" dirty="0"/>
              <a:t>구현 </a:t>
            </a:r>
            <a:r>
              <a:rPr lang="en-US" altLang="ko-KR" dirty="0"/>
              <a:t>– mall-account </a:t>
            </a:r>
            <a:r>
              <a:rPr lang="en-US" altLang="ko-KR" dirty="0" smtClean="0"/>
              <a:t>(3/5)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339727" y="836614"/>
            <a:ext cx="10369549" cy="4587785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altLang="ko-KR" dirty="0" smtClean="0">
                <a:latin typeface="+mn-ea"/>
              </a:rPr>
              <a:t>@Query Annotation</a:t>
            </a:r>
            <a:endParaRPr lang="en-US" altLang="ko-KR" dirty="0">
              <a:latin typeface="+mn-ea"/>
            </a:endParaRPr>
          </a:p>
          <a:p>
            <a:pPr lvl="1">
              <a:lnSpc>
                <a:spcPct val="130000"/>
              </a:lnSpc>
            </a:pPr>
            <a:r>
              <a:rPr lang="en-US" altLang="ko-KR" dirty="0" smtClean="0">
                <a:latin typeface="+mn-ea"/>
                <a:ea typeface="+mn-ea"/>
              </a:rPr>
              <a:t>example</a:t>
            </a:r>
          </a:p>
          <a:p>
            <a:pPr lvl="1">
              <a:lnSpc>
                <a:spcPct val="130000"/>
              </a:lnSpc>
            </a:pPr>
            <a:endParaRPr lang="en-US" altLang="ko-KR" dirty="0">
              <a:latin typeface="+mn-ea"/>
              <a:ea typeface="+mn-ea"/>
            </a:endParaRPr>
          </a:p>
          <a:p>
            <a:pPr lvl="1">
              <a:lnSpc>
                <a:spcPct val="130000"/>
              </a:lnSpc>
            </a:pPr>
            <a:endParaRPr lang="en-US" altLang="ko-KR" dirty="0" smtClean="0">
              <a:latin typeface="+mn-ea"/>
              <a:ea typeface="+mn-ea"/>
            </a:endParaRPr>
          </a:p>
          <a:p>
            <a:pPr lvl="1">
              <a:lnSpc>
                <a:spcPct val="130000"/>
              </a:lnSpc>
            </a:pPr>
            <a:endParaRPr lang="en-US" altLang="ko-KR" dirty="0">
              <a:latin typeface="+mn-ea"/>
              <a:ea typeface="+mn-ea"/>
            </a:endParaRPr>
          </a:p>
          <a:p>
            <a:pPr lvl="1">
              <a:lnSpc>
                <a:spcPct val="130000"/>
              </a:lnSpc>
            </a:pPr>
            <a:endParaRPr lang="en-US" altLang="ko-KR" dirty="0" smtClean="0">
              <a:latin typeface="+mn-ea"/>
              <a:ea typeface="+mn-ea"/>
            </a:endParaRPr>
          </a:p>
          <a:p>
            <a:pPr lvl="1">
              <a:lnSpc>
                <a:spcPct val="130000"/>
              </a:lnSpc>
            </a:pPr>
            <a:endParaRPr lang="en-US" altLang="ko-KR" dirty="0">
              <a:latin typeface="+mn-ea"/>
              <a:ea typeface="+mn-ea"/>
            </a:endParaRPr>
          </a:p>
          <a:p>
            <a:pPr marL="230188" lvl="1" indent="0">
              <a:lnSpc>
                <a:spcPct val="130000"/>
              </a:lnSpc>
              <a:buNone/>
            </a:pPr>
            <a:endParaRPr lang="en-US" altLang="ko-KR" dirty="0" smtClean="0">
              <a:latin typeface="+mn-ea"/>
              <a:ea typeface="+mn-ea"/>
            </a:endParaRPr>
          </a:p>
          <a:p>
            <a:pPr lvl="1">
              <a:lnSpc>
                <a:spcPct val="130000"/>
              </a:lnSpc>
            </a:pPr>
            <a:endParaRPr lang="en-US" altLang="ko-KR" dirty="0" smtClean="0">
              <a:latin typeface="+mn-ea"/>
              <a:ea typeface="+mn-ea"/>
            </a:endParaRPr>
          </a:p>
          <a:p>
            <a:pPr marL="230188" lvl="1" indent="0">
              <a:lnSpc>
                <a:spcPct val="130000"/>
              </a:lnSpc>
              <a:buNone/>
            </a:pPr>
            <a:endParaRPr lang="en-US" altLang="ko-KR" dirty="0" smtClean="0">
              <a:latin typeface="+mn-ea"/>
              <a:ea typeface="+mn-ea"/>
            </a:endParaRPr>
          </a:p>
          <a:p>
            <a:pPr lvl="1">
              <a:lnSpc>
                <a:spcPct val="130000"/>
              </a:lnSpc>
            </a:pPr>
            <a:endParaRPr lang="en-US" altLang="ko-KR" dirty="0" smtClean="0">
              <a:latin typeface="+mn-ea"/>
              <a:ea typeface="+mn-ea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2573257"/>
              </p:ext>
            </p:extLst>
          </p:nvPr>
        </p:nvGraphicFramePr>
        <p:xfrm>
          <a:off x="807846" y="1844780"/>
          <a:ext cx="9433310" cy="31684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9433310">
                  <a:extLst>
                    <a:ext uri="{9D8B030D-6E8A-4147-A177-3AD203B41FA5}">
                      <a16:colId xmlns:a16="http://schemas.microsoft.com/office/drawing/2014/main" val="3392073139"/>
                    </a:ext>
                  </a:extLst>
                </a:gridCol>
              </a:tblGrid>
              <a:tr h="316844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public void executeExample3(</a:t>
                      </a:r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</a:rPr>
                        <a:t>AccountRepository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</a:rPr>
                        <a:t>accountRepository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) {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	List&lt;Account&gt; account = </a:t>
                      </a:r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</a:rPr>
                        <a:t>accountRepository.findByAddressHomeAddressLike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("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성남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");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	</a:t>
                      </a:r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</a:rPr>
                        <a:t>System.out.println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("Result: " + </a:t>
                      </a:r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</a:rPr>
                        <a:t>account.toString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());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}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22922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6610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※ Spring Data JPA – </a:t>
            </a:r>
            <a:r>
              <a:rPr lang="en-US" altLang="ko-KR" dirty="0" err="1" smtClean="0"/>
              <a:t>QueryDSL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339727" y="836614"/>
            <a:ext cx="10369549" cy="1910129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altLang="ko-KR" dirty="0" err="1" smtClean="0">
                <a:latin typeface="+mn-ea"/>
                <a:ea typeface="+mn-ea"/>
              </a:rPr>
              <a:t>Querydsl</a:t>
            </a:r>
            <a:r>
              <a:rPr lang="en-US" altLang="ko-KR" dirty="0" smtClean="0">
                <a:latin typeface="+mn-ea"/>
                <a:ea typeface="+mn-ea"/>
              </a:rPr>
              <a:t> </a:t>
            </a:r>
            <a:r>
              <a:rPr lang="en-US" altLang="ko-KR" dirty="0">
                <a:latin typeface="+mn-ea"/>
                <a:ea typeface="+mn-ea"/>
              </a:rPr>
              <a:t>is a framework that supports statically typed </a:t>
            </a:r>
            <a:r>
              <a:rPr lang="en-US" altLang="ko-KR" dirty="0" smtClean="0">
                <a:latin typeface="+mn-ea"/>
                <a:ea typeface="+mn-ea"/>
              </a:rPr>
              <a:t>queries</a:t>
            </a:r>
          </a:p>
          <a:p>
            <a:pPr lvl="1">
              <a:lnSpc>
                <a:spcPct val="130000"/>
              </a:lnSpc>
            </a:pPr>
            <a:r>
              <a:rPr lang="en-US" altLang="ko-KR" sz="1600" dirty="0" smtClean="0">
                <a:latin typeface="+mn-ea"/>
                <a:ea typeface="+mn-ea"/>
              </a:rPr>
              <a:t>JPA Entity</a:t>
            </a:r>
            <a:r>
              <a:rPr lang="ko-KR" altLang="en-US" sz="1600" dirty="0" smtClean="0">
                <a:latin typeface="+mn-ea"/>
                <a:ea typeface="+mn-ea"/>
              </a:rPr>
              <a:t>를 기반으로 코드 자동생성</a:t>
            </a:r>
            <a:endParaRPr lang="en-US" altLang="ko-KR" sz="1600" dirty="0" smtClean="0">
              <a:latin typeface="+mn-ea"/>
              <a:ea typeface="+mn-ea"/>
            </a:endParaRPr>
          </a:p>
          <a:p>
            <a:pPr lvl="1">
              <a:lnSpc>
                <a:spcPct val="130000"/>
              </a:lnSpc>
            </a:pPr>
            <a:r>
              <a:rPr lang="en-US" altLang="ko-KR" sz="1600" dirty="0" smtClean="0">
                <a:latin typeface="+mn-ea"/>
                <a:ea typeface="+mn-ea"/>
              </a:rPr>
              <a:t>mall/pom.xml “</a:t>
            </a:r>
            <a:r>
              <a:rPr lang="en-US" altLang="ko-KR" sz="1600" dirty="0" err="1" smtClean="0">
                <a:latin typeface="+mn-ea"/>
                <a:ea typeface="+mn-ea"/>
              </a:rPr>
              <a:t>querydsl</a:t>
            </a:r>
            <a:r>
              <a:rPr lang="en-US" altLang="ko-KR" sz="1600" dirty="0" smtClean="0">
                <a:latin typeface="+mn-ea"/>
                <a:ea typeface="+mn-ea"/>
              </a:rPr>
              <a:t>” </a:t>
            </a:r>
            <a:r>
              <a:rPr lang="ko-KR" altLang="en-US" sz="1600" dirty="0" smtClean="0">
                <a:latin typeface="+mn-ea"/>
                <a:ea typeface="+mn-ea"/>
              </a:rPr>
              <a:t>참조</a:t>
            </a:r>
            <a:endParaRPr lang="en-US" altLang="ko-KR" sz="1600" dirty="0" smtClean="0">
              <a:latin typeface="+mn-ea"/>
              <a:ea typeface="+mn-ea"/>
            </a:endParaRPr>
          </a:p>
          <a:p>
            <a:pPr>
              <a:lnSpc>
                <a:spcPct val="130000"/>
              </a:lnSpc>
            </a:pPr>
            <a:r>
              <a:rPr lang="en-US" altLang="ko-KR" sz="1600" dirty="0" smtClean="0">
                <a:latin typeface="+mn-ea"/>
                <a:ea typeface="+mn-ea"/>
              </a:rPr>
              <a:t>QueryDslPredicateExecutor.java</a:t>
            </a:r>
          </a:p>
          <a:p>
            <a:pPr lvl="1">
              <a:lnSpc>
                <a:spcPct val="130000"/>
              </a:lnSpc>
            </a:pPr>
            <a:endParaRPr lang="en-US" altLang="ko-KR" sz="1600" dirty="0" smtClean="0">
              <a:latin typeface="+mn-ea"/>
              <a:ea typeface="+mn-ea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3768436"/>
              </p:ext>
            </p:extLst>
          </p:nvPr>
        </p:nvGraphicFramePr>
        <p:xfrm>
          <a:off x="483800" y="2492870"/>
          <a:ext cx="9793360" cy="34564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9793360">
                  <a:extLst>
                    <a:ext uri="{9D8B030D-6E8A-4147-A177-3AD203B41FA5}">
                      <a16:colId xmlns:a16="http://schemas.microsoft.com/office/drawing/2014/main" val="3392073139"/>
                    </a:ext>
                  </a:extLst>
                </a:gridCol>
              </a:tblGrid>
              <a:tr h="345648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public interface </a:t>
                      </a:r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</a:rPr>
                        <a:t>QueryDslPredicateExecutor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&lt;T&gt; {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	Optional&lt;T&gt; </a:t>
                      </a:r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</a:rPr>
                        <a:t>findOne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(Predicate predicate);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	</a:t>
                      </a:r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</a:rPr>
                        <a:t>Iterable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&lt;T&gt; </a:t>
                      </a:r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</a:rPr>
                        <a:t>findAll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(Predicate predicate);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	</a:t>
                      </a:r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</a:rPr>
                        <a:t>Iterable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&lt;T&gt; </a:t>
                      </a:r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</a:rPr>
                        <a:t>findAll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(Predicate </a:t>
                      </a:r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</a:rPr>
                        <a:t>predicate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, Sort sort);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	</a:t>
                      </a:r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</a:rPr>
                        <a:t>Iterable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&lt;T&gt; </a:t>
                      </a:r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</a:rPr>
                        <a:t>findAll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(Predicate </a:t>
                      </a:r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</a:rPr>
                        <a:t>predicate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</a:rPr>
                        <a:t>OrderSpecifier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&lt;?&gt;... orders);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	</a:t>
                      </a:r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</a:rPr>
                        <a:t>Iterable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&lt;T&gt; </a:t>
                      </a:r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</a:rPr>
                        <a:t>findAll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</a:rPr>
                        <a:t>OrderSpecifier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&lt;?&gt;... orders);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	Page&lt;T&gt; </a:t>
                      </a:r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</a:rPr>
                        <a:t>findAll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(Predicate </a:t>
                      </a:r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</a:rPr>
                        <a:t>predicate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</a:rPr>
                        <a:t>Pageable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</a:rPr>
                        <a:t>pageable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);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	long count(Predicate predicate);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	</a:t>
                      </a:r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</a:rPr>
                        <a:t>boolean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 exists(Predicate predicate);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22922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1990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5596013" y="3589129"/>
            <a:ext cx="5329238" cy="1648915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dirty="0" smtClean="0">
                <a:latin typeface="+mn-lt"/>
              </a:rPr>
              <a:t>개발 환경 </a:t>
            </a:r>
            <a:endParaRPr lang="en-US" altLang="ko-KR" dirty="0" smtClean="0">
              <a:latin typeface="+mn-lt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ko-KR" dirty="0" smtClean="0">
                <a:latin typeface="+mn-lt"/>
              </a:rPr>
              <a:t>JDK (Java Development Kit)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ko-KR" dirty="0" smtClean="0">
                <a:latin typeface="+mn-lt"/>
              </a:rPr>
              <a:t>STS (Spring Tool Suite)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dirty="0" smtClean="0">
                <a:latin typeface="+mn-lt"/>
              </a:rPr>
              <a:t>기타</a:t>
            </a:r>
            <a:endParaRPr lang="en-US" altLang="ko-KR" dirty="0" smtClean="0">
              <a:latin typeface="+mn-lt"/>
            </a:endParaRPr>
          </a:p>
          <a:p>
            <a:endParaRPr lang="en-US" altLang="ko-KR" dirty="0" smtClean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ko-KR" altLang="en-US" dirty="0" smtClean="0"/>
              <a:t>개발 환경 및 기술</a:t>
            </a:r>
            <a:r>
              <a:rPr lang="en-US" altLang="ko-KR" dirty="0" smtClean="0"/>
              <a:t>/</a:t>
            </a:r>
            <a:r>
              <a:rPr lang="ko-KR" altLang="en-US" dirty="0" smtClean="0"/>
              <a:t>도구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0103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Domain Repository </a:t>
            </a:r>
            <a:r>
              <a:rPr lang="ko-KR" altLang="en-US" dirty="0"/>
              <a:t>구현 </a:t>
            </a:r>
            <a:r>
              <a:rPr lang="en-US" altLang="ko-KR" dirty="0"/>
              <a:t>– mall-account </a:t>
            </a:r>
            <a:r>
              <a:rPr lang="en-US" altLang="ko-KR" dirty="0" smtClean="0"/>
              <a:t>(4/5)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339727" y="836614"/>
            <a:ext cx="10369549" cy="802134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altLang="ko-KR" dirty="0" smtClean="0">
                <a:latin typeface="+mn-ea"/>
                <a:ea typeface="+mn-ea"/>
              </a:rPr>
              <a:t>AccountRepository.java</a:t>
            </a:r>
            <a:endParaRPr lang="en-US" altLang="ko-KR" sz="1600" dirty="0" smtClean="0">
              <a:latin typeface="+mn-ea"/>
              <a:ea typeface="+mn-ea"/>
            </a:endParaRPr>
          </a:p>
          <a:p>
            <a:pPr lvl="1">
              <a:lnSpc>
                <a:spcPct val="130000"/>
              </a:lnSpc>
            </a:pPr>
            <a:endParaRPr lang="en-US" altLang="ko-KR" sz="1600" dirty="0" smtClean="0">
              <a:latin typeface="+mn-ea"/>
              <a:ea typeface="+mn-ea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9271931"/>
              </p:ext>
            </p:extLst>
          </p:nvPr>
        </p:nvGraphicFramePr>
        <p:xfrm>
          <a:off x="555810" y="1412720"/>
          <a:ext cx="9217280" cy="30244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9217280">
                  <a:extLst>
                    <a:ext uri="{9D8B030D-6E8A-4147-A177-3AD203B41FA5}">
                      <a16:colId xmlns:a16="http://schemas.microsoft.com/office/drawing/2014/main" val="3392073139"/>
                    </a:ext>
                  </a:extLst>
                </a:gridCol>
              </a:tblGrid>
              <a:tr h="302442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import </a:t>
                      </a:r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</a:rPr>
                        <a:t>org.springframework.data.querydsl.QueryDslPredicateExecutor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;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import </a:t>
                      </a:r>
                      <a:r>
                        <a:rPr lang="en-US" altLang="ko-KR" sz="1400" b="1" dirty="0" err="1" smtClean="0">
                          <a:solidFill>
                            <a:srgbClr val="0000CC"/>
                          </a:solidFill>
                        </a:rPr>
                        <a:t>com.querydsl.core.types.Predicate</a:t>
                      </a:r>
                      <a:r>
                        <a:rPr lang="en-US" altLang="ko-KR" sz="1400" b="1" dirty="0" smtClean="0">
                          <a:solidFill>
                            <a:srgbClr val="0000CC"/>
                          </a:solidFill>
                        </a:rPr>
                        <a:t>;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14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@</a:t>
                      </a:r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</a:rPr>
                        <a:t>RepositoryRestResource</a:t>
                      </a:r>
                      <a:endParaRPr lang="en-US" altLang="ko-KR" sz="14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public interface </a:t>
                      </a:r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</a:rPr>
                        <a:t>AccountRepository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 extends </a:t>
                      </a:r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</a:rPr>
                        <a:t>PagingAndSortingRepository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&lt;Account, Long&gt;,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                                                          </a:t>
                      </a:r>
                      <a:r>
                        <a:rPr lang="en-US" altLang="ko-KR" sz="1400" b="1" dirty="0" err="1" smtClean="0">
                          <a:solidFill>
                            <a:srgbClr val="0000CC"/>
                          </a:solidFill>
                        </a:rPr>
                        <a:t>QueryDslPredicateExecutor</a:t>
                      </a:r>
                      <a:r>
                        <a:rPr lang="en-US" altLang="ko-KR" sz="1400" b="1" dirty="0" smtClean="0">
                          <a:solidFill>
                            <a:srgbClr val="0000CC"/>
                          </a:solidFill>
                        </a:rPr>
                        <a:t>&lt;Account&gt;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 {	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	List&lt;Account&gt; </a:t>
                      </a:r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</a:rPr>
                        <a:t>findAll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400" b="1" dirty="0" smtClean="0">
                          <a:solidFill>
                            <a:srgbClr val="0000CC"/>
                          </a:solidFill>
                        </a:rPr>
                        <a:t>Predicate predicate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); 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22922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3589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Domain Repository </a:t>
            </a:r>
            <a:r>
              <a:rPr lang="ko-KR" altLang="en-US" dirty="0"/>
              <a:t>구현 </a:t>
            </a:r>
            <a:r>
              <a:rPr lang="en-US" altLang="ko-KR" dirty="0"/>
              <a:t>– mall-account </a:t>
            </a:r>
            <a:r>
              <a:rPr lang="en-US" altLang="ko-KR" dirty="0" smtClean="0"/>
              <a:t>(5/5)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339727" y="836614"/>
            <a:ext cx="10369549" cy="1217632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altLang="ko-KR" dirty="0" err="1" smtClean="0">
                <a:latin typeface="+mn-ea"/>
              </a:rPr>
              <a:t>QueryDSL</a:t>
            </a:r>
            <a:endParaRPr lang="en-US" altLang="ko-KR" dirty="0">
              <a:latin typeface="+mn-ea"/>
            </a:endParaRPr>
          </a:p>
          <a:p>
            <a:pPr lvl="1">
              <a:lnSpc>
                <a:spcPct val="130000"/>
              </a:lnSpc>
            </a:pPr>
            <a:r>
              <a:rPr lang="en-US" altLang="ko-KR" dirty="0" smtClean="0">
                <a:latin typeface="+mn-ea"/>
                <a:ea typeface="+mn-ea"/>
              </a:rPr>
              <a:t>examples</a:t>
            </a:r>
          </a:p>
          <a:p>
            <a:pPr lvl="1">
              <a:lnSpc>
                <a:spcPct val="130000"/>
              </a:lnSpc>
            </a:pPr>
            <a:endParaRPr lang="en-US" altLang="ko-KR" sz="1600" dirty="0" smtClean="0">
              <a:latin typeface="+mn-ea"/>
              <a:ea typeface="+mn-ea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0653116"/>
              </p:ext>
            </p:extLst>
          </p:nvPr>
        </p:nvGraphicFramePr>
        <p:xfrm>
          <a:off x="771840" y="1700760"/>
          <a:ext cx="9793360" cy="45720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9793360">
                  <a:extLst>
                    <a:ext uri="{9D8B030D-6E8A-4147-A177-3AD203B41FA5}">
                      <a16:colId xmlns:a16="http://schemas.microsoft.com/office/drawing/2014/main" val="3392073139"/>
                    </a:ext>
                  </a:extLst>
                </a:gridCol>
              </a:tblGrid>
              <a:tr h="3888540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public void executeExample4(</a:t>
                      </a:r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</a:rPr>
                        <a:t>AccountRepository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</a:rPr>
                        <a:t>accountRepository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) {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	Account </a:t>
                      </a:r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</a:rPr>
                        <a:t>account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 = </a:t>
                      </a:r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</a:rPr>
                        <a:t>accountRepository.findOne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</a:rPr>
                        <a:t>QAccount.account.email.eq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("hong@sk.com"));	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	</a:t>
                      </a:r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</a:rPr>
                        <a:t>account.setAddress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</a:rPr>
                        <a:t>Address.builder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().</a:t>
                      </a:r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</a:rPr>
                        <a:t>zipCode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(10000).</a:t>
                      </a:r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</a:rPr>
                        <a:t>homeAddress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("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경기도 성남시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").build());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	</a:t>
                      </a:r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</a:rPr>
                        <a:t>accountRepository.save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(account);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		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	</a:t>
                      </a:r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</a:rPr>
                        <a:t>displayAccounts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</a:rPr>
                        <a:t>accountRepository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);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}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public void executeExample5(</a:t>
                      </a:r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</a:rPr>
                        <a:t>AccountRepository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</a:rPr>
                        <a:t>accountRepository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) {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	List&lt;Account&gt; account = </a:t>
                      </a:r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</a:rPr>
                        <a:t>accountRepository.findAll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</a:rPr>
                        <a:t>QAccount.account.address.zipCode.eq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(12345));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	</a:t>
                      </a:r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</a:rPr>
                        <a:t>System.out.println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("Result: " + </a:t>
                      </a:r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</a:rPr>
                        <a:t>account.toString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());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}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public void executeExample6(</a:t>
                      </a:r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</a:rPr>
                        <a:t>AccountRepository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</a:rPr>
                        <a:t>accountRepository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) {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	List&lt;Account&gt; account = </a:t>
                      </a:r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</a:rPr>
                        <a:t>accountRepository.findAll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</a:rPr>
                        <a:t>QAccount.account.address.homeAddress.like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("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성남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"));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	</a:t>
                      </a:r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</a:rPr>
                        <a:t>System.out.println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("Result: " + </a:t>
                      </a:r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</a:rPr>
                        <a:t>account.toString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());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}	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public void executeExample7(</a:t>
                      </a:r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</a:rPr>
                        <a:t>AccountRepository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</a:rPr>
                        <a:t>accountRepository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) {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	Predicate </a:t>
                      </a:r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</a:rPr>
                        <a:t>predicate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 = </a:t>
                      </a:r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</a:rPr>
                        <a:t>QAccount.account.memberType.eq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</a:rPr>
                        <a:t>MemberType.BUYER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).and(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		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</a:rPr>
                        <a:t>              </a:t>
                      </a:r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</a:rPr>
                        <a:t>QAccount.account.membershipLevelType.eq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</a:rPr>
                        <a:t>MembershipLevelType.VIP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));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	List&lt;Account&gt; account = </a:t>
                      </a:r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</a:rPr>
                        <a:t>accountRepository.findAll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(predicate);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	</a:t>
                      </a:r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</a:rPr>
                        <a:t>System.out.println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("Result: " + </a:t>
                      </a:r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</a:rPr>
                        <a:t>account.toString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());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22922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6309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Domain Repository </a:t>
            </a:r>
            <a:r>
              <a:rPr lang="ko-KR" altLang="en-US" dirty="0"/>
              <a:t>구현 </a:t>
            </a:r>
            <a:r>
              <a:rPr lang="en-US" altLang="ko-KR" dirty="0"/>
              <a:t>– </a:t>
            </a:r>
            <a:r>
              <a:rPr lang="en-US" altLang="ko-KR" dirty="0" smtClean="0"/>
              <a:t>mall-product (</a:t>
            </a:r>
            <a:r>
              <a:rPr lang="ko-KR" altLang="en-US" dirty="0" smtClean="0"/>
              <a:t>실습</a:t>
            </a:r>
            <a:r>
              <a:rPr lang="en-US" altLang="ko-KR" dirty="0" smtClean="0"/>
              <a:t>) 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221176" y="836640"/>
            <a:ext cx="10369549" cy="4889406"/>
          </a:xfrm>
        </p:spPr>
        <p:txBody>
          <a:bodyPr/>
          <a:lstStyle/>
          <a:p>
            <a:pPr lvl="1">
              <a:lnSpc>
                <a:spcPct val="150000"/>
              </a:lnSpc>
            </a:pPr>
            <a:r>
              <a:rPr lang="ko-KR" altLang="en-US" sz="1600" dirty="0" smtClean="0">
                <a:latin typeface="+mn-ea"/>
                <a:ea typeface="+mn-ea"/>
              </a:rPr>
              <a:t>기본기능 구현 후 추가 요구사항을 구현하고 </a:t>
            </a:r>
            <a:r>
              <a:rPr lang="en-US" altLang="ko-KR" sz="1600" dirty="0" smtClean="0">
                <a:latin typeface="+mn-ea"/>
                <a:ea typeface="+mn-ea"/>
              </a:rPr>
              <a:t>example </a:t>
            </a:r>
            <a:r>
              <a:rPr lang="ko-KR" altLang="en-US" sz="1600" dirty="0" smtClean="0">
                <a:latin typeface="+mn-ea"/>
                <a:ea typeface="+mn-ea"/>
              </a:rPr>
              <a:t>코드 작성</a:t>
            </a:r>
            <a:endParaRPr lang="en-US" altLang="ko-KR" sz="1600" dirty="0" smtClean="0">
              <a:latin typeface="+mn-ea"/>
              <a:ea typeface="+mn-ea"/>
            </a:endParaRPr>
          </a:p>
          <a:p>
            <a:pPr lvl="2">
              <a:lnSpc>
                <a:spcPct val="150000"/>
              </a:lnSpc>
            </a:pPr>
            <a:r>
              <a:rPr lang="en-US" altLang="ko-KR" sz="1600" dirty="0" smtClean="0">
                <a:latin typeface="+mn-ea"/>
                <a:ea typeface="+mn-ea"/>
              </a:rPr>
              <a:t>1) </a:t>
            </a:r>
            <a:r>
              <a:rPr lang="ko-KR" altLang="en-US" sz="1600" dirty="0" smtClean="0">
                <a:latin typeface="+mn-ea"/>
                <a:ea typeface="+mn-ea"/>
              </a:rPr>
              <a:t>아래의 제품 등록하고 리스트 출력</a:t>
            </a:r>
            <a:endParaRPr lang="en-US" altLang="ko-KR" sz="1600" dirty="0" smtClean="0">
              <a:latin typeface="+mn-ea"/>
              <a:ea typeface="+mn-ea"/>
            </a:endParaRPr>
          </a:p>
          <a:p>
            <a:pPr lvl="3">
              <a:lnSpc>
                <a:spcPct val="150000"/>
              </a:lnSpc>
            </a:pPr>
            <a:r>
              <a:rPr lang="en-US" altLang="ko-KR" sz="1400" dirty="0" smtClean="0">
                <a:latin typeface="+mn-ea"/>
              </a:rPr>
              <a:t>Product</a:t>
            </a:r>
            <a:r>
              <a:rPr lang="en-US" altLang="ko-KR" sz="1400" dirty="0">
                <a:latin typeface="+mn-ea"/>
              </a:rPr>
              <a:t>("Iron Man", new Money(30000), new </a:t>
            </a:r>
            <a:r>
              <a:rPr lang="en-US" altLang="ko-KR" sz="1400" dirty="0" err="1">
                <a:latin typeface="+mn-ea"/>
              </a:rPr>
              <a:t>ProductDescription</a:t>
            </a:r>
            <a:r>
              <a:rPr lang="en-US" altLang="ko-KR" sz="1400" dirty="0">
                <a:latin typeface="+mn-ea"/>
              </a:rPr>
              <a:t>(</a:t>
            </a:r>
            <a:r>
              <a:rPr lang="en-US" altLang="ko-KR" sz="1400" dirty="0" err="1">
                <a:latin typeface="+mn-ea"/>
              </a:rPr>
              <a:t>ColorType.RED</a:t>
            </a:r>
            <a:r>
              <a:rPr lang="en-US" altLang="ko-KR" sz="1400" dirty="0">
                <a:latin typeface="+mn-ea"/>
              </a:rPr>
              <a:t>, </a:t>
            </a:r>
            <a:r>
              <a:rPr lang="en-US" altLang="ko-KR" sz="1400" dirty="0" err="1">
                <a:latin typeface="+mn-ea"/>
              </a:rPr>
              <a:t>SizeType.L</a:t>
            </a:r>
            <a:r>
              <a:rPr lang="en-US" altLang="ko-KR" sz="1400" dirty="0" smtClean="0">
                <a:latin typeface="+mn-ea"/>
              </a:rPr>
              <a:t>));</a:t>
            </a:r>
          </a:p>
          <a:p>
            <a:pPr lvl="3">
              <a:lnSpc>
                <a:spcPct val="150000"/>
              </a:lnSpc>
            </a:pPr>
            <a:r>
              <a:rPr lang="en-US" altLang="ko-KR" sz="1400" dirty="0">
                <a:latin typeface="+mn-ea"/>
              </a:rPr>
              <a:t>Product("Captain America", new Money(20000), new </a:t>
            </a:r>
            <a:r>
              <a:rPr lang="en-US" altLang="ko-KR" sz="1400" dirty="0" err="1">
                <a:latin typeface="+mn-ea"/>
              </a:rPr>
              <a:t>ProductDescription</a:t>
            </a:r>
            <a:r>
              <a:rPr lang="en-US" altLang="ko-KR" sz="1400" dirty="0">
                <a:latin typeface="+mn-ea"/>
              </a:rPr>
              <a:t>(</a:t>
            </a:r>
            <a:r>
              <a:rPr lang="en-US" altLang="ko-KR" sz="1400" dirty="0" err="1">
                <a:latin typeface="+mn-ea"/>
              </a:rPr>
              <a:t>ColorType.BLUE</a:t>
            </a:r>
            <a:r>
              <a:rPr lang="en-US" altLang="ko-KR" sz="1400" dirty="0">
                <a:latin typeface="+mn-ea"/>
              </a:rPr>
              <a:t>, </a:t>
            </a:r>
            <a:r>
              <a:rPr lang="en-US" altLang="ko-KR" sz="1400" dirty="0" err="1">
                <a:latin typeface="+mn-ea"/>
              </a:rPr>
              <a:t>SizeType.M</a:t>
            </a:r>
            <a:r>
              <a:rPr lang="en-US" altLang="ko-KR" sz="1400" dirty="0" smtClean="0">
                <a:latin typeface="+mn-ea"/>
              </a:rPr>
              <a:t>));</a:t>
            </a:r>
          </a:p>
          <a:p>
            <a:pPr lvl="3">
              <a:lnSpc>
                <a:spcPct val="150000"/>
              </a:lnSpc>
            </a:pPr>
            <a:r>
              <a:rPr lang="en-US" altLang="ko-KR" sz="1400" dirty="0">
                <a:latin typeface="+mn-ea"/>
              </a:rPr>
              <a:t>Product</a:t>
            </a:r>
            <a:r>
              <a:rPr lang="en-US" altLang="ko-KR" sz="1400" dirty="0" smtClean="0">
                <a:latin typeface="+mn-ea"/>
              </a:rPr>
              <a:t>(“Winter Soldier", </a:t>
            </a:r>
            <a:r>
              <a:rPr lang="en-US" altLang="ko-KR" sz="1400" dirty="0">
                <a:latin typeface="+mn-ea"/>
              </a:rPr>
              <a:t>new </a:t>
            </a:r>
            <a:r>
              <a:rPr lang="en-US" altLang="ko-KR" sz="1400" dirty="0" smtClean="0">
                <a:latin typeface="+mn-ea"/>
              </a:rPr>
              <a:t>Money(15000</a:t>
            </a:r>
            <a:r>
              <a:rPr lang="en-US" altLang="ko-KR" sz="1400" dirty="0">
                <a:latin typeface="+mn-ea"/>
              </a:rPr>
              <a:t>), new </a:t>
            </a:r>
            <a:r>
              <a:rPr lang="en-US" altLang="ko-KR" sz="1400" dirty="0" err="1" smtClean="0">
                <a:latin typeface="+mn-ea"/>
              </a:rPr>
              <a:t>ProductDescription</a:t>
            </a:r>
            <a:r>
              <a:rPr lang="en-US" altLang="ko-KR" sz="1400" dirty="0" smtClean="0">
                <a:latin typeface="+mn-ea"/>
              </a:rPr>
              <a:t>(</a:t>
            </a:r>
            <a:r>
              <a:rPr lang="en-US" altLang="ko-KR" sz="1400" dirty="0" err="1" smtClean="0">
                <a:latin typeface="+mn-ea"/>
              </a:rPr>
              <a:t>ColorType.WHITE</a:t>
            </a:r>
            <a:r>
              <a:rPr lang="en-US" altLang="ko-KR" sz="1400" dirty="0" smtClean="0">
                <a:latin typeface="+mn-ea"/>
              </a:rPr>
              <a:t>, </a:t>
            </a:r>
            <a:r>
              <a:rPr lang="en-US" altLang="ko-KR" sz="1400" dirty="0" err="1">
                <a:latin typeface="+mn-ea"/>
              </a:rPr>
              <a:t>SizeType.M</a:t>
            </a:r>
            <a:r>
              <a:rPr lang="en-US" altLang="ko-KR" sz="1400" dirty="0" smtClean="0">
                <a:latin typeface="+mn-ea"/>
              </a:rPr>
              <a:t>));</a:t>
            </a:r>
          </a:p>
          <a:p>
            <a:pPr lvl="2">
              <a:lnSpc>
                <a:spcPct val="150000"/>
              </a:lnSpc>
            </a:pPr>
            <a:r>
              <a:rPr lang="en-US" altLang="ko-KR" sz="1600" dirty="0" smtClean="0">
                <a:latin typeface="+mn-ea"/>
                <a:ea typeface="+mn-ea"/>
              </a:rPr>
              <a:t>2) </a:t>
            </a:r>
            <a:r>
              <a:rPr lang="ko-KR" altLang="en-US" sz="1600" dirty="0" smtClean="0">
                <a:latin typeface="+mn-ea"/>
                <a:ea typeface="+mn-ea"/>
              </a:rPr>
              <a:t>제품명이 </a:t>
            </a:r>
            <a:r>
              <a:rPr lang="en-US" altLang="ko-KR" sz="1600" dirty="0" smtClean="0">
                <a:latin typeface="+mn-ea"/>
                <a:ea typeface="+mn-ea"/>
              </a:rPr>
              <a:t>“Iron Man”</a:t>
            </a:r>
            <a:r>
              <a:rPr lang="ko-KR" altLang="en-US" sz="1600" dirty="0" smtClean="0">
                <a:latin typeface="+mn-ea"/>
                <a:ea typeface="+mn-ea"/>
              </a:rPr>
              <a:t>인 제품의 금액을 </a:t>
            </a:r>
            <a:r>
              <a:rPr lang="en-US" altLang="ko-KR" sz="1600" dirty="0" smtClean="0">
                <a:latin typeface="+mn-ea"/>
                <a:ea typeface="+mn-ea"/>
              </a:rPr>
              <a:t>25000</a:t>
            </a:r>
            <a:r>
              <a:rPr lang="ko-KR" altLang="en-US" sz="1600" dirty="0" smtClean="0">
                <a:latin typeface="+mn-ea"/>
                <a:ea typeface="+mn-ea"/>
              </a:rPr>
              <a:t>으로 수정하고 결과 출력</a:t>
            </a:r>
            <a:endParaRPr lang="en-US" altLang="ko-KR" sz="1600" dirty="0" smtClean="0">
              <a:latin typeface="+mn-ea"/>
              <a:ea typeface="+mn-ea"/>
            </a:endParaRPr>
          </a:p>
          <a:p>
            <a:pPr lvl="2">
              <a:lnSpc>
                <a:spcPct val="150000"/>
              </a:lnSpc>
            </a:pPr>
            <a:r>
              <a:rPr lang="en-US" altLang="ko-KR" sz="1600" dirty="0" smtClean="0">
                <a:latin typeface="+mn-ea"/>
                <a:ea typeface="+mn-ea"/>
              </a:rPr>
              <a:t>3) </a:t>
            </a:r>
            <a:r>
              <a:rPr lang="ko-KR" altLang="en-US" sz="1600" dirty="0" smtClean="0">
                <a:latin typeface="+mn-ea"/>
                <a:ea typeface="+mn-ea"/>
              </a:rPr>
              <a:t>사이즈가 </a:t>
            </a:r>
            <a:r>
              <a:rPr lang="en-US" altLang="ko-KR" sz="1600" dirty="0" smtClean="0">
                <a:latin typeface="+mn-ea"/>
                <a:ea typeface="+mn-ea"/>
              </a:rPr>
              <a:t>‘M’ </a:t>
            </a:r>
            <a:r>
              <a:rPr lang="ko-KR" altLang="en-US" sz="1600" dirty="0" smtClean="0">
                <a:latin typeface="+mn-ea"/>
                <a:ea typeface="+mn-ea"/>
              </a:rPr>
              <a:t>인 제품을 조회하여 출력</a:t>
            </a:r>
            <a:endParaRPr lang="en-US" altLang="ko-KR" sz="1600" dirty="0" smtClean="0">
              <a:latin typeface="+mn-ea"/>
              <a:ea typeface="+mn-ea"/>
            </a:endParaRPr>
          </a:p>
          <a:p>
            <a:pPr lvl="2">
              <a:lnSpc>
                <a:spcPct val="150000"/>
              </a:lnSpc>
            </a:pPr>
            <a:r>
              <a:rPr lang="en-US" altLang="ko-KR" sz="1600" dirty="0" smtClean="0">
                <a:latin typeface="+mn-ea"/>
                <a:ea typeface="+mn-ea"/>
              </a:rPr>
              <a:t>4) </a:t>
            </a:r>
            <a:r>
              <a:rPr lang="ko-KR" altLang="en-US" sz="1600" dirty="0" smtClean="0">
                <a:latin typeface="+mn-ea"/>
                <a:ea typeface="+mn-ea"/>
              </a:rPr>
              <a:t>색상이 </a:t>
            </a:r>
            <a:r>
              <a:rPr lang="en-US" altLang="ko-KR" sz="1600" dirty="0" smtClean="0">
                <a:latin typeface="+mn-ea"/>
                <a:ea typeface="+mn-ea"/>
              </a:rPr>
              <a:t>‘BLUE’</a:t>
            </a:r>
            <a:r>
              <a:rPr lang="ko-KR" altLang="en-US" sz="1600" dirty="0" smtClean="0">
                <a:latin typeface="+mn-ea"/>
                <a:ea typeface="+mn-ea"/>
              </a:rPr>
              <a:t>인 제품을 조회하여 출력</a:t>
            </a:r>
            <a:endParaRPr lang="en-US" altLang="ko-KR" sz="1600" dirty="0" smtClean="0">
              <a:latin typeface="+mn-ea"/>
              <a:ea typeface="+mn-ea"/>
            </a:endParaRPr>
          </a:p>
          <a:p>
            <a:pPr lvl="2">
              <a:lnSpc>
                <a:spcPct val="150000"/>
              </a:lnSpc>
            </a:pPr>
            <a:r>
              <a:rPr lang="en-US" altLang="ko-KR" sz="1600" dirty="0" smtClean="0">
                <a:latin typeface="+mn-ea"/>
                <a:ea typeface="+mn-ea"/>
              </a:rPr>
              <a:t>5) </a:t>
            </a:r>
            <a:r>
              <a:rPr lang="ko-KR" altLang="en-US" sz="1600" dirty="0" smtClean="0">
                <a:latin typeface="+mn-ea"/>
                <a:ea typeface="+mn-ea"/>
              </a:rPr>
              <a:t>금액이 </a:t>
            </a:r>
            <a:r>
              <a:rPr lang="en-US" altLang="ko-KR" sz="1600" dirty="0" smtClean="0">
                <a:latin typeface="+mn-ea"/>
                <a:ea typeface="+mn-ea"/>
              </a:rPr>
              <a:t>17000 </a:t>
            </a:r>
            <a:r>
              <a:rPr lang="ko-KR" altLang="en-US" sz="1600" dirty="0" smtClean="0">
                <a:latin typeface="+mn-ea"/>
                <a:ea typeface="+mn-ea"/>
              </a:rPr>
              <a:t>이상인 제품을 조회하여 출력</a:t>
            </a:r>
            <a:endParaRPr lang="en-US" altLang="ko-KR" sz="1600" dirty="0" smtClean="0">
              <a:latin typeface="+mn-ea"/>
              <a:ea typeface="+mn-ea"/>
            </a:endParaRPr>
          </a:p>
          <a:p>
            <a:pPr lvl="2">
              <a:lnSpc>
                <a:spcPct val="150000"/>
              </a:lnSpc>
            </a:pPr>
            <a:r>
              <a:rPr lang="en-US" altLang="ko-KR" sz="1600" dirty="0" smtClean="0">
                <a:latin typeface="+mn-ea"/>
                <a:ea typeface="+mn-ea"/>
              </a:rPr>
              <a:t>6) </a:t>
            </a:r>
            <a:r>
              <a:rPr lang="ko-KR" altLang="en-US" sz="1600" dirty="0" smtClean="0">
                <a:latin typeface="+mn-ea"/>
                <a:ea typeface="+mn-ea"/>
              </a:rPr>
              <a:t>금액이 </a:t>
            </a:r>
            <a:r>
              <a:rPr lang="en-US" altLang="ko-KR" sz="1600" dirty="0" smtClean="0">
                <a:latin typeface="+mn-ea"/>
                <a:ea typeface="+mn-ea"/>
              </a:rPr>
              <a:t>21000 </a:t>
            </a:r>
            <a:r>
              <a:rPr lang="ko-KR" altLang="en-US" sz="1600" dirty="0" smtClean="0">
                <a:latin typeface="+mn-ea"/>
                <a:ea typeface="+mn-ea"/>
              </a:rPr>
              <a:t>이하인 제품을 조회하여 출력</a:t>
            </a:r>
            <a:endParaRPr lang="en-US" altLang="ko-KR" sz="1600" dirty="0" smtClean="0">
              <a:latin typeface="+mn-ea"/>
              <a:ea typeface="+mn-ea"/>
            </a:endParaRPr>
          </a:p>
          <a:p>
            <a:pPr lvl="2">
              <a:lnSpc>
                <a:spcPct val="150000"/>
              </a:lnSpc>
            </a:pPr>
            <a:r>
              <a:rPr lang="en-US" altLang="ko-KR" sz="1600" dirty="0" smtClean="0">
                <a:latin typeface="+mn-ea"/>
                <a:ea typeface="+mn-ea"/>
              </a:rPr>
              <a:t>7) </a:t>
            </a:r>
            <a:r>
              <a:rPr lang="ko-KR" altLang="en-US" sz="1600" dirty="0" smtClean="0">
                <a:latin typeface="+mn-ea"/>
                <a:ea typeface="+mn-ea"/>
              </a:rPr>
              <a:t>금액이 </a:t>
            </a:r>
            <a:r>
              <a:rPr lang="en-US" altLang="ko-KR" sz="1600" dirty="0" smtClean="0">
                <a:latin typeface="+mn-ea"/>
                <a:ea typeface="+mn-ea"/>
              </a:rPr>
              <a:t>10000 </a:t>
            </a:r>
            <a:r>
              <a:rPr lang="ko-KR" altLang="en-US" sz="1600" dirty="0" smtClean="0">
                <a:latin typeface="+mn-ea"/>
                <a:ea typeface="+mn-ea"/>
              </a:rPr>
              <a:t>보다 크고 </a:t>
            </a:r>
            <a:r>
              <a:rPr lang="en-US" altLang="ko-KR" sz="1600" dirty="0" smtClean="0">
                <a:latin typeface="+mn-ea"/>
                <a:ea typeface="+mn-ea"/>
              </a:rPr>
              <a:t>20000 </a:t>
            </a:r>
            <a:r>
              <a:rPr lang="ko-KR" altLang="en-US" sz="1600" dirty="0" smtClean="0">
                <a:latin typeface="+mn-ea"/>
                <a:ea typeface="+mn-ea"/>
              </a:rPr>
              <a:t>미만인 제품을 조회하여 출력 </a:t>
            </a:r>
            <a:endParaRPr lang="en-US" altLang="ko-KR" sz="1600" dirty="0">
              <a:latin typeface="+mn-ea"/>
              <a:ea typeface="+mn-ea"/>
            </a:endParaRPr>
          </a:p>
          <a:p>
            <a:pPr lvl="1">
              <a:lnSpc>
                <a:spcPct val="150000"/>
              </a:lnSpc>
            </a:pPr>
            <a:endParaRPr lang="en-US" altLang="ko-KR" sz="1600" dirty="0" smtClean="0">
              <a:latin typeface="+mn-ea"/>
              <a:ea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6810" y="3429000"/>
            <a:ext cx="2761905" cy="19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58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Domain Service </a:t>
            </a:r>
            <a:r>
              <a:rPr lang="ko-KR" altLang="en-US" dirty="0" smtClean="0"/>
              <a:t>구현 </a:t>
            </a:r>
            <a:r>
              <a:rPr lang="en-US" altLang="ko-KR" dirty="0" smtClean="0"/>
              <a:t>– mall-account (1/5)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339727" y="836614"/>
            <a:ext cx="10369549" cy="408918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어떠한 객체에도 포함될 수 없는 연산</a:t>
            </a:r>
            <a:r>
              <a:rPr lang="en-US" altLang="ko-KR" dirty="0"/>
              <a:t>(Operation)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활동이나 행동</a:t>
            </a:r>
            <a:r>
              <a:rPr lang="en-US" altLang="ko-KR" dirty="0"/>
              <a:t>(</a:t>
            </a:r>
            <a:r>
              <a:rPr lang="ko-KR" altLang="en-US" dirty="0"/>
              <a:t>비즈니스 </a:t>
            </a:r>
            <a:r>
              <a:rPr lang="ko-KR" altLang="en-US" dirty="0" err="1"/>
              <a:t>로직</a:t>
            </a:r>
            <a:r>
              <a:rPr lang="en-US" altLang="ko-KR" dirty="0"/>
              <a:t>). </a:t>
            </a:r>
            <a:r>
              <a:rPr lang="ko-KR" altLang="en-US" dirty="0"/>
              <a:t>내부 상태는 가지지 않는다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Entity</a:t>
            </a:r>
            <a:r>
              <a:rPr lang="ko-KR" altLang="en-US" dirty="0"/>
              <a:t>나 </a:t>
            </a:r>
            <a:r>
              <a:rPr lang="en-US" altLang="ko-KR" dirty="0"/>
              <a:t>Value Object</a:t>
            </a:r>
            <a:r>
              <a:rPr lang="ko-KR" altLang="en-US" dirty="0"/>
              <a:t>의 한 부분이나 책임이 아닌 경우 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여러 객체가 만나는 곳 </a:t>
            </a:r>
            <a:r>
              <a:rPr lang="en-US" altLang="ko-KR" dirty="0"/>
              <a:t>(</a:t>
            </a:r>
            <a:r>
              <a:rPr lang="ko-KR" altLang="en-US" dirty="0"/>
              <a:t>여러 </a:t>
            </a:r>
            <a:r>
              <a:rPr lang="en-US" altLang="ko-KR" dirty="0"/>
              <a:t>Repository</a:t>
            </a:r>
            <a:r>
              <a:rPr lang="ko-KR" altLang="en-US" dirty="0"/>
              <a:t>들을 접근한다</a:t>
            </a:r>
            <a:r>
              <a:rPr lang="en-US" altLang="ko-KR" dirty="0"/>
              <a:t>.)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API </a:t>
            </a:r>
            <a:r>
              <a:rPr lang="ko-KR" altLang="en-US" dirty="0" smtClean="0"/>
              <a:t>설계 </a:t>
            </a:r>
            <a:r>
              <a:rPr lang="en-US" altLang="ko-KR" dirty="0" smtClean="0"/>
              <a:t>(Domain </a:t>
            </a:r>
            <a:r>
              <a:rPr lang="en-US" altLang="ko-KR" dirty="0"/>
              <a:t>Service</a:t>
            </a:r>
            <a:r>
              <a:rPr lang="ko-KR" altLang="en-US" dirty="0"/>
              <a:t>와 </a:t>
            </a:r>
            <a:r>
              <a:rPr lang="en-US" altLang="ko-KR" dirty="0"/>
              <a:t>Application</a:t>
            </a:r>
            <a:r>
              <a:rPr lang="ko-KR" altLang="en-US" dirty="0"/>
              <a:t> </a:t>
            </a:r>
            <a:r>
              <a:rPr lang="en-US" altLang="ko-KR" dirty="0" smtClean="0"/>
              <a:t>Service</a:t>
            </a:r>
            <a:r>
              <a:rPr lang="en-US" altLang="ko-KR" dirty="0"/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ko-KR" dirty="0" err="1"/>
              <a:t>RestController</a:t>
            </a:r>
            <a:r>
              <a:rPr lang="en-US" altLang="ko-KR" dirty="0"/>
              <a:t> ------&gt; Service </a:t>
            </a:r>
            <a:r>
              <a:rPr lang="en-US" altLang="ko-KR" dirty="0" smtClean="0"/>
              <a:t>(API) &lt;-------  </a:t>
            </a:r>
            <a:r>
              <a:rPr lang="en-US" altLang="ko-KR" dirty="0"/>
              <a:t>Logic</a:t>
            </a:r>
          </a:p>
          <a:p>
            <a:pPr marL="457200" lvl="2" indent="0">
              <a:lnSpc>
                <a:spcPct val="130000"/>
              </a:lnSpc>
              <a:buNone/>
            </a:pPr>
            <a:r>
              <a:rPr lang="en-US" altLang="ko-KR" dirty="0" smtClean="0">
                <a:latin typeface="+mn-ea"/>
                <a:ea typeface="+mn-ea"/>
              </a:rPr>
              <a:t> &lt;REST API&gt;                                   &lt;Component API&gt;  </a:t>
            </a:r>
          </a:p>
          <a:p>
            <a:pPr marL="457200" lvl="2" indent="0">
              <a:lnSpc>
                <a:spcPct val="130000"/>
              </a:lnSpc>
              <a:buNone/>
            </a:pPr>
            <a:endParaRPr lang="en-US" altLang="ko-KR" dirty="0" smtClean="0">
              <a:latin typeface="+mn-ea"/>
              <a:ea typeface="+mn-ea"/>
            </a:endParaRPr>
          </a:p>
          <a:p>
            <a:pPr marL="230188" lvl="1" indent="0">
              <a:lnSpc>
                <a:spcPct val="130000"/>
              </a:lnSpc>
              <a:buNone/>
            </a:pPr>
            <a:endParaRPr lang="en-US" altLang="ko-KR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47843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Domain Service </a:t>
            </a:r>
            <a:r>
              <a:rPr lang="ko-KR" altLang="en-US" dirty="0"/>
              <a:t>구현 </a:t>
            </a:r>
            <a:r>
              <a:rPr lang="en-US" altLang="ko-KR" dirty="0"/>
              <a:t>– mall-account </a:t>
            </a:r>
            <a:r>
              <a:rPr lang="en-US" altLang="ko-KR" dirty="0" smtClean="0"/>
              <a:t>(2/5)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339727" y="836614"/>
            <a:ext cx="10369549" cy="220559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mall-account</a:t>
            </a:r>
          </a:p>
          <a:p>
            <a:pPr marL="230188" lvl="1" indent="0">
              <a:lnSpc>
                <a:spcPct val="150000"/>
              </a:lnSpc>
              <a:buNone/>
            </a:pPr>
            <a:endParaRPr lang="en-US" altLang="ko-KR" dirty="0"/>
          </a:p>
          <a:p>
            <a:pPr marL="457200" lvl="2" indent="0">
              <a:lnSpc>
                <a:spcPct val="130000"/>
              </a:lnSpc>
              <a:buNone/>
            </a:pPr>
            <a:endParaRPr lang="en-US" altLang="ko-KR" dirty="0" smtClean="0">
              <a:latin typeface="+mn-ea"/>
              <a:ea typeface="+mn-ea"/>
            </a:endParaRPr>
          </a:p>
          <a:p>
            <a:pPr marL="457200" lvl="2" indent="0">
              <a:lnSpc>
                <a:spcPct val="130000"/>
              </a:lnSpc>
              <a:buNone/>
            </a:pPr>
            <a:endParaRPr lang="en-US" altLang="ko-KR" dirty="0" smtClean="0">
              <a:latin typeface="+mn-ea"/>
              <a:ea typeface="+mn-ea"/>
            </a:endParaRPr>
          </a:p>
          <a:p>
            <a:pPr marL="230188" lvl="1" indent="0">
              <a:lnSpc>
                <a:spcPct val="130000"/>
              </a:lnSpc>
              <a:buNone/>
            </a:pPr>
            <a:endParaRPr lang="en-US" altLang="ko-KR" dirty="0" smtClean="0">
              <a:latin typeface="+mn-ea"/>
              <a:ea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4501" y="1052670"/>
            <a:ext cx="3400000" cy="50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339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Domain Service </a:t>
            </a:r>
            <a:r>
              <a:rPr lang="ko-KR" altLang="en-US" dirty="0"/>
              <a:t>구현 </a:t>
            </a:r>
            <a:r>
              <a:rPr lang="en-US" altLang="ko-KR" dirty="0"/>
              <a:t>– mall-account </a:t>
            </a:r>
            <a:r>
              <a:rPr lang="en-US" altLang="ko-KR" dirty="0" smtClean="0"/>
              <a:t>(3/5)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339727" y="836614"/>
            <a:ext cx="10369549" cy="349702"/>
          </a:xfrm>
        </p:spPr>
        <p:txBody>
          <a:bodyPr/>
          <a:lstStyle/>
          <a:p>
            <a:r>
              <a:rPr lang="en-US" altLang="ko-KR" dirty="0" smtClean="0"/>
              <a:t>AccountService.java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8788281"/>
              </p:ext>
            </p:extLst>
          </p:nvPr>
        </p:nvGraphicFramePr>
        <p:xfrm>
          <a:off x="627820" y="1186316"/>
          <a:ext cx="9433310" cy="4763034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9433310">
                  <a:extLst>
                    <a:ext uri="{9D8B030D-6E8A-4147-A177-3AD203B41FA5}">
                      <a16:colId xmlns:a16="http://schemas.microsoft.com/office/drawing/2014/main" val="3392073139"/>
                    </a:ext>
                  </a:extLst>
                </a:gridCol>
              </a:tblGrid>
              <a:tr h="47630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package </a:t>
                      </a:r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</a:rPr>
                        <a:t>com.sk.sample.mall.account.domain.service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;</a:t>
                      </a:r>
                    </a:p>
                    <a:p>
                      <a:pPr latinLnBrk="1"/>
                      <a:endParaRPr lang="en-US" altLang="ko-KR" sz="14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import </a:t>
                      </a:r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</a:rPr>
                        <a:t>java.util.List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;</a:t>
                      </a:r>
                    </a:p>
                    <a:p>
                      <a:pPr latinLnBrk="1"/>
                      <a:endParaRPr lang="en-US" altLang="ko-KR" sz="14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import </a:t>
                      </a:r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</a:rPr>
                        <a:t>org.springframework.data.domain.Page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;</a:t>
                      </a:r>
                    </a:p>
                    <a:p>
                      <a:pPr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import </a:t>
                      </a:r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</a:rPr>
                        <a:t>org.springframework.data.domain.Pageable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;</a:t>
                      </a:r>
                    </a:p>
                    <a:p>
                      <a:pPr latinLnBrk="1"/>
                      <a:endParaRPr lang="en-US" altLang="ko-KR" sz="14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import </a:t>
                      </a:r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</a:rPr>
                        <a:t>com.sk.sample.mall.account.domain.model.Account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;</a:t>
                      </a:r>
                    </a:p>
                    <a:p>
                      <a:pPr latinLnBrk="1"/>
                      <a:endParaRPr lang="en-US" altLang="ko-KR" sz="14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public interface </a:t>
                      </a:r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</a:rPr>
                        <a:t>AccountService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 {</a:t>
                      </a:r>
                    </a:p>
                    <a:p>
                      <a:pPr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	Account </a:t>
                      </a:r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</a:rPr>
                        <a:t>findById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(Long id);</a:t>
                      </a:r>
                    </a:p>
                    <a:p>
                      <a:pPr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	Page&lt;Account&gt; </a:t>
                      </a:r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</a:rPr>
                        <a:t>findAll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</a:rPr>
                        <a:t>Pageable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</a:rPr>
                        <a:t>pageable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);</a:t>
                      </a:r>
                    </a:p>
                    <a:p>
                      <a:pPr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	</a:t>
                      </a:r>
                    </a:p>
                    <a:p>
                      <a:pPr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	List&lt;Account&gt; </a:t>
                      </a:r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</a:rPr>
                        <a:t>findByNameLike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(String name);</a:t>
                      </a:r>
                    </a:p>
                    <a:p>
                      <a:pPr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	Account </a:t>
                      </a:r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</a:rPr>
                        <a:t>findByEmail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(String email);</a:t>
                      </a:r>
                    </a:p>
                    <a:p>
                      <a:pPr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	</a:t>
                      </a:r>
                    </a:p>
                    <a:p>
                      <a:pPr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	Account register(Account account);</a:t>
                      </a:r>
                    </a:p>
                    <a:p>
                      <a:pPr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	Account update(Long id, Account account);</a:t>
                      </a:r>
                    </a:p>
                    <a:p>
                      <a:pPr latinLnBrk="1"/>
                      <a:endParaRPr lang="en-US" altLang="ko-KR" sz="14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	void delete(Long id);</a:t>
                      </a:r>
                    </a:p>
                    <a:p>
                      <a:pPr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22922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7661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Domain Service </a:t>
            </a:r>
            <a:r>
              <a:rPr lang="ko-KR" altLang="en-US" dirty="0"/>
              <a:t>구현 </a:t>
            </a:r>
            <a:r>
              <a:rPr lang="en-US" altLang="ko-KR" dirty="0"/>
              <a:t>– mall-account </a:t>
            </a:r>
            <a:r>
              <a:rPr lang="en-US" altLang="ko-KR" dirty="0" smtClean="0"/>
              <a:t>(4/5)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339727" y="836614"/>
            <a:ext cx="10369549" cy="349702"/>
          </a:xfrm>
        </p:spPr>
        <p:txBody>
          <a:bodyPr/>
          <a:lstStyle/>
          <a:p>
            <a:r>
              <a:rPr lang="en-US" altLang="ko-KR" dirty="0" smtClean="0"/>
              <a:t>AccountLogic.java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8218285"/>
              </p:ext>
            </p:extLst>
          </p:nvPr>
        </p:nvGraphicFramePr>
        <p:xfrm>
          <a:off x="627820" y="1268700"/>
          <a:ext cx="9433310" cy="49987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9433310">
                  <a:extLst>
                    <a:ext uri="{9D8B030D-6E8A-4147-A177-3AD203B41FA5}">
                      <a16:colId xmlns:a16="http://schemas.microsoft.com/office/drawing/2014/main" val="3392073139"/>
                    </a:ext>
                  </a:extLst>
                </a:gridCol>
              </a:tblGrid>
              <a:tr h="48977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smtClean="0">
                          <a:solidFill>
                            <a:srgbClr val="0000CC"/>
                          </a:solidFill>
                        </a:rPr>
                        <a:t>@Service(“</a:t>
                      </a:r>
                      <a:r>
                        <a:rPr lang="en-US" altLang="ko-KR" sz="1400" b="1" dirty="0" err="1" smtClean="0">
                          <a:solidFill>
                            <a:srgbClr val="0000CC"/>
                          </a:solidFill>
                        </a:rPr>
                        <a:t>accountLogic</a:t>
                      </a:r>
                      <a:r>
                        <a:rPr lang="en-US" altLang="ko-KR" sz="1400" b="1" dirty="0" smtClean="0">
                          <a:solidFill>
                            <a:srgbClr val="0000CC"/>
                          </a:solidFill>
                        </a:rPr>
                        <a:t>”)</a:t>
                      </a:r>
                    </a:p>
                    <a:p>
                      <a:pPr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public class </a:t>
                      </a:r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</a:rPr>
                        <a:t>AccountLogic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 implements </a:t>
                      </a:r>
                      <a:r>
                        <a:rPr lang="en-US" altLang="ko-KR" sz="1400" b="1" dirty="0" err="1" smtClean="0">
                          <a:solidFill>
                            <a:srgbClr val="0000CC"/>
                          </a:solidFill>
                        </a:rPr>
                        <a:t>AccountService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 {</a:t>
                      </a:r>
                    </a:p>
                    <a:p>
                      <a:pPr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	</a:t>
                      </a:r>
                      <a:r>
                        <a:rPr lang="en-US" altLang="ko-KR" sz="1400" b="1" dirty="0" smtClean="0">
                          <a:solidFill>
                            <a:srgbClr val="0000CC"/>
                          </a:solidFill>
                        </a:rPr>
                        <a:t>@</a:t>
                      </a:r>
                      <a:r>
                        <a:rPr lang="en-US" altLang="ko-KR" sz="1400" b="1" dirty="0" err="1" smtClean="0">
                          <a:solidFill>
                            <a:srgbClr val="0000CC"/>
                          </a:solidFill>
                        </a:rPr>
                        <a:t>Autowired</a:t>
                      </a:r>
                      <a:endParaRPr lang="en-US" altLang="ko-KR" sz="1400" b="1" dirty="0" smtClean="0">
                        <a:solidFill>
                          <a:srgbClr val="0000CC"/>
                        </a:solidFill>
                      </a:endParaRPr>
                    </a:p>
                    <a:p>
                      <a:pPr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	private </a:t>
                      </a:r>
                      <a:r>
                        <a:rPr lang="en-US" altLang="ko-KR" sz="1400" b="1" dirty="0" err="1" smtClean="0">
                          <a:solidFill>
                            <a:srgbClr val="0000CC"/>
                          </a:solidFill>
                        </a:rPr>
                        <a:t>AccountRepository</a:t>
                      </a:r>
                      <a:r>
                        <a:rPr lang="en-US" altLang="ko-KR" sz="1400" b="1" dirty="0" smtClean="0">
                          <a:solidFill>
                            <a:srgbClr val="0000CC"/>
                          </a:solidFill>
                        </a:rPr>
                        <a:t> </a:t>
                      </a:r>
                      <a:r>
                        <a:rPr lang="en-US" altLang="ko-KR" sz="1400" b="1" dirty="0" err="1" smtClean="0">
                          <a:solidFill>
                            <a:srgbClr val="0000CC"/>
                          </a:solidFill>
                        </a:rPr>
                        <a:t>accountRepository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;</a:t>
                      </a:r>
                    </a:p>
                    <a:p>
                      <a:pPr latinLnBrk="1"/>
                      <a:endParaRPr lang="en-US" altLang="ko-KR" sz="14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	@Override</a:t>
                      </a:r>
                    </a:p>
                    <a:p>
                      <a:pPr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	@Transactional(</a:t>
                      </a:r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</a:rPr>
                        <a:t>readOnly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=true)</a:t>
                      </a:r>
                    </a:p>
                    <a:p>
                      <a:pPr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	public Account </a:t>
                      </a:r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</a:rPr>
                        <a:t>findById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(Long id) {</a:t>
                      </a:r>
                    </a:p>
                    <a:p>
                      <a:pPr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		return </a:t>
                      </a:r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</a:rPr>
                        <a:t>accountRepository.findOne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(id);</a:t>
                      </a:r>
                    </a:p>
                    <a:p>
                      <a:pPr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	}</a:t>
                      </a:r>
                    </a:p>
                    <a:p>
                      <a:pPr latinLnBrk="1"/>
                      <a:endParaRPr lang="en-US" altLang="ko-KR" sz="14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	@Override</a:t>
                      </a:r>
                    </a:p>
                    <a:p>
                      <a:pPr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	@Transactional(</a:t>
                      </a:r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</a:rPr>
                        <a:t>readOnly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=true)</a:t>
                      </a:r>
                    </a:p>
                    <a:p>
                      <a:pPr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	public List&lt;Account&gt; </a:t>
                      </a:r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</a:rPr>
                        <a:t>findByNameLike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(String name) {</a:t>
                      </a:r>
                    </a:p>
                    <a:p>
                      <a:pPr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		return </a:t>
                      </a:r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</a:rPr>
                        <a:t>accountRepository.findByNameLike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(name);</a:t>
                      </a:r>
                    </a:p>
                    <a:p>
                      <a:pPr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	}</a:t>
                      </a:r>
                    </a:p>
                    <a:p>
                      <a:pPr latinLnBrk="1"/>
                      <a:endParaRPr lang="en-US" altLang="ko-KR" sz="14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	@Override</a:t>
                      </a:r>
                    </a:p>
                    <a:p>
                      <a:pPr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	@Transactional(</a:t>
                      </a:r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</a:rPr>
                        <a:t>readOnly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=true)</a:t>
                      </a:r>
                    </a:p>
                    <a:p>
                      <a:pPr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	public Account </a:t>
                      </a:r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</a:rPr>
                        <a:t>findByEmail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(String email) {</a:t>
                      </a:r>
                    </a:p>
                    <a:p>
                      <a:pPr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		return </a:t>
                      </a:r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</a:rPr>
                        <a:t>accountRepository.findByEmail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(email);</a:t>
                      </a:r>
                    </a:p>
                    <a:p>
                      <a:pPr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	}</a:t>
                      </a:r>
                    </a:p>
                    <a:p>
                      <a:pPr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               ….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22922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9853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Domain Service </a:t>
            </a:r>
            <a:r>
              <a:rPr lang="ko-KR" altLang="en-US" dirty="0"/>
              <a:t>구현 </a:t>
            </a:r>
            <a:r>
              <a:rPr lang="en-US" altLang="ko-KR" dirty="0"/>
              <a:t>– mall-account </a:t>
            </a:r>
            <a:r>
              <a:rPr lang="en-US" altLang="ko-KR" dirty="0" smtClean="0"/>
              <a:t>(5/5)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339727" y="836614"/>
            <a:ext cx="10369549" cy="349702"/>
          </a:xfrm>
        </p:spPr>
        <p:txBody>
          <a:bodyPr/>
          <a:lstStyle/>
          <a:p>
            <a:r>
              <a:rPr lang="en-US" altLang="ko-KR" dirty="0" smtClean="0"/>
              <a:t>AccountLogic.java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6134816"/>
              </p:ext>
            </p:extLst>
          </p:nvPr>
        </p:nvGraphicFramePr>
        <p:xfrm>
          <a:off x="627820" y="1268700"/>
          <a:ext cx="9433310" cy="4897715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9433310">
                  <a:extLst>
                    <a:ext uri="{9D8B030D-6E8A-4147-A177-3AD203B41FA5}">
                      <a16:colId xmlns:a16="http://schemas.microsoft.com/office/drawing/2014/main" val="3392073139"/>
                    </a:ext>
                  </a:extLst>
                </a:gridCol>
              </a:tblGrid>
              <a:tr h="4897715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@Bean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public </a:t>
                      </a:r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</a:rPr>
                        <a:t>CommandLineRunner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 execSampleCode2(</a:t>
                      </a:r>
                      <a:r>
                        <a:rPr lang="en-US" altLang="ko-KR" sz="1400" b="1" dirty="0" smtClean="0">
                          <a:solidFill>
                            <a:srgbClr val="0000CC"/>
                          </a:solidFill>
                        </a:rPr>
                        <a:t>@Qualifier("</a:t>
                      </a:r>
                      <a:r>
                        <a:rPr lang="en-US" altLang="ko-KR" sz="1400" b="1" dirty="0" err="1" smtClean="0">
                          <a:solidFill>
                            <a:srgbClr val="0000CC"/>
                          </a:solidFill>
                        </a:rPr>
                        <a:t>accountLogic</a:t>
                      </a:r>
                      <a:r>
                        <a:rPr lang="en-US" altLang="ko-KR" sz="1400" b="1" dirty="0" smtClean="0">
                          <a:solidFill>
                            <a:srgbClr val="0000CC"/>
                          </a:solidFill>
                        </a:rPr>
                        <a:t>") </a:t>
                      </a:r>
                      <a:r>
                        <a:rPr lang="en-US" altLang="ko-KR" sz="1400" b="1" dirty="0" err="1" smtClean="0">
                          <a:solidFill>
                            <a:srgbClr val="0000CC"/>
                          </a:solidFill>
                        </a:rPr>
                        <a:t>AccountService</a:t>
                      </a:r>
                      <a:r>
                        <a:rPr lang="en-US" altLang="ko-KR" sz="1400" b="1" dirty="0" smtClean="0">
                          <a:solidFill>
                            <a:srgbClr val="0000CC"/>
                          </a:solidFill>
                        </a:rPr>
                        <a:t> </a:t>
                      </a:r>
                      <a:r>
                        <a:rPr lang="en-US" altLang="ko-KR" sz="1400" b="1" dirty="0" err="1" smtClean="0">
                          <a:solidFill>
                            <a:srgbClr val="0000CC"/>
                          </a:solidFill>
                        </a:rPr>
                        <a:t>accountService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) {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	return (</a:t>
                      </a:r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</a:rPr>
                        <a:t>args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) -&gt; {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		Account </a:t>
                      </a:r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</a:rPr>
                        <a:t>account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 = new Account("iu@sk.com", "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아이유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", </a:t>
                      </a:r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</a:rPr>
                        <a:t>MemberType.BUYER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</a:rPr>
                        <a:t>                                                                          </a:t>
                      </a:r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</a:rPr>
                        <a:t>MembershipLevelType.VIP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);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		</a:t>
                      </a:r>
                      <a:r>
                        <a:rPr lang="en-US" altLang="ko-KR" sz="1400" b="0" dirty="0" err="1" smtClean="0">
                          <a:solidFill>
                            <a:srgbClr val="0000CC"/>
                          </a:solidFill>
                        </a:rPr>
                        <a:t>accountService.register</a:t>
                      </a:r>
                      <a:r>
                        <a:rPr lang="en-US" altLang="ko-KR" sz="1400" b="0" dirty="0" smtClean="0">
                          <a:solidFill>
                            <a:srgbClr val="0000CC"/>
                          </a:solidFill>
                        </a:rPr>
                        <a:t>(account);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			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		Account result = </a:t>
                      </a:r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</a:rPr>
                        <a:t>accountService.findByEmail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("iu@sk.com");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		</a:t>
                      </a:r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</a:rPr>
                        <a:t>System.out.println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("Component API Result - " + result);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			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		</a:t>
                      </a:r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</a:rPr>
                        <a:t>result.setAddress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(new Address(11111, "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서울시 영등포구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"));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		</a:t>
                      </a:r>
                      <a:r>
                        <a:rPr lang="en-US" altLang="ko-KR" sz="1400" b="0" dirty="0" err="1" smtClean="0">
                          <a:solidFill>
                            <a:srgbClr val="0000CC"/>
                          </a:solidFill>
                        </a:rPr>
                        <a:t>accountService.update</a:t>
                      </a:r>
                      <a:r>
                        <a:rPr lang="en-US" altLang="ko-KR" sz="1400" b="0" dirty="0" smtClean="0">
                          <a:solidFill>
                            <a:srgbClr val="0000CC"/>
                          </a:solidFill>
                        </a:rPr>
                        <a:t>(</a:t>
                      </a:r>
                      <a:r>
                        <a:rPr lang="en-US" altLang="ko-KR" sz="1400" b="0" dirty="0" err="1" smtClean="0">
                          <a:solidFill>
                            <a:srgbClr val="0000CC"/>
                          </a:solidFill>
                        </a:rPr>
                        <a:t>result.getId</a:t>
                      </a:r>
                      <a:r>
                        <a:rPr lang="en-US" altLang="ko-KR" sz="1400" b="0" dirty="0" smtClean="0">
                          <a:solidFill>
                            <a:srgbClr val="0000CC"/>
                          </a:solidFill>
                        </a:rPr>
                        <a:t>(), result);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endParaRPr lang="en-US" altLang="ko-KR" sz="14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		Account result2 = </a:t>
                      </a:r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</a:rPr>
                        <a:t>accountService.findByEmail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("iu@sk.com");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		</a:t>
                      </a:r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</a:rPr>
                        <a:t>System.out.println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("Component API Result2 - " + result2);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	};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22922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6981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Domain Service </a:t>
            </a:r>
            <a:r>
              <a:rPr lang="ko-KR" altLang="en-US" dirty="0"/>
              <a:t>구현 </a:t>
            </a:r>
            <a:r>
              <a:rPr lang="en-US" altLang="ko-KR" dirty="0"/>
              <a:t>– </a:t>
            </a:r>
            <a:r>
              <a:rPr lang="en-US" altLang="ko-KR" dirty="0" smtClean="0"/>
              <a:t>mall-product </a:t>
            </a:r>
            <a:r>
              <a:rPr lang="en-US" altLang="ko-KR" dirty="0" smtClean="0"/>
              <a:t>(</a:t>
            </a:r>
            <a:r>
              <a:rPr lang="ko-KR" altLang="en-US" dirty="0" smtClean="0"/>
              <a:t>실습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339727" y="836614"/>
            <a:ext cx="10369549" cy="2448738"/>
          </a:xfrm>
        </p:spPr>
        <p:txBody>
          <a:bodyPr/>
          <a:lstStyle/>
          <a:p>
            <a:pPr lvl="1">
              <a:lnSpc>
                <a:spcPct val="150000"/>
              </a:lnSpc>
            </a:pPr>
            <a:r>
              <a:rPr lang="ko-KR" altLang="en-US" sz="1600" dirty="0" smtClean="0">
                <a:latin typeface="+mn-ea"/>
              </a:rPr>
              <a:t>기본기능 구현 후 </a:t>
            </a:r>
            <a:r>
              <a:rPr lang="ko-KR" altLang="en-US" sz="1600" dirty="0" smtClean="0">
                <a:latin typeface="+mn-ea"/>
              </a:rPr>
              <a:t>아래 기능을</a:t>
            </a:r>
            <a:r>
              <a:rPr lang="ko-KR" altLang="en-US" sz="1600" dirty="0" smtClean="0">
                <a:latin typeface="+mn-ea"/>
              </a:rPr>
              <a:t> </a:t>
            </a:r>
            <a:r>
              <a:rPr lang="ko-KR" altLang="en-US" sz="1600" dirty="0" smtClean="0">
                <a:latin typeface="+mn-ea"/>
              </a:rPr>
              <a:t>구현하고 </a:t>
            </a:r>
            <a:r>
              <a:rPr lang="en-US" altLang="ko-KR" sz="1600" dirty="0">
                <a:latin typeface="+mn-ea"/>
              </a:rPr>
              <a:t>example </a:t>
            </a:r>
            <a:r>
              <a:rPr lang="ko-KR" altLang="en-US" sz="1600" dirty="0">
                <a:latin typeface="+mn-ea"/>
              </a:rPr>
              <a:t>코드 작성</a:t>
            </a:r>
            <a:endParaRPr lang="en-US" altLang="ko-KR" sz="1600" dirty="0">
              <a:latin typeface="+mn-ea"/>
            </a:endParaRPr>
          </a:p>
          <a:p>
            <a:pPr lvl="2">
              <a:lnSpc>
                <a:spcPct val="150000"/>
              </a:lnSpc>
            </a:pPr>
            <a:r>
              <a:rPr lang="en-US" altLang="ko-KR" sz="1600" dirty="0" smtClean="0">
                <a:latin typeface="+mn-ea"/>
              </a:rPr>
              <a:t>register</a:t>
            </a:r>
          </a:p>
          <a:p>
            <a:pPr lvl="2">
              <a:lnSpc>
                <a:spcPct val="150000"/>
              </a:lnSpc>
            </a:pPr>
            <a:r>
              <a:rPr lang="en-US" altLang="ko-KR" sz="1600" dirty="0" err="1" smtClean="0">
                <a:latin typeface="+mn-ea"/>
              </a:rPr>
              <a:t>findById</a:t>
            </a:r>
            <a:endParaRPr lang="en-US" altLang="ko-KR" sz="1600" dirty="0" smtClean="0">
              <a:latin typeface="+mn-ea"/>
            </a:endParaRPr>
          </a:p>
          <a:p>
            <a:pPr lvl="2">
              <a:lnSpc>
                <a:spcPct val="150000"/>
              </a:lnSpc>
            </a:pPr>
            <a:r>
              <a:rPr lang="en-US" altLang="ko-KR" sz="1600" dirty="0" smtClean="0">
                <a:latin typeface="+mn-ea"/>
              </a:rPr>
              <a:t>update</a:t>
            </a:r>
          </a:p>
          <a:p>
            <a:pPr lvl="2">
              <a:lnSpc>
                <a:spcPct val="150000"/>
              </a:lnSpc>
            </a:pPr>
            <a:r>
              <a:rPr lang="en-US" altLang="ko-KR" sz="1600" dirty="0" smtClean="0">
                <a:latin typeface="+mn-ea"/>
              </a:rPr>
              <a:t>delete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9979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5596013" y="3589129"/>
            <a:ext cx="5329238" cy="791694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dirty="0" smtClean="0">
                <a:latin typeface="+mn-lt"/>
              </a:rPr>
              <a:t>애플리케이션 </a:t>
            </a:r>
            <a:r>
              <a:rPr lang="ko-KR" altLang="en-US" dirty="0" smtClean="0">
                <a:latin typeface="+mn-lt"/>
              </a:rPr>
              <a:t>구현</a:t>
            </a:r>
            <a:endParaRPr lang="en-US" altLang="ko-KR" dirty="0"/>
          </a:p>
          <a:p>
            <a:pPr marL="798513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 smtClean="0">
                <a:latin typeface="+mn-lt"/>
              </a:rPr>
              <a:t>REST API (mall-account, mall-product)</a:t>
            </a: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. </a:t>
            </a:r>
            <a:r>
              <a:rPr lang="ko-KR" altLang="en-US" dirty="0" smtClean="0"/>
              <a:t>개발 실습 </a:t>
            </a:r>
            <a:r>
              <a:rPr lang="en-US" altLang="ko-KR" dirty="0" smtClean="0"/>
              <a:t>#4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5957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 환경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339727" y="836614"/>
            <a:ext cx="10369549" cy="349702"/>
          </a:xfrm>
        </p:spPr>
        <p:txBody>
          <a:bodyPr/>
          <a:lstStyle/>
          <a:p>
            <a:r>
              <a:rPr lang="ko-KR" altLang="en-US" dirty="0" smtClean="0"/>
              <a:t>로컬 개발 환경</a:t>
            </a:r>
            <a:endParaRPr lang="ko-KR" altLang="en-US" dirty="0"/>
          </a:p>
        </p:txBody>
      </p:sp>
      <p:sp>
        <p:nvSpPr>
          <p:cNvPr id="8" name="내용 개체 틀 3"/>
          <p:cNvSpPr txBox="1">
            <a:spLocks/>
          </p:cNvSpPr>
          <p:nvPr/>
        </p:nvSpPr>
        <p:spPr>
          <a:xfrm>
            <a:off x="771841" y="1781677"/>
            <a:ext cx="9826652" cy="4311123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Optima" pitchFamily="34" charset="0"/>
              <a:buChar char="•"/>
              <a:defRPr kumimoji="1" sz="1600">
                <a:solidFill>
                  <a:srgbClr val="000000"/>
                </a:solidFill>
                <a:latin typeface="+mj-ea"/>
                <a:ea typeface="+mj-ea"/>
                <a:cs typeface="+mn-cs"/>
              </a:defRPr>
            </a:lvl1pPr>
            <a:lvl2pPr marL="455613" indent="-225425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Optima" pitchFamily="34" charset="0"/>
              <a:buChar char="–"/>
              <a:defRPr kumimoji="1" sz="1600">
                <a:solidFill>
                  <a:srgbClr val="000000"/>
                </a:solidFill>
                <a:latin typeface="+mj-ea"/>
                <a:ea typeface="+mj-ea"/>
              </a:defRPr>
            </a:lvl2pPr>
            <a:lvl3pPr marL="684213" indent="-227013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Optima" pitchFamily="34" charset="0"/>
              <a:buChar char="•"/>
              <a:defRPr kumimoji="1" sz="1600">
                <a:solidFill>
                  <a:srgbClr val="000000"/>
                </a:solidFill>
                <a:latin typeface="+mj-ea"/>
                <a:ea typeface="+mj-ea"/>
              </a:defRPr>
            </a:lvl3pPr>
            <a:lvl4pPr marL="4270375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4500563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4957763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5414963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5872163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6329363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200000"/>
              </a:lnSpc>
            </a:pPr>
            <a:endParaRPr lang="en-US" altLang="ko-KR" b="0" kern="0" smtClean="0"/>
          </a:p>
          <a:p>
            <a:pPr>
              <a:lnSpc>
                <a:spcPct val="200000"/>
              </a:lnSpc>
            </a:pPr>
            <a:endParaRPr lang="en-US" altLang="ko-KR" b="0" kern="0" dirty="0" smtClean="0"/>
          </a:p>
        </p:txBody>
      </p:sp>
      <p:sp>
        <p:nvSpPr>
          <p:cNvPr id="9" name="직사각형 8"/>
          <p:cNvSpPr/>
          <p:nvPr/>
        </p:nvSpPr>
        <p:spPr>
          <a:xfrm>
            <a:off x="1006372" y="4303127"/>
            <a:ext cx="3600245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+mj-ea"/>
                <a:ea typeface="+mj-ea"/>
              </a:rPr>
              <a:t>JDK 8</a:t>
            </a: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+mj-ea"/>
                <a:ea typeface="+mj-ea"/>
              </a:rPr>
              <a:t>(Java Development Kit)</a:t>
            </a:r>
            <a:endParaRPr lang="ko-KR" altLang="en-US" sz="16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006372" y="1933022"/>
            <a:ext cx="3600245" cy="22023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+mj-ea"/>
                <a:ea typeface="+mj-ea"/>
              </a:rPr>
              <a:t>Spring Tool Suite 4</a:t>
            </a:r>
          </a:p>
          <a:p>
            <a:pPr algn="ctr"/>
            <a:endParaRPr lang="en-US" altLang="ko-KR" sz="1600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algn="ctr"/>
            <a:endParaRPr lang="en-US" altLang="ko-KR" sz="1600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algn="ctr"/>
            <a:endParaRPr lang="en-US" altLang="ko-KR" sz="160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ctr"/>
            <a:endParaRPr lang="en-US" altLang="ko-KR" sz="1600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algn="ctr"/>
            <a:endParaRPr lang="en-US" altLang="ko-KR" sz="1600" dirty="0" smtClean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222062" y="2683757"/>
            <a:ext cx="2162804" cy="12427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  <a:latin typeface="+mj-ea"/>
                <a:ea typeface="+mj-ea"/>
              </a:rPr>
              <a:t>Eclipse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771840" y="1628750"/>
            <a:ext cx="5799139" cy="38539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372697" y="2744144"/>
            <a:ext cx="2009402" cy="5289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schemeClr val="tx1"/>
                </a:solidFill>
                <a:latin typeface="+mj-ea"/>
                <a:ea typeface="+mj-ea"/>
              </a:rPr>
              <a:t>Git</a:t>
            </a:r>
            <a:r>
              <a:rPr lang="en-US" altLang="ko-KR" sz="1600" dirty="0" smtClean="0">
                <a:solidFill>
                  <a:schemeClr val="tx1"/>
                </a:solidFill>
                <a:latin typeface="+mj-ea"/>
                <a:ea typeface="+mj-ea"/>
              </a:rPr>
              <a:t> plugin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2372697" y="3343071"/>
            <a:ext cx="2009402" cy="5289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+mj-ea"/>
                <a:ea typeface="+mj-ea"/>
              </a:rPr>
              <a:t>Maven plugin</a:t>
            </a:r>
          </a:p>
        </p:txBody>
      </p:sp>
      <p:sp>
        <p:nvSpPr>
          <p:cNvPr id="16" name="부제목 2"/>
          <p:cNvSpPr txBox="1">
            <a:spLocks/>
          </p:cNvSpPr>
          <p:nvPr/>
        </p:nvSpPr>
        <p:spPr>
          <a:xfrm>
            <a:off x="2282708" y="5424548"/>
            <a:ext cx="2643186" cy="6033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baseline="0">
                <a:solidFill>
                  <a:schemeClr val="tx1"/>
                </a:solidFill>
                <a:latin typeface="나눔스퀘어"/>
                <a:ea typeface="나눔바른고딕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 baseline="0">
                <a:solidFill>
                  <a:schemeClr val="tx1"/>
                </a:solidFill>
                <a:latin typeface="나눔스퀘어"/>
                <a:ea typeface="나눔바른고딕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나눔스퀘어"/>
                <a:ea typeface="나눔바른고딕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나눔스퀘어"/>
                <a:ea typeface="나눔바른고딕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나눔스퀘어"/>
                <a:ea typeface="나눔바른고딕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dirty="0" smtClean="0">
                <a:latin typeface="+mj-ea"/>
                <a:ea typeface="+mj-ea"/>
              </a:rPr>
              <a:t>개발 실습 환경</a:t>
            </a:r>
            <a:endParaRPr lang="en-US" altLang="ko-KR" sz="1600" dirty="0" smtClean="0">
              <a:latin typeface="+mj-ea"/>
              <a:ea typeface="+mj-ea"/>
            </a:endParaRPr>
          </a:p>
        </p:txBody>
      </p:sp>
      <p:sp>
        <p:nvSpPr>
          <p:cNvPr id="17" name="순서도: 자기 디스크 16"/>
          <p:cNvSpPr/>
          <p:nvPr/>
        </p:nvSpPr>
        <p:spPr>
          <a:xfrm>
            <a:off x="6860798" y="1705002"/>
            <a:ext cx="1829493" cy="975069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schemeClr val="tx1"/>
                </a:solidFill>
                <a:latin typeface="+mj-ea"/>
                <a:ea typeface="+mj-ea"/>
              </a:rPr>
              <a:t>Git</a:t>
            </a:r>
            <a:r>
              <a:rPr lang="en-US" altLang="ko-KR" sz="1600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endParaRPr lang="en-US" altLang="ko-KR" sz="1600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+mj-ea"/>
                <a:ea typeface="+mj-ea"/>
              </a:rPr>
              <a:t>원격 저장소</a:t>
            </a:r>
            <a:endParaRPr lang="en-US" altLang="ko-KR" sz="1600" dirty="0" smtClean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8" name="순서도: 자기 디스크 17"/>
          <p:cNvSpPr/>
          <p:nvPr/>
        </p:nvSpPr>
        <p:spPr>
          <a:xfrm>
            <a:off x="4822307" y="1933022"/>
            <a:ext cx="1534441" cy="764513"/>
          </a:xfrm>
          <a:prstGeom prst="flowChartMagneticDisk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schemeClr val="tx1"/>
                </a:solidFill>
                <a:latin typeface="+mj-ea"/>
                <a:ea typeface="+mj-ea"/>
              </a:rPr>
              <a:t>Git</a:t>
            </a:r>
            <a:endParaRPr lang="en-US" altLang="ko-KR" sz="1600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+mj-ea"/>
                <a:ea typeface="+mj-ea"/>
              </a:rPr>
              <a:t>로컬 저장소</a:t>
            </a:r>
            <a:endParaRPr lang="en-US" altLang="ko-KR" sz="1600" dirty="0" smtClean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9" name="순서도: 자기 디스크 18"/>
          <p:cNvSpPr/>
          <p:nvPr/>
        </p:nvSpPr>
        <p:spPr>
          <a:xfrm>
            <a:off x="4808356" y="4450157"/>
            <a:ext cx="1534441" cy="730523"/>
          </a:xfrm>
          <a:prstGeom prst="flowChartMagneticDisk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+mj-ea"/>
                <a:ea typeface="+mj-ea"/>
              </a:rPr>
              <a:t>Maven</a:t>
            </a:r>
          </a:p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+mj-ea"/>
                <a:ea typeface="+mj-ea"/>
              </a:rPr>
              <a:t>로컬 저장소</a:t>
            </a:r>
            <a:endParaRPr lang="en-US" altLang="ko-KR" sz="1600" dirty="0" smtClean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9522102" y="1602516"/>
            <a:ext cx="899434" cy="11795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+mj-ea"/>
                <a:ea typeface="+mj-ea"/>
              </a:rPr>
              <a:t>개발자</a:t>
            </a:r>
            <a:endParaRPr lang="en-US" altLang="ko-KR" sz="1600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+mj-ea"/>
                <a:ea typeface="+mj-ea"/>
              </a:rPr>
              <a:t>PC1</a:t>
            </a:r>
            <a:endParaRPr lang="ko-KR" altLang="en-US" sz="16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9522102" y="3011227"/>
            <a:ext cx="899434" cy="11795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+mj-ea"/>
                <a:ea typeface="+mj-ea"/>
              </a:rPr>
              <a:t>개발자</a:t>
            </a:r>
            <a:endParaRPr lang="en-US" altLang="ko-KR" sz="1600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+mj-ea"/>
                <a:ea typeface="+mj-ea"/>
              </a:rPr>
              <a:t>PC2</a:t>
            </a:r>
            <a:endParaRPr lang="ko-KR" altLang="en-US" sz="16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22" name="꺾인 연결선 21"/>
          <p:cNvCxnSpPr>
            <a:stCxn id="13" idx="3"/>
          </p:cNvCxnSpPr>
          <p:nvPr/>
        </p:nvCxnSpPr>
        <p:spPr>
          <a:xfrm flipV="1">
            <a:off x="4382099" y="2680071"/>
            <a:ext cx="3393446" cy="328537"/>
          </a:xfrm>
          <a:prstGeom prst="bentConnector2">
            <a:avLst/>
          </a:prstGeom>
          <a:ln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flipV="1">
            <a:off x="5589527" y="2697535"/>
            <a:ext cx="1" cy="328319"/>
          </a:xfrm>
          <a:prstGeom prst="straightConnector1">
            <a:avLst/>
          </a:prstGeom>
          <a:ln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순서도: 자기 디스크 23"/>
          <p:cNvSpPr/>
          <p:nvPr/>
        </p:nvSpPr>
        <p:spPr>
          <a:xfrm>
            <a:off x="6860797" y="4419937"/>
            <a:ext cx="1829493" cy="975069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+mj-ea"/>
                <a:ea typeface="+mj-ea"/>
              </a:rPr>
              <a:t>Maven </a:t>
            </a:r>
          </a:p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+mj-ea"/>
                <a:ea typeface="+mj-ea"/>
              </a:rPr>
              <a:t>원격 저장소</a:t>
            </a:r>
            <a:endParaRPr lang="ko-KR" altLang="en-US" sz="16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25" name="꺾인 연결선 24"/>
          <p:cNvCxnSpPr>
            <a:stCxn id="14" idx="3"/>
          </p:cNvCxnSpPr>
          <p:nvPr/>
        </p:nvCxnSpPr>
        <p:spPr>
          <a:xfrm>
            <a:off x="4382099" y="3607535"/>
            <a:ext cx="3393445" cy="812402"/>
          </a:xfrm>
          <a:prstGeom prst="bentConnector2">
            <a:avLst/>
          </a:prstGeom>
          <a:ln>
            <a:headEnd type="arrow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9513173" y="4419937"/>
            <a:ext cx="899434" cy="11795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+mj-ea"/>
                <a:ea typeface="+mj-ea"/>
              </a:rPr>
              <a:t>개발자</a:t>
            </a:r>
            <a:endParaRPr lang="en-US" altLang="ko-KR" sz="1600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+mj-ea"/>
                <a:ea typeface="+mj-ea"/>
              </a:rPr>
              <a:t>PC2</a:t>
            </a:r>
            <a:endParaRPr lang="ko-KR" altLang="en-US" sz="16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27" name="직선 화살표 연결선 26"/>
          <p:cNvCxnSpPr/>
          <p:nvPr/>
        </p:nvCxnSpPr>
        <p:spPr>
          <a:xfrm>
            <a:off x="5575577" y="3607535"/>
            <a:ext cx="0" cy="842622"/>
          </a:xfrm>
          <a:prstGeom prst="straightConnector1">
            <a:avLst/>
          </a:prstGeom>
          <a:ln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endCxn id="21" idx="1"/>
          </p:cNvCxnSpPr>
          <p:nvPr/>
        </p:nvCxnSpPr>
        <p:spPr>
          <a:xfrm>
            <a:off x="8928416" y="3600999"/>
            <a:ext cx="593686" cy="0"/>
          </a:xfrm>
          <a:prstGeom prst="straightConnector1">
            <a:avLst/>
          </a:prstGeom>
          <a:ln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꺾인 연결선 28"/>
          <p:cNvCxnSpPr>
            <a:stCxn id="20" idx="1"/>
            <a:endCxn id="26" idx="1"/>
          </p:cNvCxnSpPr>
          <p:nvPr/>
        </p:nvCxnSpPr>
        <p:spPr>
          <a:xfrm rot="10800000" flipV="1">
            <a:off x="9513174" y="2192289"/>
            <a:ext cx="8929" cy="2817420"/>
          </a:xfrm>
          <a:prstGeom prst="bentConnector3">
            <a:avLst>
              <a:gd name="adj1" fmla="val 3513596"/>
            </a:avLst>
          </a:prstGeom>
          <a:ln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꺾인 연결선 29"/>
          <p:cNvCxnSpPr/>
          <p:nvPr/>
        </p:nvCxnSpPr>
        <p:spPr>
          <a:xfrm flipH="1">
            <a:off x="8690290" y="2192537"/>
            <a:ext cx="1" cy="2714935"/>
          </a:xfrm>
          <a:prstGeom prst="bentConnector3">
            <a:avLst>
              <a:gd name="adj1" fmla="val -22860000000"/>
            </a:avLst>
          </a:prstGeom>
          <a:ln>
            <a:headEnd type="arrow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6282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애플리케이션 구현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339727" y="836614"/>
            <a:ext cx="10369549" cy="3341290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altLang="ko-KR" dirty="0" smtClean="0">
                <a:latin typeface="+mn-ea"/>
                <a:ea typeface="+mn-ea"/>
              </a:rPr>
              <a:t>Application </a:t>
            </a:r>
          </a:p>
          <a:p>
            <a:pPr lvl="1">
              <a:lnSpc>
                <a:spcPct val="130000"/>
              </a:lnSpc>
            </a:pPr>
            <a:r>
              <a:rPr lang="en-US" altLang="ko-KR" b="1" dirty="0" err="1" smtClean="0">
                <a:latin typeface="+mn-ea"/>
                <a:ea typeface="+mn-ea"/>
              </a:rPr>
              <a:t>sp.web</a:t>
            </a:r>
            <a:endParaRPr lang="en-US" altLang="ko-KR" b="1" dirty="0" smtClean="0">
              <a:latin typeface="+mn-ea"/>
              <a:ea typeface="+mn-ea"/>
            </a:endParaRPr>
          </a:p>
          <a:p>
            <a:pPr lvl="2">
              <a:lnSpc>
                <a:spcPct val="130000"/>
              </a:lnSpc>
            </a:pPr>
            <a:r>
              <a:rPr lang="en-US" altLang="ko-KR" dirty="0" err="1" smtClean="0">
                <a:latin typeface="+mn-ea"/>
                <a:ea typeface="+mn-ea"/>
              </a:rPr>
              <a:t>RestController</a:t>
            </a:r>
            <a:r>
              <a:rPr lang="en-US" altLang="ko-KR" dirty="0" smtClean="0">
                <a:latin typeface="+mn-ea"/>
                <a:ea typeface="+mn-ea"/>
              </a:rPr>
              <a:t> – REST API</a:t>
            </a:r>
          </a:p>
          <a:p>
            <a:pPr lvl="1">
              <a:lnSpc>
                <a:spcPct val="130000"/>
              </a:lnSpc>
            </a:pPr>
            <a:r>
              <a:rPr lang="en-US" altLang="ko-KR" b="1" dirty="0" err="1" smtClean="0">
                <a:latin typeface="+mn-ea"/>
                <a:ea typeface="+mn-ea"/>
              </a:rPr>
              <a:t>proxy.feign</a:t>
            </a:r>
            <a:endParaRPr lang="en-US" altLang="ko-KR" b="1" dirty="0" smtClean="0">
              <a:latin typeface="+mn-ea"/>
              <a:ea typeface="+mn-ea"/>
            </a:endParaRPr>
          </a:p>
          <a:p>
            <a:pPr lvl="2">
              <a:lnSpc>
                <a:spcPct val="130000"/>
              </a:lnSpc>
            </a:pPr>
            <a:r>
              <a:rPr lang="en-US" altLang="ko-KR" dirty="0" smtClean="0">
                <a:latin typeface="+mn-ea"/>
                <a:ea typeface="+mn-ea"/>
              </a:rPr>
              <a:t>Proxy – </a:t>
            </a:r>
            <a:r>
              <a:rPr lang="ko-KR" altLang="en-US" dirty="0" smtClean="0">
                <a:latin typeface="+mn-ea"/>
                <a:ea typeface="+mn-ea"/>
              </a:rPr>
              <a:t>타 서비스 호출</a:t>
            </a:r>
            <a:endParaRPr lang="en-US" altLang="ko-KR" dirty="0" smtClean="0">
              <a:latin typeface="+mn-ea"/>
              <a:ea typeface="+mn-ea"/>
            </a:endParaRPr>
          </a:p>
          <a:p>
            <a:pPr lvl="1">
              <a:lnSpc>
                <a:spcPct val="130000"/>
              </a:lnSpc>
            </a:pPr>
            <a:r>
              <a:rPr lang="en-US" altLang="ko-KR" dirty="0" err="1" smtClean="0">
                <a:latin typeface="+mn-ea"/>
                <a:ea typeface="+mn-ea"/>
              </a:rPr>
              <a:t>event.stream</a:t>
            </a:r>
            <a:endParaRPr lang="en-US" altLang="ko-KR" dirty="0" smtClean="0">
              <a:latin typeface="+mn-ea"/>
              <a:ea typeface="+mn-ea"/>
            </a:endParaRPr>
          </a:p>
          <a:p>
            <a:pPr lvl="2">
              <a:lnSpc>
                <a:spcPct val="130000"/>
              </a:lnSpc>
            </a:pPr>
            <a:r>
              <a:rPr lang="ko-KR" altLang="en-US" dirty="0" smtClean="0">
                <a:latin typeface="+mn-ea"/>
                <a:ea typeface="+mn-ea"/>
              </a:rPr>
              <a:t>이벤트 큐</a:t>
            </a:r>
            <a:endParaRPr lang="en-US" altLang="ko-KR" dirty="0" smtClean="0">
              <a:latin typeface="+mn-ea"/>
              <a:ea typeface="+mn-ea"/>
            </a:endParaRPr>
          </a:p>
          <a:p>
            <a:pPr marL="230188" lvl="1" indent="0">
              <a:lnSpc>
                <a:spcPct val="130000"/>
              </a:lnSpc>
              <a:buNone/>
            </a:pPr>
            <a:endParaRPr lang="en-US" altLang="ko-KR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79269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REST API </a:t>
            </a:r>
            <a:r>
              <a:rPr lang="ko-KR" altLang="en-US" dirty="0" smtClean="0"/>
              <a:t>구현 </a:t>
            </a:r>
            <a:r>
              <a:rPr lang="en-US" altLang="ko-KR" dirty="0" smtClean="0"/>
              <a:t>– mall-account (1/5)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339727" y="836614"/>
            <a:ext cx="10369549" cy="349702"/>
          </a:xfrm>
        </p:spPr>
        <p:txBody>
          <a:bodyPr/>
          <a:lstStyle/>
          <a:p>
            <a:r>
              <a:rPr lang="en-US" altLang="ko-KR" dirty="0" smtClean="0"/>
              <a:t>AccountRestController.java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4233869"/>
              </p:ext>
            </p:extLst>
          </p:nvPr>
        </p:nvGraphicFramePr>
        <p:xfrm>
          <a:off x="627820" y="1268700"/>
          <a:ext cx="9433310" cy="4822015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9433310">
                  <a:extLst>
                    <a:ext uri="{9D8B030D-6E8A-4147-A177-3AD203B41FA5}">
                      <a16:colId xmlns:a16="http://schemas.microsoft.com/office/drawing/2014/main" val="3392073139"/>
                    </a:ext>
                  </a:extLst>
                </a:gridCol>
              </a:tblGrid>
              <a:tr h="48220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package </a:t>
                      </a:r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</a:rPr>
                        <a:t>com.sk.sample.mall.account.application.sp.web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;</a:t>
                      </a:r>
                    </a:p>
                    <a:p>
                      <a:pPr latinLnBrk="1"/>
                      <a:endParaRPr lang="en-US" altLang="ko-KR" sz="14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@</a:t>
                      </a:r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</a:rPr>
                        <a:t>RestController</a:t>
                      </a:r>
                      <a:endParaRPr lang="en-US" altLang="ko-KR" sz="14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@</a:t>
                      </a:r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</a:rPr>
                        <a:t>RequestMapping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("/v1/accounts")</a:t>
                      </a:r>
                    </a:p>
                    <a:p>
                      <a:pPr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public class </a:t>
                      </a:r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</a:rPr>
                        <a:t>AccountRestController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 implements </a:t>
                      </a:r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</a:rPr>
                        <a:t>AccountService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 {</a:t>
                      </a:r>
                    </a:p>
                    <a:p>
                      <a:pPr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	@</a:t>
                      </a:r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</a:rPr>
                        <a:t>Autowired</a:t>
                      </a:r>
                      <a:endParaRPr lang="en-US" altLang="ko-KR" sz="14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	private </a:t>
                      </a:r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</a:rPr>
                        <a:t>AccountService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</a:rPr>
                        <a:t>accountService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;</a:t>
                      </a:r>
                    </a:p>
                    <a:p>
                      <a:pPr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	</a:t>
                      </a:r>
                    </a:p>
                    <a:p>
                      <a:pPr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	@Override</a:t>
                      </a:r>
                    </a:p>
                    <a:p>
                      <a:pPr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	@</a:t>
                      </a:r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</a:rPr>
                        <a:t>GetMapping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("/{id}")</a:t>
                      </a:r>
                    </a:p>
                    <a:p>
                      <a:pPr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	public Account </a:t>
                      </a:r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</a:rPr>
                        <a:t>findById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(@</a:t>
                      </a:r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</a:rPr>
                        <a:t>PathVariable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("id") Long id) {</a:t>
                      </a:r>
                    </a:p>
                    <a:p>
                      <a:pPr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		return </a:t>
                      </a:r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</a:rPr>
                        <a:t>accountService.findById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(id);</a:t>
                      </a:r>
                    </a:p>
                    <a:p>
                      <a:pPr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	}</a:t>
                      </a:r>
                    </a:p>
                    <a:p>
                      <a:pPr latinLnBrk="1"/>
                      <a:endParaRPr lang="en-US" altLang="ko-KR" sz="14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	@Override</a:t>
                      </a:r>
                    </a:p>
                    <a:p>
                      <a:pPr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	@</a:t>
                      </a:r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</a:rPr>
                        <a:t>GetMapping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("/search/name")</a:t>
                      </a:r>
                    </a:p>
                    <a:p>
                      <a:pPr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	public List&lt;Account&gt; </a:t>
                      </a:r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</a:rPr>
                        <a:t>findByNameLike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(@</a:t>
                      </a:r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</a:rPr>
                        <a:t>RequestParam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("name") String name) {</a:t>
                      </a:r>
                    </a:p>
                    <a:p>
                      <a:pPr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		return </a:t>
                      </a:r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</a:rPr>
                        <a:t>accountService.findByNameLike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(name);</a:t>
                      </a:r>
                    </a:p>
                    <a:p>
                      <a:pPr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	}</a:t>
                      </a:r>
                    </a:p>
                    <a:p>
                      <a:pPr latinLnBrk="1"/>
                      <a:endParaRPr lang="en-US" altLang="ko-KR" sz="14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</a:rPr>
                        <a:t>               ….</a:t>
                      </a:r>
                      <a:endParaRPr lang="en-US" altLang="ko-KR" sz="14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22922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6140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※ REST API </a:t>
            </a:r>
            <a:r>
              <a:rPr lang="en-US" altLang="ko-KR" dirty="0"/>
              <a:t>Design </a:t>
            </a:r>
            <a:r>
              <a:rPr lang="en-US" altLang="ko-KR" dirty="0" smtClean="0"/>
              <a:t>(</a:t>
            </a:r>
            <a:r>
              <a:rPr lang="en-US" altLang="ko-KR" dirty="0"/>
              <a:t>1</a:t>
            </a:r>
            <a:r>
              <a:rPr lang="en-US" altLang="ko-KR" dirty="0" smtClean="0"/>
              <a:t>/6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>
          <a:xfrm>
            <a:off x="339727" y="836614"/>
            <a:ext cx="10369549" cy="613897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REST </a:t>
            </a:r>
            <a:r>
              <a:rPr lang="ko-KR" altLang="en-US" dirty="0"/>
              <a:t>구성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Representational</a:t>
            </a:r>
            <a:r>
              <a:rPr lang="ko-KR" altLang="en-US" dirty="0" smtClean="0"/>
              <a:t> </a:t>
            </a:r>
            <a:r>
              <a:rPr lang="en-US" altLang="ko-KR" dirty="0" smtClean="0"/>
              <a:t>State Transfer : </a:t>
            </a:r>
            <a:r>
              <a:rPr lang="ko-KR" altLang="en-US" dirty="0" smtClean="0"/>
              <a:t>자원의 정보를 주고 받는 구조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자원</a:t>
            </a:r>
            <a:r>
              <a:rPr lang="en-US" altLang="ko-KR" dirty="0"/>
              <a:t>(Resource) </a:t>
            </a:r>
            <a:r>
              <a:rPr lang="en-US" altLang="ko-KR" dirty="0" smtClean="0"/>
              <a:t>: URI</a:t>
            </a:r>
            <a:r>
              <a:rPr lang="ko-KR" altLang="en-US" dirty="0" smtClean="0"/>
              <a:t>로 표현 </a:t>
            </a:r>
            <a:r>
              <a:rPr lang="en-US" altLang="ko-KR" dirty="0" smtClean="0"/>
              <a:t>(http://service/apis)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행위</a:t>
            </a:r>
            <a:r>
              <a:rPr lang="en-US" altLang="ko-KR" dirty="0"/>
              <a:t>(Verb) : HTTP </a:t>
            </a:r>
            <a:r>
              <a:rPr lang="en-US" altLang="ko-KR" dirty="0" smtClean="0"/>
              <a:t>Method (POST, GET, PUT, DELETE)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표현</a:t>
            </a:r>
            <a:r>
              <a:rPr lang="en-US" altLang="ko-KR" dirty="0"/>
              <a:t>(Representations) : </a:t>
            </a:r>
            <a:r>
              <a:rPr lang="en-US" altLang="ko-KR" dirty="0" smtClean="0"/>
              <a:t>HTTP POST, </a:t>
            </a:r>
            <a:r>
              <a:rPr lang="en-US" altLang="ko-KR" dirty="0" smtClean="0">
                <a:hlinkClick r:id="rId3"/>
              </a:rPr>
              <a:t>http</a:t>
            </a:r>
            <a:r>
              <a:rPr lang="en-US" altLang="ko-KR" dirty="0">
                <a:hlinkClick r:id="rId3"/>
              </a:rPr>
              <a:t>://</a:t>
            </a:r>
            <a:r>
              <a:rPr lang="en-US" altLang="ko-KR" dirty="0" smtClean="0">
                <a:hlinkClick r:id="rId3"/>
              </a:rPr>
              <a:t>service/apis</a:t>
            </a:r>
            <a:r>
              <a:rPr lang="en-US" altLang="ko-KR" dirty="0" smtClean="0"/>
              <a:t>  { “</a:t>
            </a:r>
            <a:r>
              <a:rPr lang="en-US" altLang="ko-KR" dirty="0" err="1" smtClean="0"/>
              <a:t>apis</a:t>
            </a:r>
            <a:r>
              <a:rPr lang="en-US" altLang="ko-KR" dirty="0" smtClean="0"/>
              <a:t>” : { “name : “sample” }  }</a:t>
            </a:r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REST API </a:t>
            </a:r>
            <a:r>
              <a:rPr lang="ko-KR" altLang="en-US" dirty="0" smtClean="0"/>
              <a:t>디자인 가이드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Web API Design (http://www.apigee.com</a:t>
            </a:r>
            <a:r>
              <a:rPr lang="en-US" altLang="ko-KR" dirty="0"/>
              <a:t>)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en-US" altLang="ko-KR" dirty="0">
                <a:hlinkClick r:id="rId4"/>
              </a:rPr>
              <a:t>https://</a:t>
            </a:r>
            <a:r>
              <a:rPr lang="en-US" altLang="ko-KR" dirty="0" smtClean="0">
                <a:hlinkClick r:id="rId4"/>
              </a:rPr>
              <a:t>pages.apigee.com/rs/apigee/images/api-design-ebook-2012-03.pdf</a:t>
            </a:r>
            <a:r>
              <a:rPr lang="en-US" altLang="ko-KR" dirty="0" smtClean="0"/>
              <a:t> </a:t>
            </a:r>
          </a:p>
          <a:p>
            <a:pPr lvl="2">
              <a:lnSpc>
                <a:spcPct val="150000"/>
              </a:lnSpc>
            </a:pPr>
            <a:r>
              <a:rPr lang="en-US" altLang="ko-KR" dirty="0" smtClean="0"/>
              <a:t>REST API </a:t>
            </a:r>
            <a:r>
              <a:rPr lang="ko-KR" altLang="en-US" dirty="0" smtClean="0"/>
              <a:t>설계는 아키텍처 스타일이지 표준은 아님</a:t>
            </a:r>
            <a:r>
              <a:rPr lang="en-US" altLang="ko-KR" dirty="0" smtClean="0"/>
              <a:t>. </a:t>
            </a:r>
            <a:r>
              <a:rPr lang="ko-KR" altLang="en-US" dirty="0" smtClean="0"/>
              <a:t>유연하게 적용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en-US" altLang="ko-KR" dirty="0" smtClean="0"/>
              <a:t>API</a:t>
            </a:r>
            <a:r>
              <a:rPr lang="ko-KR" altLang="en-US" dirty="0" smtClean="0"/>
              <a:t>의 목표는 개발자의 생산성과 성공을 극대화 </a:t>
            </a:r>
            <a:r>
              <a:rPr lang="en-US" altLang="ko-KR" dirty="0" smtClean="0"/>
              <a:t>(</a:t>
            </a:r>
            <a:r>
              <a:rPr lang="ko-KR" altLang="en-US" dirty="0" smtClean="0"/>
              <a:t>실용주의</a:t>
            </a:r>
            <a:r>
              <a:rPr lang="en-US" altLang="ko-KR" dirty="0" smtClean="0"/>
              <a:t>) </a:t>
            </a:r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4424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※ </a:t>
            </a:r>
            <a:r>
              <a:rPr lang="en-US" altLang="ko-KR" dirty="0" smtClean="0"/>
              <a:t>REST API </a:t>
            </a:r>
            <a:r>
              <a:rPr lang="en-US" altLang="ko-KR" dirty="0"/>
              <a:t>Design </a:t>
            </a:r>
            <a:r>
              <a:rPr lang="en-US" altLang="ko-KR" dirty="0" smtClean="0"/>
              <a:t>(2/6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>
          <a:xfrm>
            <a:off x="339727" y="836614"/>
            <a:ext cx="10369549" cy="583428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dirty="0" smtClean="0"/>
              <a:t>HTTP Method </a:t>
            </a:r>
            <a:r>
              <a:rPr lang="ko-KR" altLang="en-US" dirty="0" smtClean="0"/>
              <a:t>활용</a:t>
            </a:r>
            <a:endParaRPr lang="en-US" altLang="ko-KR" dirty="0" smtClean="0"/>
          </a:p>
          <a:p>
            <a:pPr lvl="1">
              <a:lnSpc>
                <a:spcPct val="120000"/>
              </a:lnSpc>
            </a:pPr>
            <a:r>
              <a:rPr lang="en-US" altLang="ko-KR" dirty="0" smtClean="0"/>
              <a:t>POST			: </a:t>
            </a:r>
            <a:r>
              <a:rPr lang="ko-KR" altLang="en-US" dirty="0" smtClean="0"/>
              <a:t>리소스 생성</a:t>
            </a:r>
            <a:endParaRPr lang="en-US" altLang="ko-KR" dirty="0" smtClean="0"/>
          </a:p>
          <a:p>
            <a:pPr lvl="1">
              <a:lnSpc>
                <a:spcPct val="120000"/>
              </a:lnSpc>
            </a:pPr>
            <a:r>
              <a:rPr lang="en-US" altLang="ko-KR" dirty="0" smtClean="0"/>
              <a:t>GET				: </a:t>
            </a:r>
            <a:r>
              <a:rPr lang="ko-KR" altLang="en-US" dirty="0" smtClean="0"/>
              <a:t>리소스 조회</a:t>
            </a:r>
            <a:endParaRPr lang="en-US" altLang="ko-KR" dirty="0" smtClean="0"/>
          </a:p>
          <a:p>
            <a:pPr lvl="1">
              <a:lnSpc>
                <a:spcPct val="120000"/>
              </a:lnSpc>
            </a:pPr>
            <a:r>
              <a:rPr lang="en-US" altLang="ko-KR" dirty="0" smtClean="0"/>
              <a:t>PUT				: </a:t>
            </a:r>
            <a:r>
              <a:rPr lang="ko-KR" altLang="en-US" dirty="0" smtClean="0"/>
              <a:t>리소스 수정</a:t>
            </a:r>
            <a:endParaRPr lang="en-US" altLang="ko-KR" dirty="0" smtClean="0"/>
          </a:p>
          <a:p>
            <a:pPr lvl="1">
              <a:lnSpc>
                <a:spcPct val="120000"/>
              </a:lnSpc>
            </a:pPr>
            <a:r>
              <a:rPr lang="en-US" altLang="ko-KR" dirty="0" smtClean="0"/>
              <a:t>DELETE			: </a:t>
            </a:r>
            <a:r>
              <a:rPr lang="ko-KR" altLang="en-US" dirty="0" smtClean="0"/>
              <a:t>리소스 삭제</a:t>
            </a:r>
            <a:endParaRPr lang="en-US" altLang="ko-KR" dirty="0" smtClean="0"/>
          </a:p>
          <a:p>
            <a:pPr marL="230188" lvl="1" indent="0">
              <a:lnSpc>
                <a:spcPct val="120000"/>
              </a:lnSpc>
              <a:buNone/>
            </a:pPr>
            <a:endParaRPr lang="en-US" altLang="ko-KR" dirty="0" smtClean="0"/>
          </a:p>
          <a:p>
            <a:pPr>
              <a:lnSpc>
                <a:spcPct val="120000"/>
              </a:lnSpc>
            </a:pPr>
            <a:r>
              <a:rPr lang="ko-KR" altLang="en-US" dirty="0" smtClean="0"/>
              <a:t>명사와 동사</a:t>
            </a:r>
            <a:endParaRPr lang="en-US" altLang="ko-KR" dirty="0" smtClean="0"/>
          </a:p>
          <a:p>
            <a:pPr lvl="1">
              <a:lnSpc>
                <a:spcPct val="120000"/>
              </a:lnSpc>
            </a:pPr>
            <a:r>
              <a:rPr lang="ko-KR" altLang="en-US" dirty="0" smtClean="0"/>
              <a:t>간결하고 직관적인 기준 </a:t>
            </a:r>
            <a:r>
              <a:rPr lang="en-US" altLang="ko-KR" dirty="0" smtClean="0"/>
              <a:t>URL </a:t>
            </a:r>
            <a:r>
              <a:rPr lang="ko-KR" altLang="en-US" dirty="0" smtClean="0"/>
              <a:t>유지</a:t>
            </a:r>
            <a:r>
              <a:rPr lang="en-US" altLang="ko-KR" dirty="0" smtClean="0"/>
              <a:t>. </a:t>
            </a:r>
            <a:r>
              <a:rPr lang="ko-KR" altLang="en-US" dirty="0" smtClean="0"/>
              <a:t>가이드 문서가 필요 없도록</a:t>
            </a:r>
            <a:r>
              <a:rPr lang="en-US" altLang="ko-KR" dirty="0" smtClean="0"/>
              <a:t> 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ko-KR" altLang="en-US" dirty="0" smtClean="0"/>
              <a:t>자원</a:t>
            </a:r>
            <a:r>
              <a:rPr lang="en-US" altLang="ko-KR" dirty="0" smtClean="0"/>
              <a:t>(Resource) </a:t>
            </a:r>
            <a:r>
              <a:rPr lang="ko-KR" altLang="en-US" dirty="0" smtClean="0"/>
              <a:t>별로 두 가지 형식의 기준 </a:t>
            </a:r>
            <a:r>
              <a:rPr lang="en-US" altLang="ko-KR" dirty="0" smtClean="0"/>
              <a:t>URL </a:t>
            </a:r>
            <a:r>
              <a:rPr lang="ko-KR" altLang="en-US" dirty="0" smtClean="0"/>
              <a:t>사용</a:t>
            </a:r>
            <a:r>
              <a:rPr lang="en-US" altLang="ko-KR" dirty="0" smtClean="0"/>
              <a:t> </a:t>
            </a:r>
          </a:p>
          <a:p>
            <a:pPr lvl="2">
              <a:lnSpc>
                <a:spcPct val="120000"/>
              </a:lnSpc>
            </a:pPr>
            <a:r>
              <a:rPr lang="en-US" altLang="ko-KR" dirty="0" smtClean="0"/>
              <a:t>/dogs 			: </a:t>
            </a:r>
            <a:r>
              <a:rPr lang="ko-KR" altLang="en-US" dirty="0" smtClean="0"/>
              <a:t>목록을 위한 </a:t>
            </a:r>
            <a:r>
              <a:rPr lang="en-US" altLang="ko-KR" dirty="0" smtClean="0"/>
              <a:t>URL</a:t>
            </a:r>
          </a:p>
          <a:p>
            <a:pPr lvl="2">
              <a:lnSpc>
                <a:spcPct val="120000"/>
              </a:lnSpc>
            </a:pPr>
            <a:r>
              <a:rPr lang="en-US" altLang="ko-KR" dirty="0" smtClean="0"/>
              <a:t>/dogs/1234		: </a:t>
            </a:r>
            <a:r>
              <a:rPr lang="ko-KR" altLang="en-US" dirty="0" smtClean="0"/>
              <a:t>특정 개체를 위한 </a:t>
            </a:r>
            <a:r>
              <a:rPr lang="en-US" altLang="ko-KR" dirty="0" smtClean="0"/>
              <a:t>URL</a:t>
            </a:r>
          </a:p>
          <a:p>
            <a:pPr lvl="1">
              <a:lnSpc>
                <a:spcPct val="120000"/>
              </a:lnSpc>
            </a:pPr>
            <a:r>
              <a:rPr lang="ko-KR" altLang="en-US" dirty="0" smtClean="0"/>
              <a:t>동사 보다는 명사 사용</a:t>
            </a:r>
            <a:r>
              <a:rPr lang="en-US" altLang="ko-KR" dirty="0" smtClean="0"/>
              <a:t>, </a:t>
            </a:r>
            <a:r>
              <a:rPr lang="ko-KR" altLang="en-US" smtClean="0"/>
              <a:t>단수 명사 보다는 복수 사용</a:t>
            </a:r>
            <a:r>
              <a:rPr lang="en-US" altLang="ko-KR" dirty="0" smtClean="0"/>
              <a:t>	</a:t>
            </a:r>
          </a:p>
          <a:p>
            <a:pPr lvl="2">
              <a:lnSpc>
                <a:spcPct val="120000"/>
              </a:lnSpc>
            </a:pPr>
            <a:r>
              <a:rPr lang="en-US" altLang="ko-KR" dirty="0" smtClean="0"/>
              <a:t>/</a:t>
            </a:r>
            <a:r>
              <a:rPr lang="en-US" altLang="ko-KR" dirty="0" err="1" smtClean="0"/>
              <a:t>getDogs</a:t>
            </a:r>
            <a:r>
              <a:rPr lang="en-US" altLang="ko-KR" dirty="0" smtClean="0"/>
              <a:t>, /</a:t>
            </a:r>
            <a:r>
              <a:rPr lang="en-US" altLang="ko-KR" dirty="0" err="1" smtClean="0"/>
              <a:t>setDogs</a:t>
            </a:r>
            <a:r>
              <a:rPr lang="en-US" altLang="ko-KR" dirty="0" smtClean="0"/>
              <a:t>		: X</a:t>
            </a:r>
          </a:p>
          <a:p>
            <a:pPr lvl="2">
              <a:lnSpc>
                <a:spcPct val="120000"/>
              </a:lnSpc>
            </a:pPr>
            <a:r>
              <a:rPr lang="en-US" altLang="ko-KR" dirty="0" smtClean="0"/>
              <a:t>GET /dogs, POST /dogs/{puppy}/owner/{terry}</a:t>
            </a:r>
          </a:p>
          <a:p>
            <a:pPr lvl="2">
              <a:lnSpc>
                <a:spcPct val="120000"/>
              </a:lnSpc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849262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※ REST </a:t>
            </a:r>
            <a:r>
              <a:rPr lang="en-US" altLang="ko-KR" dirty="0" smtClean="0"/>
              <a:t>API </a:t>
            </a:r>
            <a:r>
              <a:rPr lang="en-US" altLang="ko-KR" dirty="0"/>
              <a:t>Design </a:t>
            </a:r>
            <a:r>
              <a:rPr lang="en-US" altLang="ko-KR" dirty="0" smtClean="0"/>
              <a:t>(3/6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>
          <a:xfrm>
            <a:off x="339727" y="836613"/>
            <a:ext cx="10369549" cy="1180699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ko-KR" altLang="en-US" dirty="0" smtClean="0"/>
              <a:t>에러처리</a:t>
            </a:r>
            <a:endParaRPr lang="en-US" altLang="ko-KR" dirty="0" smtClean="0"/>
          </a:p>
          <a:p>
            <a:pPr lvl="1">
              <a:lnSpc>
                <a:spcPct val="120000"/>
              </a:lnSpc>
            </a:pPr>
            <a:r>
              <a:rPr lang="en-US" altLang="ko-KR" dirty="0" smtClean="0"/>
              <a:t>HTTP </a:t>
            </a:r>
            <a:r>
              <a:rPr lang="ko-KR" altLang="en-US" dirty="0" smtClean="0"/>
              <a:t>상태 코드 사용</a:t>
            </a:r>
            <a:endParaRPr lang="en-US" altLang="ko-KR" dirty="0" smtClean="0"/>
          </a:p>
          <a:p>
            <a:pPr lvl="1">
              <a:lnSpc>
                <a:spcPct val="120000"/>
              </a:lnSpc>
            </a:pPr>
            <a:endParaRPr lang="en-US" altLang="ko-KR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699831" y="1772770"/>
            <a:ext cx="8641199" cy="424859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  <a:prstDash val="sysDot"/>
          </a:ln>
        </p:spPr>
        <p:txBody>
          <a:bodyPr wrap="square" rtlCol="0">
            <a:noAutofit/>
          </a:bodyPr>
          <a:lstStyle/>
          <a:p>
            <a:r>
              <a:rPr lang="ko-KR" altLang="en-US" sz="1800" dirty="0" smtClean="0">
                <a:latin typeface="+mj-lt"/>
              </a:rPr>
              <a:t>추천 기본 상태</a:t>
            </a:r>
            <a:endParaRPr lang="en-US" altLang="ko-KR" sz="1800" dirty="0" smtClean="0">
              <a:latin typeface="+mj-lt"/>
            </a:endParaRPr>
          </a:p>
          <a:p>
            <a:r>
              <a:rPr lang="en-US" altLang="ko-KR" sz="1800" b="0" dirty="0" smtClean="0">
                <a:latin typeface="+mj-lt"/>
              </a:rPr>
              <a:t>200 </a:t>
            </a:r>
            <a:r>
              <a:rPr lang="en-US" altLang="ko-KR" sz="1800" b="0" dirty="0">
                <a:latin typeface="+mj-lt"/>
              </a:rPr>
              <a:t>- OK</a:t>
            </a:r>
          </a:p>
          <a:p>
            <a:r>
              <a:rPr lang="en-US" altLang="ko-KR" sz="1800" b="0" dirty="0">
                <a:latin typeface="+mj-lt"/>
              </a:rPr>
              <a:t>400 - Bad Request</a:t>
            </a:r>
          </a:p>
          <a:p>
            <a:r>
              <a:rPr lang="en-US" altLang="ko-KR" sz="1800" b="0" dirty="0">
                <a:latin typeface="+mj-lt"/>
              </a:rPr>
              <a:t>500 - Internal Server </a:t>
            </a:r>
            <a:r>
              <a:rPr lang="en-US" altLang="ko-KR" sz="1800" b="0" dirty="0" smtClean="0">
                <a:latin typeface="+mj-lt"/>
              </a:rPr>
              <a:t>Error</a:t>
            </a:r>
          </a:p>
          <a:p>
            <a:endParaRPr lang="en-US" altLang="ko-KR" sz="1800" dirty="0">
              <a:latin typeface="+mj-lt"/>
            </a:endParaRPr>
          </a:p>
          <a:p>
            <a:r>
              <a:rPr lang="ko-KR" altLang="en-US" sz="1800" dirty="0" smtClean="0">
                <a:latin typeface="+mj-lt"/>
              </a:rPr>
              <a:t>추가 상태</a:t>
            </a:r>
            <a:endParaRPr lang="en-US" altLang="ko-KR" sz="1800" dirty="0" smtClean="0">
              <a:latin typeface="+mj-lt"/>
            </a:endParaRPr>
          </a:p>
          <a:p>
            <a:r>
              <a:rPr lang="en-US" altLang="ko-KR" sz="1800" b="0" dirty="0">
                <a:latin typeface="+mj-lt"/>
              </a:rPr>
              <a:t>201 - Created</a:t>
            </a:r>
          </a:p>
          <a:p>
            <a:r>
              <a:rPr lang="en-US" altLang="ko-KR" sz="1800" b="0" dirty="0" smtClean="0">
                <a:latin typeface="+mj-lt"/>
              </a:rPr>
              <a:t>304 </a:t>
            </a:r>
            <a:r>
              <a:rPr lang="en-US" altLang="ko-KR" sz="1800" b="0" dirty="0">
                <a:latin typeface="+mj-lt"/>
              </a:rPr>
              <a:t>- Not Modified</a:t>
            </a:r>
          </a:p>
          <a:p>
            <a:r>
              <a:rPr lang="en-US" altLang="ko-KR" sz="1800" b="0" dirty="0" smtClean="0">
                <a:latin typeface="+mj-lt"/>
              </a:rPr>
              <a:t>404 </a:t>
            </a:r>
            <a:r>
              <a:rPr lang="en-US" altLang="ko-KR" sz="1800" b="0" dirty="0">
                <a:latin typeface="+mj-lt"/>
              </a:rPr>
              <a:t>– Not Found</a:t>
            </a:r>
          </a:p>
          <a:p>
            <a:r>
              <a:rPr lang="en-US" altLang="ko-KR" sz="1800" b="0" dirty="0" smtClean="0">
                <a:latin typeface="+mj-lt"/>
              </a:rPr>
              <a:t>401 </a:t>
            </a:r>
            <a:r>
              <a:rPr lang="en-US" altLang="ko-KR" sz="1800" b="0" dirty="0">
                <a:latin typeface="+mj-lt"/>
              </a:rPr>
              <a:t>- Unauthorized</a:t>
            </a:r>
          </a:p>
          <a:p>
            <a:r>
              <a:rPr lang="en-US" altLang="ko-KR" sz="1800" b="0" dirty="0" smtClean="0">
                <a:latin typeface="+mj-lt"/>
              </a:rPr>
              <a:t>403 </a:t>
            </a:r>
            <a:r>
              <a:rPr lang="en-US" altLang="ko-KR" sz="1800" b="0" dirty="0">
                <a:latin typeface="+mj-lt"/>
              </a:rPr>
              <a:t>- Forbidden</a:t>
            </a:r>
          </a:p>
        </p:txBody>
      </p:sp>
    </p:spTree>
    <p:extLst>
      <p:ext uri="{BB962C8B-B14F-4D97-AF65-F5344CB8AC3E}">
        <p14:creationId xmlns:p14="http://schemas.microsoft.com/office/powerpoint/2010/main" val="1974808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※ REST </a:t>
            </a:r>
            <a:r>
              <a:rPr lang="en-US" altLang="ko-KR" dirty="0" smtClean="0"/>
              <a:t>API </a:t>
            </a:r>
            <a:r>
              <a:rPr lang="en-US" altLang="ko-KR" dirty="0"/>
              <a:t>Design </a:t>
            </a:r>
            <a:r>
              <a:rPr lang="en-US" altLang="ko-KR" dirty="0" smtClean="0"/>
              <a:t>(4/6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>
          <a:xfrm>
            <a:off x="339727" y="836613"/>
            <a:ext cx="10369549" cy="1956296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ko-KR" altLang="en-US" dirty="0" smtClean="0"/>
              <a:t>에러처리 사례</a:t>
            </a:r>
            <a:endParaRPr lang="en-US" altLang="ko-KR" dirty="0" smtClean="0"/>
          </a:p>
          <a:p>
            <a:pPr lvl="1">
              <a:lnSpc>
                <a:spcPct val="120000"/>
              </a:lnSpc>
            </a:pPr>
            <a:r>
              <a:rPr lang="en-US" altLang="ko-KR" dirty="0" smtClean="0"/>
              <a:t>Facebook : </a:t>
            </a:r>
            <a:r>
              <a:rPr lang="ko-KR" altLang="en-US" dirty="0" smtClean="0"/>
              <a:t>상태코드가 </a:t>
            </a:r>
            <a:r>
              <a:rPr lang="en-US" altLang="ko-KR" dirty="0" smtClean="0"/>
              <a:t>200, #803 </a:t>
            </a:r>
            <a:r>
              <a:rPr lang="ko-KR" altLang="en-US" dirty="0" smtClean="0"/>
              <a:t>에러 발생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en-US" altLang="ko-KR" dirty="0" err="1" smtClean="0"/>
              <a:t>Twillio</a:t>
            </a:r>
            <a:r>
              <a:rPr lang="en-US" altLang="ko-KR" dirty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상태코드 </a:t>
            </a:r>
            <a:r>
              <a:rPr lang="en-US" altLang="ko-KR" dirty="0" smtClean="0"/>
              <a:t>401, </a:t>
            </a:r>
            <a:r>
              <a:rPr lang="ko-KR" altLang="en-US" dirty="0" smtClean="0"/>
              <a:t>에러와 에러에 해당된 내용을 확인 할 수 있는 문서정보 제공</a:t>
            </a:r>
            <a:endParaRPr lang="en-US" altLang="ko-KR" dirty="0" smtClean="0"/>
          </a:p>
          <a:p>
            <a:pPr lvl="1">
              <a:lnSpc>
                <a:spcPct val="120000"/>
              </a:lnSpc>
            </a:pPr>
            <a:r>
              <a:rPr lang="en-US" altLang="ko-KR" dirty="0" err="1" smtClean="0"/>
              <a:t>SimpleGeo</a:t>
            </a:r>
            <a:r>
              <a:rPr lang="ko-KR" altLang="en-US" dirty="0" smtClean="0"/>
              <a:t>는 상태코드가 </a:t>
            </a:r>
            <a:r>
              <a:rPr lang="en-US" altLang="ko-KR" dirty="0" smtClean="0"/>
              <a:t>401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endParaRPr lang="en-US" altLang="ko-KR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699830" y="2564880"/>
            <a:ext cx="9937380" cy="338447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  <a:prstDash val="sysDot"/>
          </a:ln>
        </p:spPr>
        <p:txBody>
          <a:bodyPr wrap="square" rtlCol="0">
            <a:noAutofit/>
          </a:bodyPr>
          <a:lstStyle/>
          <a:p>
            <a:r>
              <a:rPr lang="en-US" altLang="ko-KR" sz="1600" smtClean="0">
                <a:latin typeface="+mn-lt"/>
              </a:rPr>
              <a:t>Facebook </a:t>
            </a:r>
            <a:endParaRPr lang="en-US" altLang="ko-KR" sz="1600" b="0">
              <a:latin typeface="+mn-lt"/>
            </a:endParaRPr>
          </a:p>
          <a:p>
            <a:r>
              <a:rPr lang="en-US" altLang="ko-KR" sz="1600" b="0">
                <a:latin typeface="+mn-lt"/>
              </a:rPr>
              <a:t>HTTP Status Code: 200 </a:t>
            </a:r>
          </a:p>
          <a:p>
            <a:r>
              <a:rPr lang="en-US" altLang="ko-KR" sz="1600" b="0">
                <a:latin typeface="+mn-lt"/>
              </a:rPr>
              <a:t>{"type" : "OauthException", "message":"(#803) Some of the aliases you requested do not exist: foo.bar"} </a:t>
            </a:r>
            <a:endParaRPr lang="en-US" altLang="ko-KR" sz="1600" b="0" smtClean="0">
              <a:latin typeface="+mn-lt"/>
            </a:endParaRPr>
          </a:p>
          <a:p>
            <a:endParaRPr lang="en-US" altLang="ko-KR" sz="1600" b="0">
              <a:latin typeface="+mn-lt"/>
            </a:endParaRPr>
          </a:p>
          <a:p>
            <a:r>
              <a:rPr lang="en-US" altLang="ko-KR" sz="1600">
                <a:latin typeface="+mn-lt"/>
              </a:rPr>
              <a:t>Twilio </a:t>
            </a:r>
            <a:endParaRPr lang="en-US" altLang="ko-KR" sz="1600" b="0">
              <a:latin typeface="+mn-lt"/>
            </a:endParaRPr>
          </a:p>
          <a:p>
            <a:r>
              <a:rPr lang="en-US" altLang="ko-KR" sz="1600" b="0">
                <a:latin typeface="+mn-lt"/>
              </a:rPr>
              <a:t>HTTP Status Code: 401 </a:t>
            </a:r>
          </a:p>
          <a:p>
            <a:r>
              <a:rPr lang="en-US" altLang="ko-KR" sz="1600" b="0">
                <a:latin typeface="+mn-lt"/>
              </a:rPr>
              <a:t>{"status" : "401", "message":"Authenticate","code": 20003, "more info": "http://www.twilio.com/docs/errors/20003"} </a:t>
            </a:r>
            <a:endParaRPr lang="en-US" altLang="ko-KR" sz="1600" b="0" smtClean="0">
              <a:latin typeface="+mn-lt"/>
            </a:endParaRPr>
          </a:p>
          <a:p>
            <a:endParaRPr lang="en-US" altLang="ko-KR" sz="1600" b="0">
              <a:latin typeface="+mn-lt"/>
            </a:endParaRPr>
          </a:p>
          <a:p>
            <a:r>
              <a:rPr lang="en-US" altLang="ko-KR" sz="1600">
                <a:latin typeface="+mn-lt"/>
              </a:rPr>
              <a:t>SimpleGeo </a:t>
            </a:r>
            <a:endParaRPr lang="en-US" altLang="ko-KR" sz="1600" b="0">
              <a:latin typeface="+mn-lt"/>
            </a:endParaRPr>
          </a:p>
          <a:p>
            <a:r>
              <a:rPr lang="en-US" altLang="ko-KR" sz="1600" b="0">
                <a:latin typeface="+mn-lt"/>
              </a:rPr>
              <a:t>HTTP Status Code: 401 </a:t>
            </a:r>
          </a:p>
          <a:p>
            <a:r>
              <a:rPr lang="en-US" altLang="ko-KR" sz="1600" b="0">
                <a:latin typeface="+mn-lt"/>
              </a:rPr>
              <a:t>{"code" : 401, "message": "Authentication Required"} </a:t>
            </a:r>
            <a:endParaRPr lang="en-US" altLang="ko-KR" sz="16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79409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※ REST </a:t>
            </a:r>
            <a:r>
              <a:rPr lang="en-US" altLang="ko-KR" dirty="0" smtClean="0"/>
              <a:t>API </a:t>
            </a:r>
            <a:r>
              <a:rPr lang="en-US" altLang="ko-KR" dirty="0"/>
              <a:t>Design </a:t>
            </a:r>
            <a:r>
              <a:rPr lang="en-US" altLang="ko-KR" dirty="0" smtClean="0"/>
              <a:t>(5/6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>
          <a:xfrm>
            <a:off x="339727" y="836613"/>
            <a:ext cx="10369549" cy="1956296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ko-KR" altLang="en-US" dirty="0" smtClean="0"/>
              <a:t>버전 정보 사용 사례</a:t>
            </a:r>
            <a:endParaRPr lang="en-US" altLang="ko-KR" dirty="0" smtClean="0"/>
          </a:p>
          <a:p>
            <a:pPr lvl="1">
              <a:lnSpc>
                <a:spcPct val="120000"/>
              </a:lnSpc>
            </a:pPr>
            <a:r>
              <a:rPr lang="en-US" altLang="ko-KR" dirty="0" smtClean="0"/>
              <a:t>Facebook : v. </a:t>
            </a:r>
            <a:r>
              <a:rPr lang="ko-KR" altLang="en-US" dirty="0" smtClean="0"/>
              <a:t>와 같은 버전 표기법 사용</a:t>
            </a:r>
            <a:endParaRPr lang="en-US" altLang="ko-KR" dirty="0" smtClean="0"/>
          </a:p>
          <a:p>
            <a:pPr lvl="1">
              <a:lnSpc>
                <a:spcPct val="120000"/>
              </a:lnSpc>
            </a:pPr>
            <a:r>
              <a:rPr lang="en-US" altLang="ko-KR" dirty="0" smtClean="0"/>
              <a:t>Salesforce.com : URL</a:t>
            </a:r>
            <a:r>
              <a:rPr lang="ko-KR" altLang="en-US" dirty="0" smtClean="0"/>
              <a:t>의 중간 지점에 </a:t>
            </a:r>
            <a:r>
              <a:rPr lang="en-US" altLang="ko-KR" dirty="0" smtClean="0"/>
              <a:t>v20.0</a:t>
            </a:r>
            <a:r>
              <a:rPr lang="ko-KR" altLang="en-US" dirty="0" smtClean="0"/>
              <a:t>과 같은 버전 정보 사용</a:t>
            </a:r>
            <a:endParaRPr lang="en-US" altLang="ko-KR" dirty="0" smtClean="0"/>
          </a:p>
          <a:p>
            <a:pPr lvl="1">
              <a:lnSpc>
                <a:spcPct val="120000"/>
              </a:lnSpc>
            </a:pPr>
            <a:r>
              <a:rPr lang="en-US" altLang="ko-KR" dirty="0" err="1" smtClean="0"/>
              <a:t>Twilio</a:t>
            </a:r>
            <a:r>
              <a:rPr lang="en-US" altLang="ko-KR" dirty="0" smtClean="0"/>
              <a:t> : timestamp </a:t>
            </a:r>
            <a:r>
              <a:rPr lang="ko-KR" altLang="en-US" dirty="0" smtClean="0"/>
              <a:t>사용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endParaRPr lang="en-US" altLang="ko-KR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879855" y="2852920"/>
            <a:ext cx="9289290" cy="2592360"/>
          </a:xfrm>
          <a:prstGeom prst="rect">
            <a:avLst/>
          </a:prstGeom>
          <a:solidFill>
            <a:schemeClr val="bg2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  <a:prstDash val="sysDot"/>
          </a:ln>
        </p:spPr>
        <p:txBody>
          <a:bodyPr wrap="square" rtlCol="0">
            <a:noAutofit/>
          </a:bodyPr>
          <a:lstStyle/>
          <a:p>
            <a:r>
              <a:rPr kumimoji="1" lang="en-US" altLang="ko-KR" sz="1800" dirty="0" err="1" smtClean="0">
                <a:latin typeface="+mn-lt"/>
                <a:ea typeface="+mj-ea"/>
              </a:rPr>
              <a:t>Twilio</a:t>
            </a:r>
            <a:endParaRPr kumimoji="1" lang="en-US" altLang="ko-KR" sz="1800" dirty="0" smtClean="0">
              <a:latin typeface="+mn-lt"/>
              <a:ea typeface="+mj-ea"/>
            </a:endParaRPr>
          </a:p>
          <a:p>
            <a:r>
              <a:rPr kumimoji="1" lang="en-US" altLang="ko-KR" sz="1800" b="0" dirty="0" smtClean="0">
                <a:latin typeface="+mn-lt"/>
                <a:ea typeface="+mj-ea"/>
              </a:rPr>
              <a:t>/</a:t>
            </a:r>
            <a:r>
              <a:rPr kumimoji="1" lang="en-US" altLang="ko-KR" sz="1800" b="0" dirty="0">
                <a:latin typeface="+mn-lt"/>
                <a:ea typeface="+mj-ea"/>
              </a:rPr>
              <a:t>2010-04-01/Accounts</a:t>
            </a:r>
            <a:r>
              <a:rPr kumimoji="1" lang="en-US" altLang="ko-KR" sz="1800" b="0" dirty="0" smtClean="0">
                <a:latin typeface="+mn-lt"/>
                <a:ea typeface="+mj-ea"/>
              </a:rPr>
              <a:t>/</a:t>
            </a:r>
          </a:p>
          <a:p>
            <a:endParaRPr kumimoji="1" lang="en-US" altLang="ko-KR" sz="1800" dirty="0">
              <a:latin typeface="+mn-lt"/>
              <a:ea typeface="+mj-ea"/>
            </a:endParaRPr>
          </a:p>
          <a:p>
            <a:r>
              <a:rPr kumimoji="1" lang="en-US" altLang="ko-KR" sz="1800" dirty="0" err="1">
                <a:latin typeface="+mn-lt"/>
                <a:ea typeface="+mj-ea"/>
              </a:rPr>
              <a:t>salesforce.com</a:t>
            </a:r>
            <a:r>
              <a:rPr kumimoji="1" lang="en-US" altLang="ko-KR" sz="1800" dirty="0">
                <a:latin typeface="+mn-lt"/>
                <a:ea typeface="+mj-ea"/>
              </a:rPr>
              <a:t> </a:t>
            </a:r>
            <a:endParaRPr kumimoji="1" lang="en-US" altLang="ko-KR" sz="1800" dirty="0" smtClean="0">
              <a:latin typeface="+mn-lt"/>
              <a:ea typeface="+mj-ea"/>
            </a:endParaRPr>
          </a:p>
          <a:p>
            <a:r>
              <a:rPr kumimoji="1" lang="en-US" altLang="ko-KR" sz="1800" b="0" dirty="0" smtClean="0">
                <a:latin typeface="+mn-lt"/>
                <a:ea typeface="+mj-ea"/>
              </a:rPr>
              <a:t>/services/data/</a:t>
            </a:r>
            <a:r>
              <a:rPr kumimoji="1" lang="en-US" altLang="ko-KR" sz="1800" b="0" dirty="0" err="1" smtClean="0">
                <a:latin typeface="+mn-lt"/>
                <a:ea typeface="+mj-ea"/>
              </a:rPr>
              <a:t>v20.0</a:t>
            </a:r>
            <a:r>
              <a:rPr kumimoji="1" lang="en-US" altLang="ko-KR" sz="1800" b="0" dirty="0" smtClean="0">
                <a:latin typeface="+mn-lt"/>
                <a:ea typeface="+mj-ea"/>
              </a:rPr>
              <a:t>/</a:t>
            </a:r>
            <a:r>
              <a:rPr kumimoji="1" lang="en-US" altLang="ko-KR" sz="1800" b="0" dirty="0" err="1" smtClean="0">
                <a:latin typeface="+mn-lt"/>
                <a:ea typeface="+mj-ea"/>
              </a:rPr>
              <a:t>sobjects</a:t>
            </a:r>
            <a:r>
              <a:rPr kumimoji="1" lang="en-US" altLang="ko-KR" sz="1800" b="0" dirty="0" smtClean="0">
                <a:latin typeface="+mn-lt"/>
                <a:ea typeface="+mj-ea"/>
              </a:rPr>
              <a:t>/Account</a:t>
            </a:r>
          </a:p>
          <a:p>
            <a:endParaRPr kumimoji="1" lang="en-US" altLang="ko-KR" sz="1800" dirty="0">
              <a:latin typeface="+mn-lt"/>
              <a:ea typeface="+mj-ea"/>
            </a:endParaRPr>
          </a:p>
          <a:p>
            <a:r>
              <a:rPr kumimoji="1" lang="en-US" altLang="ko-KR" sz="1800" dirty="0">
                <a:latin typeface="+mn-lt"/>
                <a:ea typeface="+mj-ea"/>
              </a:rPr>
              <a:t>Facebook </a:t>
            </a:r>
            <a:endParaRPr kumimoji="1" lang="en-US" altLang="ko-KR" sz="1800" dirty="0" smtClean="0">
              <a:latin typeface="+mn-lt"/>
              <a:ea typeface="+mj-ea"/>
            </a:endParaRPr>
          </a:p>
          <a:p>
            <a:r>
              <a:rPr kumimoji="1" lang="en-US" altLang="ko-KR" sz="1800" b="0" dirty="0" smtClean="0">
                <a:latin typeface="+mn-lt"/>
                <a:ea typeface="+mj-ea"/>
              </a:rPr>
              <a:t>?</a:t>
            </a:r>
            <a:r>
              <a:rPr kumimoji="1" lang="en-US" altLang="ko-KR" sz="1800" b="0" dirty="0">
                <a:latin typeface="+mn-lt"/>
                <a:ea typeface="+mj-ea"/>
              </a:rPr>
              <a:t>v=1.0</a:t>
            </a:r>
          </a:p>
        </p:txBody>
      </p:sp>
    </p:spTree>
    <p:extLst>
      <p:ext uri="{BB962C8B-B14F-4D97-AF65-F5344CB8AC3E}">
        <p14:creationId xmlns:p14="http://schemas.microsoft.com/office/powerpoint/2010/main" val="634749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※ REST </a:t>
            </a:r>
            <a:r>
              <a:rPr lang="en-US" altLang="ko-KR" dirty="0" smtClean="0"/>
              <a:t>API Design (6/6)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>
          <a:xfrm>
            <a:off x="339727" y="836613"/>
            <a:ext cx="10369549" cy="3895288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ko-KR" altLang="en-US" dirty="0" smtClean="0"/>
              <a:t>페이지 처리 및 부분 응답</a:t>
            </a:r>
            <a:endParaRPr lang="en-US" altLang="ko-KR" dirty="0" smtClean="0"/>
          </a:p>
          <a:p>
            <a:pPr lvl="1">
              <a:lnSpc>
                <a:spcPct val="120000"/>
              </a:lnSpc>
            </a:pPr>
            <a:r>
              <a:rPr lang="ko-KR" altLang="en-US" dirty="0" smtClean="0"/>
              <a:t>부분응</a:t>
            </a:r>
            <a:r>
              <a:rPr lang="ko-KR" altLang="en-US" dirty="0"/>
              <a:t>답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필요한 정보만 제공</a:t>
            </a:r>
            <a:endParaRPr lang="en-US" altLang="ko-KR" dirty="0" smtClean="0"/>
          </a:p>
          <a:p>
            <a:pPr lvl="1">
              <a:lnSpc>
                <a:spcPct val="120000"/>
              </a:lnSpc>
            </a:pPr>
            <a:r>
              <a:rPr lang="en-US" altLang="ko-KR" dirty="0" smtClean="0"/>
              <a:t>Offset, limit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1">
              <a:lnSpc>
                <a:spcPct val="120000"/>
              </a:lnSpc>
            </a:pPr>
            <a:endParaRPr lang="en-US" altLang="ko-KR" dirty="0"/>
          </a:p>
          <a:p>
            <a:pPr lvl="1">
              <a:lnSpc>
                <a:spcPct val="120000"/>
              </a:lnSpc>
            </a:pPr>
            <a:endParaRPr lang="en-US" altLang="ko-KR" dirty="0" smtClean="0"/>
          </a:p>
          <a:p>
            <a:pPr lvl="1">
              <a:lnSpc>
                <a:spcPct val="120000"/>
              </a:lnSpc>
            </a:pPr>
            <a:endParaRPr lang="en-US" altLang="ko-KR" dirty="0"/>
          </a:p>
          <a:p>
            <a:pPr lvl="1">
              <a:lnSpc>
                <a:spcPct val="120000"/>
              </a:lnSpc>
            </a:pPr>
            <a:endParaRPr lang="en-US" altLang="ko-KR" dirty="0" smtClean="0"/>
          </a:p>
          <a:p>
            <a:pPr lvl="1">
              <a:lnSpc>
                <a:spcPct val="120000"/>
              </a:lnSpc>
            </a:pPr>
            <a:endParaRPr lang="en-US" altLang="ko-KR" dirty="0"/>
          </a:p>
          <a:p>
            <a:pPr lvl="1">
              <a:lnSpc>
                <a:spcPct val="120000"/>
              </a:lnSpc>
            </a:pPr>
            <a:endParaRPr lang="en-US" altLang="ko-KR" dirty="0" smtClean="0"/>
          </a:p>
          <a:p>
            <a:pPr lvl="1">
              <a:lnSpc>
                <a:spcPct val="120000"/>
              </a:lnSpc>
            </a:pPr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771841" y="2564880"/>
            <a:ext cx="4644645" cy="237633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  <a:prstDash val="sysDot"/>
          </a:ln>
        </p:spPr>
        <p:txBody>
          <a:bodyPr wrap="square" rtlCol="0">
            <a:noAutofit/>
          </a:bodyPr>
          <a:lstStyle/>
          <a:p>
            <a:r>
              <a:rPr lang="en-US" altLang="ko-KR" sz="1600" dirty="0" smtClean="0">
                <a:latin typeface="+mn-lt"/>
              </a:rPr>
              <a:t>LinkedIn </a:t>
            </a:r>
            <a:endParaRPr lang="en-US" altLang="ko-KR" sz="1600" b="0" dirty="0">
              <a:latin typeface="+mn-lt"/>
            </a:endParaRPr>
          </a:p>
          <a:p>
            <a:r>
              <a:rPr lang="en-US" altLang="ko-KR" sz="1600" b="0" dirty="0">
                <a:latin typeface="+mn-lt"/>
              </a:rPr>
              <a:t>/people:(</a:t>
            </a:r>
            <a:r>
              <a:rPr lang="en-US" altLang="ko-KR" sz="1600" b="0" dirty="0" err="1">
                <a:latin typeface="+mn-lt"/>
              </a:rPr>
              <a:t>id,first-name,last-name,industry</a:t>
            </a:r>
            <a:r>
              <a:rPr lang="en-US" altLang="ko-KR" sz="1600" b="0" dirty="0">
                <a:latin typeface="+mn-lt"/>
              </a:rPr>
              <a:t>) </a:t>
            </a:r>
            <a:r>
              <a:rPr lang="en-US" altLang="ko-KR" sz="1600" b="0" dirty="0" smtClean="0">
                <a:latin typeface="+mn-lt"/>
              </a:rPr>
              <a:t> </a:t>
            </a:r>
          </a:p>
          <a:p>
            <a:endParaRPr lang="en-US" altLang="ko-KR" sz="1600" b="0" dirty="0">
              <a:latin typeface="+mn-lt"/>
            </a:endParaRPr>
          </a:p>
          <a:p>
            <a:r>
              <a:rPr lang="en-US" altLang="ko-KR" sz="1600" dirty="0">
                <a:latin typeface="+mn-lt"/>
              </a:rPr>
              <a:t>Facebook </a:t>
            </a:r>
            <a:endParaRPr lang="en-US" altLang="ko-KR" sz="1600" b="0" dirty="0">
              <a:latin typeface="+mn-lt"/>
            </a:endParaRPr>
          </a:p>
          <a:p>
            <a:r>
              <a:rPr lang="en-US" altLang="ko-KR" sz="1600" b="0" dirty="0">
                <a:latin typeface="+mn-lt"/>
              </a:rPr>
              <a:t>/</a:t>
            </a:r>
            <a:r>
              <a:rPr lang="en-US" altLang="ko-KR" sz="1600" b="0" dirty="0" err="1">
                <a:latin typeface="+mn-lt"/>
              </a:rPr>
              <a:t>joe.smith</a:t>
            </a:r>
            <a:r>
              <a:rPr lang="en-US" altLang="ko-KR" sz="1600" b="0" dirty="0">
                <a:latin typeface="+mn-lt"/>
              </a:rPr>
              <a:t>/</a:t>
            </a:r>
            <a:r>
              <a:rPr lang="en-US" altLang="ko-KR" sz="1600" b="0" dirty="0" err="1">
                <a:latin typeface="+mn-lt"/>
              </a:rPr>
              <a:t>friends?fields</a:t>
            </a:r>
            <a:r>
              <a:rPr lang="en-US" altLang="ko-KR" sz="1600" b="0" dirty="0">
                <a:latin typeface="+mn-lt"/>
              </a:rPr>
              <a:t>=</a:t>
            </a:r>
            <a:r>
              <a:rPr lang="en-US" altLang="ko-KR" sz="1600" b="0" dirty="0" err="1">
                <a:latin typeface="+mn-lt"/>
              </a:rPr>
              <a:t>id,name,picture</a:t>
            </a:r>
            <a:r>
              <a:rPr lang="en-US" altLang="ko-KR" sz="1600" b="0" dirty="0">
                <a:latin typeface="+mn-lt"/>
              </a:rPr>
              <a:t> </a:t>
            </a:r>
            <a:endParaRPr lang="en-US" altLang="ko-KR" sz="1600" b="0" dirty="0" smtClean="0">
              <a:latin typeface="+mn-lt"/>
            </a:endParaRPr>
          </a:p>
          <a:p>
            <a:endParaRPr lang="en-US" altLang="ko-KR" sz="1600" b="0" dirty="0">
              <a:latin typeface="+mn-lt"/>
            </a:endParaRPr>
          </a:p>
          <a:p>
            <a:r>
              <a:rPr lang="en-US" altLang="ko-KR" sz="1600" dirty="0">
                <a:latin typeface="+mn-lt"/>
              </a:rPr>
              <a:t>Google </a:t>
            </a:r>
            <a:endParaRPr lang="en-US" altLang="ko-KR" sz="1600" b="0" dirty="0">
              <a:latin typeface="+mn-lt"/>
            </a:endParaRPr>
          </a:p>
          <a:p>
            <a:r>
              <a:rPr lang="en-US" altLang="ko-KR" sz="1600" b="0" dirty="0">
                <a:latin typeface="+mn-lt"/>
              </a:rPr>
              <a:t>?fields=</a:t>
            </a:r>
            <a:r>
              <a:rPr lang="en-US" altLang="ko-KR" sz="1600" b="0" dirty="0" err="1">
                <a:latin typeface="+mn-lt"/>
              </a:rPr>
              <a:t>title,media:group</a:t>
            </a:r>
            <a:r>
              <a:rPr lang="en-US" altLang="ko-KR" sz="1600" b="0" dirty="0">
                <a:latin typeface="+mn-lt"/>
              </a:rPr>
              <a:t>(</a:t>
            </a:r>
            <a:r>
              <a:rPr lang="en-US" altLang="ko-KR" sz="1600" b="0" dirty="0" err="1">
                <a:latin typeface="+mn-lt"/>
              </a:rPr>
              <a:t>media:thumbnail</a:t>
            </a:r>
            <a:r>
              <a:rPr lang="en-US" altLang="ko-KR" sz="1600" b="0" dirty="0">
                <a:latin typeface="+mn-lt"/>
              </a:rPr>
              <a:t>) </a:t>
            </a:r>
            <a:endParaRPr kumimoji="1" lang="en-US" altLang="ko-KR" sz="1600" b="0" dirty="0">
              <a:latin typeface="+mn-lt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884552" y="2564880"/>
            <a:ext cx="4464619" cy="237633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  <a:prstDash val="sysDot"/>
          </a:ln>
        </p:spPr>
        <p:txBody>
          <a:bodyPr wrap="square" rtlCol="0">
            <a:noAutofit/>
          </a:bodyPr>
          <a:lstStyle/>
          <a:p>
            <a:r>
              <a:rPr lang="en-US" altLang="ko-KR" sz="1600" dirty="0">
                <a:latin typeface="+mn-lt"/>
              </a:rPr>
              <a:t>Facebook </a:t>
            </a:r>
            <a:endParaRPr lang="en-US" altLang="ko-KR" sz="1600" b="0" dirty="0">
              <a:latin typeface="+mn-lt"/>
            </a:endParaRPr>
          </a:p>
          <a:p>
            <a:r>
              <a:rPr lang="en-US" altLang="ko-KR" sz="1600" b="0" dirty="0" smtClean="0">
                <a:latin typeface="+mn-lt"/>
              </a:rPr>
              <a:t>offset 50 and limit 25</a:t>
            </a:r>
          </a:p>
          <a:p>
            <a:endParaRPr lang="en-US" altLang="ko-KR" sz="1600" b="0" dirty="0">
              <a:latin typeface="+mn-lt"/>
            </a:endParaRPr>
          </a:p>
          <a:p>
            <a:r>
              <a:rPr lang="en-US" altLang="ko-KR" sz="1600" dirty="0" smtClean="0">
                <a:latin typeface="+mn-lt"/>
              </a:rPr>
              <a:t>Twitter</a:t>
            </a:r>
            <a:endParaRPr lang="en-US" altLang="ko-KR" sz="1600" b="0" dirty="0">
              <a:latin typeface="+mn-lt"/>
            </a:endParaRPr>
          </a:p>
          <a:p>
            <a:r>
              <a:rPr lang="en-US" altLang="ko-KR" sz="1600" b="0" dirty="0" smtClean="0">
                <a:latin typeface="+mn-lt"/>
              </a:rPr>
              <a:t>page 3 and </a:t>
            </a:r>
            <a:r>
              <a:rPr lang="en-US" altLang="ko-KR" sz="1600" b="0" dirty="0" err="1" smtClean="0">
                <a:latin typeface="+mn-lt"/>
              </a:rPr>
              <a:t>rpp</a:t>
            </a:r>
            <a:r>
              <a:rPr lang="en-US" altLang="ko-KR" sz="1600" b="0" dirty="0" smtClean="0">
                <a:latin typeface="+mn-lt"/>
              </a:rPr>
              <a:t> 25 (</a:t>
            </a:r>
            <a:r>
              <a:rPr lang="ko-KR" altLang="en-US" sz="1600" b="0" dirty="0" smtClean="0">
                <a:latin typeface="+mn-lt"/>
              </a:rPr>
              <a:t>페이지 당 레코드 개수</a:t>
            </a:r>
            <a:r>
              <a:rPr lang="en-US" altLang="ko-KR" sz="1600" b="0" dirty="0" smtClean="0">
                <a:latin typeface="+mn-lt"/>
              </a:rPr>
              <a:t>)</a:t>
            </a:r>
          </a:p>
          <a:p>
            <a:endParaRPr lang="en-US" altLang="ko-KR" sz="1600" b="0" dirty="0">
              <a:latin typeface="+mn-lt"/>
            </a:endParaRPr>
          </a:p>
          <a:p>
            <a:r>
              <a:rPr lang="en-US" altLang="ko-KR" sz="1600" dirty="0" smtClean="0">
                <a:latin typeface="+mn-lt"/>
              </a:rPr>
              <a:t>LinkedIn </a:t>
            </a:r>
            <a:endParaRPr lang="en-US" altLang="ko-KR" sz="1600" b="0" dirty="0">
              <a:latin typeface="+mn-lt"/>
            </a:endParaRPr>
          </a:p>
          <a:p>
            <a:r>
              <a:rPr lang="en-US" altLang="ko-KR" sz="1600" b="0" dirty="0" smtClean="0">
                <a:latin typeface="+mn-lt"/>
              </a:rPr>
              <a:t>start </a:t>
            </a:r>
            <a:r>
              <a:rPr lang="en-US" altLang="ko-KR" sz="1600" b="0" dirty="0">
                <a:latin typeface="+mn-lt"/>
              </a:rPr>
              <a:t>50 and count 25</a:t>
            </a:r>
            <a:endParaRPr kumimoji="1" lang="en-US" altLang="ko-KR" sz="1600" b="0" dirty="0">
              <a:latin typeface="+mn-lt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127851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en-US" altLang="ko-KR" dirty="0" smtClean="0"/>
              <a:t>※ Spring MVC RESTful Web</a:t>
            </a:r>
            <a:endParaRPr lang="en-US" altLang="ko-KR" dirty="0"/>
          </a:p>
        </p:txBody>
      </p:sp>
      <p:sp>
        <p:nvSpPr>
          <p:cNvPr id="1471" name="텍스트 개체 틀 1470"/>
          <p:cNvSpPr>
            <a:spLocks noGrp="1"/>
          </p:cNvSpPr>
          <p:nvPr>
            <p:ph type="body" sz="quarter" idx="10"/>
          </p:nvPr>
        </p:nvSpPr>
        <p:spPr>
          <a:xfrm>
            <a:off x="339727" y="764631"/>
            <a:ext cx="10369549" cy="5563437"/>
          </a:xfrm>
        </p:spPr>
        <p:txBody>
          <a:bodyPr/>
          <a:lstStyle/>
          <a:p>
            <a:pPr lvl="0">
              <a:lnSpc>
                <a:spcPct val="150000"/>
              </a:lnSpc>
            </a:pPr>
            <a:r>
              <a:rPr lang="en-US" altLang="ko-KR" dirty="0" smtClean="0"/>
              <a:t>Annotations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 smtClean="0"/>
              <a:t>@</a:t>
            </a:r>
            <a:r>
              <a:rPr lang="en-US" altLang="ko-KR" sz="1600" dirty="0" err="1" smtClean="0"/>
              <a:t>RestController</a:t>
            </a:r>
            <a:r>
              <a:rPr lang="en-US" altLang="ko-KR" sz="1600" dirty="0"/>
              <a:t> : </a:t>
            </a:r>
            <a:r>
              <a:rPr lang="ko-KR" altLang="en-US" sz="1600" dirty="0" smtClean="0"/>
              <a:t>결과를 </a:t>
            </a:r>
            <a:r>
              <a:rPr lang="en-US" altLang="ko-KR" sz="1600" dirty="0" smtClean="0"/>
              <a:t>JSON</a:t>
            </a:r>
            <a:r>
              <a:rPr lang="ko-KR" altLang="en-US" sz="1600" dirty="0" smtClean="0"/>
              <a:t>으로 반환 </a:t>
            </a:r>
            <a:r>
              <a:rPr lang="en-US" altLang="ko-KR" sz="1600" dirty="0" smtClean="0"/>
              <a:t>(@Controller </a:t>
            </a:r>
            <a:r>
              <a:rPr lang="en-US" altLang="ko-KR" sz="1600" dirty="0"/>
              <a:t>+ @</a:t>
            </a:r>
            <a:r>
              <a:rPr lang="en-US" altLang="ko-KR" sz="1600" dirty="0" err="1" smtClean="0"/>
              <a:t>ResponseBody</a:t>
            </a:r>
            <a:r>
              <a:rPr lang="en-US" altLang="ko-KR" sz="1600" dirty="0" smtClean="0"/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 smtClean="0"/>
              <a:t>@</a:t>
            </a:r>
            <a:r>
              <a:rPr lang="en-US" altLang="ko-KR" sz="1600" dirty="0" err="1" smtClean="0"/>
              <a:t>RequestMapping</a:t>
            </a:r>
            <a:r>
              <a:rPr lang="en-US" altLang="ko-KR" sz="1600" dirty="0" smtClean="0"/>
              <a:t> : </a:t>
            </a:r>
            <a:r>
              <a:rPr lang="ko-KR" altLang="en-US" sz="1600" dirty="0" smtClean="0"/>
              <a:t>지정된 </a:t>
            </a:r>
            <a:r>
              <a:rPr lang="en-US" altLang="ko-KR" sz="1600" dirty="0" smtClean="0"/>
              <a:t>URI</a:t>
            </a:r>
            <a:r>
              <a:rPr lang="ko-KR" altLang="en-US" sz="1600" dirty="0" smtClean="0"/>
              <a:t>로 들어오는 모든 요청에 대한 처리를 담당 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모든 </a:t>
            </a:r>
            <a:r>
              <a:rPr lang="ko-KR" altLang="en-US" sz="1600" dirty="0" err="1" smtClean="0"/>
              <a:t>메소드</a:t>
            </a:r>
            <a:r>
              <a:rPr lang="en-US" altLang="ko-KR" sz="1600" dirty="0" smtClean="0"/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 smtClean="0"/>
              <a:t>@</a:t>
            </a:r>
            <a:r>
              <a:rPr lang="en-US" altLang="ko-KR" sz="1600" dirty="0" err="1" smtClean="0"/>
              <a:t>GetMapping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: Get</a:t>
            </a:r>
            <a:r>
              <a:rPr lang="ko-KR" altLang="en-US" sz="1600" dirty="0" smtClean="0"/>
              <a:t>으로 </a:t>
            </a:r>
            <a:r>
              <a:rPr lang="en-US" altLang="ko-KR" sz="1600" dirty="0" smtClean="0"/>
              <a:t>Request </a:t>
            </a:r>
            <a:r>
              <a:rPr lang="ko-KR" altLang="en-US" sz="1600" dirty="0" smtClean="0"/>
              <a:t>매핑</a:t>
            </a:r>
            <a:endParaRPr lang="en-US" altLang="ko-KR" sz="1600" dirty="0" smtClean="0"/>
          </a:p>
          <a:p>
            <a:pPr lvl="2">
              <a:lnSpc>
                <a:spcPct val="150000"/>
              </a:lnSpc>
            </a:pPr>
            <a:r>
              <a:rPr lang="en-US" altLang="ko-KR" sz="1600" dirty="0" smtClean="0"/>
              <a:t>@</a:t>
            </a:r>
            <a:r>
              <a:rPr lang="en-US" altLang="ko-KR" sz="1600" dirty="0" err="1" smtClean="0"/>
              <a:t>RequestMapping</a:t>
            </a:r>
            <a:r>
              <a:rPr lang="en-US" altLang="ko-KR" sz="1600" dirty="0" smtClean="0"/>
              <a:t>(value=“OOO”, method={ </a:t>
            </a:r>
            <a:r>
              <a:rPr lang="en-US" altLang="ko-KR" sz="1600" dirty="0" err="1" smtClean="0"/>
              <a:t>RequestMethod.GET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}) </a:t>
            </a:r>
            <a:r>
              <a:rPr lang="ko-KR" altLang="en-US" sz="1600" dirty="0" smtClean="0"/>
              <a:t>과 동일</a:t>
            </a:r>
            <a:endParaRPr lang="en-US" altLang="ko-KR" sz="1600" dirty="0"/>
          </a:p>
          <a:p>
            <a:pPr lvl="1">
              <a:lnSpc>
                <a:spcPct val="150000"/>
              </a:lnSpc>
            </a:pPr>
            <a:r>
              <a:rPr lang="en-US" altLang="ko-KR" sz="1600" dirty="0" smtClean="0"/>
              <a:t>@</a:t>
            </a:r>
            <a:r>
              <a:rPr lang="en-US" altLang="ko-KR" sz="1600" dirty="0" err="1"/>
              <a:t>PostMapping</a:t>
            </a:r>
            <a:endParaRPr lang="en-US" altLang="ko-KR" sz="1600" dirty="0"/>
          </a:p>
          <a:p>
            <a:pPr lvl="1">
              <a:lnSpc>
                <a:spcPct val="150000"/>
              </a:lnSpc>
            </a:pPr>
            <a:r>
              <a:rPr lang="en-US" altLang="ko-KR" sz="1600" dirty="0" smtClean="0"/>
              <a:t>@</a:t>
            </a:r>
            <a:r>
              <a:rPr lang="en-US" altLang="ko-KR" sz="1600" dirty="0" err="1"/>
              <a:t>PutMapping</a:t>
            </a:r>
            <a:endParaRPr lang="en-US" altLang="ko-KR" sz="1600" dirty="0"/>
          </a:p>
          <a:p>
            <a:pPr lvl="1">
              <a:lnSpc>
                <a:spcPct val="150000"/>
              </a:lnSpc>
            </a:pPr>
            <a:r>
              <a:rPr lang="en-US" altLang="ko-KR" sz="1600" dirty="0" smtClean="0"/>
              <a:t>@</a:t>
            </a:r>
            <a:r>
              <a:rPr lang="en-US" altLang="ko-KR" sz="1600" dirty="0" err="1"/>
              <a:t>DeleteMapping</a:t>
            </a:r>
            <a:endParaRPr lang="en-US" altLang="ko-KR" sz="1600" dirty="0"/>
          </a:p>
          <a:p>
            <a:pPr lvl="1">
              <a:lnSpc>
                <a:spcPct val="150000"/>
              </a:lnSpc>
            </a:pPr>
            <a:r>
              <a:rPr lang="en-US" altLang="ko-KR" sz="1600" dirty="0" smtClean="0"/>
              <a:t>@</a:t>
            </a:r>
            <a:r>
              <a:rPr lang="en-US" altLang="ko-KR" sz="1600" dirty="0" err="1" smtClean="0"/>
              <a:t>PatchMapping</a:t>
            </a:r>
            <a:endParaRPr lang="en-US" altLang="ko-KR" sz="1600" dirty="0" smtClean="0"/>
          </a:p>
          <a:p>
            <a:pPr lvl="1">
              <a:lnSpc>
                <a:spcPct val="150000"/>
              </a:lnSpc>
            </a:pPr>
            <a:r>
              <a:rPr lang="en-US" altLang="ko-KR" sz="1600" dirty="0" smtClean="0"/>
              <a:t>@</a:t>
            </a:r>
            <a:r>
              <a:rPr lang="en-US" altLang="ko-KR" sz="1600" dirty="0" err="1" smtClean="0"/>
              <a:t>PathVariable</a:t>
            </a:r>
            <a:r>
              <a:rPr lang="en-US" altLang="ko-KR" sz="1600" dirty="0" smtClean="0"/>
              <a:t> : HTTP </a:t>
            </a:r>
            <a:r>
              <a:rPr lang="ko-KR" altLang="en-US" sz="1600" dirty="0" smtClean="0"/>
              <a:t>요청에 매칭되는 </a:t>
            </a:r>
            <a:r>
              <a:rPr lang="en-US" altLang="ko-KR" sz="1600" dirty="0" smtClean="0"/>
              <a:t>URI Path </a:t>
            </a:r>
            <a:r>
              <a:rPr lang="ko-KR" altLang="en-US" sz="1600" dirty="0" smtClean="0"/>
              <a:t>값 매핑</a:t>
            </a:r>
            <a:endParaRPr lang="en-US" altLang="ko-KR" sz="1600" dirty="0" smtClean="0"/>
          </a:p>
          <a:p>
            <a:pPr lvl="1">
              <a:lnSpc>
                <a:spcPct val="150000"/>
              </a:lnSpc>
            </a:pPr>
            <a:r>
              <a:rPr lang="en-US" altLang="ko-KR" sz="1600" dirty="0" smtClean="0"/>
              <a:t>@</a:t>
            </a:r>
            <a:r>
              <a:rPr lang="en-US" altLang="ko-KR" sz="1600" dirty="0" err="1" smtClean="0"/>
              <a:t>RequestParam</a:t>
            </a:r>
            <a:r>
              <a:rPr lang="en-US" altLang="ko-KR" sz="1600" dirty="0" smtClean="0"/>
              <a:t> : HTTP </a:t>
            </a:r>
            <a:r>
              <a:rPr lang="ko-KR" altLang="en-US" sz="1600" dirty="0" smtClean="0"/>
              <a:t>요청에 매칭되는 </a:t>
            </a:r>
            <a:r>
              <a:rPr lang="en-US" altLang="ko-KR" sz="1600" dirty="0" smtClean="0"/>
              <a:t>Request Parameter </a:t>
            </a:r>
            <a:r>
              <a:rPr lang="ko-KR" altLang="en-US" sz="1600" dirty="0" smtClean="0"/>
              <a:t>값 매핑</a:t>
            </a:r>
            <a:endParaRPr lang="en-US" altLang="ko-KR" sz="1600" dirty="0" smtClean="0"/>
          </a:p>
          <a:p>
            <a:pPr lvl="2">
              <a:lnSpc>
                <a:spcPct val="150000"/>
              </a:lnSpc>
            </a:pPr>
            <a:r>
              <a:rPr lang="en-US" altLang="ko-KR" sz="1600" dirty="0" smtClean="0"/>
              <a:t>required : </a:t>
            </a:r>
            <a:r>
              <a:rPr lang="ko-KR" altLang="en-US" sz="1600" dirty="0" smtClean="0"/>
              <a:t>필수 여부 지정 </a:t>
            </a:r>
            <a:endParaRPr lang="en-US" altLang="ko-KR" sz="1600" dirty="0" smtClean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875039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en-US" altLang="ko-KR" dirty="0"/>
              <a:t>※ </a:t>
            </a:r>
            <a:r>
              <a:rPr lang="en-US" altLang="ko-KR" dirty="0" smtClean="0"/>
              <a:t>Swagger UI</a:t>
            </a:r>
            <a:endParaRPr lang="en-US" altLang="ko-KR" dirty="0"/>
          </a:p>
        </p:txBody>
      </p:sp>
      <p:sp>
        <p:nvSpPr>
          <p:cNvPr id="1471" name="텍스트 개체 틀 1470"/>
          <p:cNvSpPr>
            <a:spLocks noGrp="1"/>
          </p:cNvSpPr>
          <p:nvPr>
            <p:ph type="body" sz="quarter" idx="10"/>
          </p:nvPr>
        </p:nvSpPr>
        <p:spPr>
          <a:xfrm>
            <a:off x="339727" y="764630"/>
            <a:ext cx="10369549" cy="142999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>
                <a:hlinkClick r:id="rId3"/>
              </a:rPr>
              <a:t>https://swagger.io/swagger-ui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 smtClean="0">
                <a:hlinkClick r:id="rId3"/>
              </a:rPr>
              <a:t>REST API </a:t>
            </a:r>
            <a:r>
              <a:rPr lang="ko-KR" altLang="en-US" dirty="0" smtClean="0">
                <a:hlinkClick r:id="rId3"/>
              </a:rPr>
              <a:t>명세 및 테스트</a:t>
            </a:r>
            <a:endParaRPr lang="en-US" altLang="ko-KR" dirty="0" smtClean="0">
              <a:hlinkClick r:id="rId3"/>
            </a:endParaRPr>
          </a:p>
          <a:p>
            <a:pPr lvl="0">
              <a:lnSpc>
                <a:spcPct val="150000"/>
              </a:lnSpc>
            </a:pPr>
            <a:endParaRPr lang="en-US" altLang="ko-KR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96010" y="1772770"/>
            <a:ext cx="7606157" cy="4464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4570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JDK (Java Development Kit) (1/2)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339727" y="836614"/>
            <a:ext cx="10369549" cy="4670885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ko-KR" altLang="en-US" dirty="0" smtClean="0">
                <a:latin typeface="+mn-ea"/>
                <a:ea typeface="+mn-ea"/>
              </a:rPr>
              <a:t>객체지향 프로그래밍 언어 자바 개발 도구</a:t>
            </a:r>
            <a:endParaRPr lang="en-US" altLang="ko-KR" dirty="0" smtClean="0">
              <a:latin typeface="+mn-ea"/>
              <a:ea typeface="+mn-ea"/>
            </a:endParaRPr>
          </a:p>
          <a:p>
            <a:pPr lvl="1">
              <a:lnSpc>
                <a:spcPct val="150000"/>
              </a:lnSpc>
            </a:pPr>
            <a:r>
              <a:rPr lang="ko-KR" altLang="en-US" dirty="0" smtClean="0">
                <a:latin typeface="+mn-ea"/>
                <a:ea typeface="+mn-ea"/>
              </a:rPr>
              <a:t>자바 </a:t>
            </a:r>
            <a:r>
              <a:rPr lang="ko-KR" altLang="en-US" dirty="0" err="1" smtClean="0">
                <a:latin typeface="+mn-ea"/>
                <a:ea typeface="+mn-ea"/>
              </a:rPr>
              <a:t>가상머신</a:t>
            </a:r>
            <a:r>
              <a:rPr lang="ko-KR" altLang="en-US" dirty="0" smtClean="0">
                <a:latin typeface="+mn-ea"/>
                <a:ea typeface="+mn-ea"/>
              </a:rPr>
              <a:t> </a:t>
            </a:r>
            <a:r>
              <a:rPr lang="en-US" altLang="ko-KR" dirty="0" smtClean="0">
                <a:latin typeface="+mn-ea"/>
                <a:ea typeface="+mn-ea"/>
              </a:rPr>
              <a:t>– Write once, run anywhere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>
                <a:latin typeface="+mn-ea"/>
                <a:ea typeface="+mn-ea"/>
              </a:rPr>
              <a:t>자바 컴파일러 </a:t>
            </a:r>
            <a:r>
              <a:rPr lang="en-US" altLang="ko-KR" dirty="0" smtClean="0">
                <a:latin typeface="+mn-ea"/>
                <a:ea typeface="+mn-ea"/>
              </a:rPr>
              <a:t>– </a:t>
            </a:r>
            <a:r>
              <a:rPr lang="ko-KR" altLang="en-US" dirty="0" smtClean="0">
                <a:latin typeface="+mn-ea"/>
                <a:ea typeface="+mn-ea"/>
              </a:rPr>
              <a:t>바이트코드</a:t>
            </a:r>
            <a:r>
              <a:rPr lang="en-US" altLang="ko-KR" dirty="0" smtClean="0">
                <a:latin typeface="+mn-ea"/>
                <a:ea typeface="+mn-ea"/>
              </a:rPr>
              <a:t>(bytecode)</a:t>
            </a:r>
          </a:p>
          <a:p>
            <a:pPr lvl="1">
              <a:lnSpc>
                <a:spcPct val="150000"/>
              </a:lnSpc>
            </a:pPr>
            <a:r>
              <a:rPr lang="en-US" altLang="ko-KR" dirty="0" smtClean="0">
                <a:latin typeface="+mn-ea"/>
                <a:ea typeface="+mn-ea"/>
              </a:rPr>
              <a:t>API </a:t>
            </a:r>
            <a:r>
              <a:rPr lang="ko-KR" altLang="en-US" dirty="0" smtClean="0">
                <a:latin typeface="+mn-ea"/>
                <a:ea typeface="+mn-ea"/>
              </a:rPr>
              <a:t>패키지 </a:t>
            </a:r>
            <a:r>
              <a:rPr lang="en-US" altLang="ko-KR" dirty="0" smtClean="0">
                <a:latin typeface="+mn-ea"/>
                <a:ea typeface="+mn-ea"/>
              </a:rPr>
              <a:t>- </a:t>
            </a:r>
            <a:r>
              <a:rPr lang="ko-KR" altLang="en-US" dirty="0" smtClean="0">
                <a:latin typeface="+mn-ea"/>
                <a:ea typeface="+mn-ea"/>
              </a:rPr>
              <a:t>라이브러리</a:t>
            </a:r>
            <a:endParaRPr lang="en-US" altLang="ko-KR" dirty="0" smtClean="0">
              <a:latin typeface="+mn-ea"/>
              <a:ea typeface="+mn-ea"/>
            </a:endParaRPr>
          </a:p>
          <a:p>
            <a:pPr lvl="1">
              <a:lnSpc>
                <a:spcPct val="150000"/>
              </a:lnSpc>
            </a:pPr>
            <a:endParaRPr lang="en-US" altLang="ko-KR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+mn-ea"/>
                <a:ea typeface="+mn-ea"/>
              </a:rPr>
              <a:t>JDK</a:t>
            </a:r>
          </a:p>
          <a:p>
            <a:pPr lvl="1">
              <a:lnSpc>
                <a:spcPct val="150000"/>
              </a:lnSpc>
            </a:pPr>
            <a:r>
              <a:rPr lang="en-US" altLang="ko-KR" dirty="0" smtClean="0">
                <a:latin typeface="+mn-ea"/>
                <a:ea typeface="+mn-ea"/>
              </a:rPr>
              <a:t>Open JDK (Java</a:t>
            </a:r>
            <a:r>
              <a:rPr lang="ko-KR" altLang="en-US" dirty="0">
                <a:latin typeface="+mn-ea"/>
                <a:ea typeface="+mn-ea"/>
              </a:rPr>
              <a:t> </a:t>
            </a:r>
            <a:r>
              <a:rPr lang="en-US" altLang="ko-KR" dirty="0" smtClean="0">
                <a:latin typeface="+mn-ea"/>
                <a:ea typeface="+mn-ea"/>
              </a:rPr>
              <a:t>Open Source </a:t>
            </a:r>
            <a:r>
              <a:rPr lang="ko-KR" altLang="en-US" dirty="0" smtClean="0">
                <a:latin typeface="+mn-ea"/>
                <a:ea typeface="+mn-ea"/>
              </a:rPr>
              <a:t>구현체</a:t>
            </a:r>
            <a:r>
              <a:rPr lang="en-US" altLang="ko-KR" dirty="0" smtClean="0">
                <a:latin typeface="+mn-ea"/>
                <a:ea typeface="+mn-ea"/>
              </a:rPr>
              <a:t>)</a:t>
            </a:r>
          </a:p>
          <a:p>
            <a:pPr lvl="2">
              <a:lnSpc>
                <a:spcPct val="150000"/>
              </a:lnSpc>
            </a:pPr>
            <a:r>
              <a:rPr lang="en-US" altLang="ko-KR" dirty="0" smtClean="0">
                <a:latin typeface="+mn-ea"/>
                <a:ea typeface="+mn-ea"/>
              </a:rPr>
              <a:t>Java Community Process -&gt; Java Specification Request </a:t>
            </a:r>
          </a:p>
          <a:p>
            <a:pPr lvl="1">
              <a:lnSpc>
                <a:spcPct val="150000"/>
              </a:lnSpc>
            </a:pPr>
            <a:r>
              <a:rPr lang="en-US" altLang="ko-KR" dirty="0" smtClean="0">
                <a:latin typeface="+mn-ea"/>
                <a:ea typeface="+mn-ea"/>
              </a:rPr>
              <a:t>Oracle JDK </a:t>
            </a:r>
          </a:p>
          <a:p>
            <a:pPr lvl="1">
              <a:lnSpc>
                <a:spcPct val="150000"/>
              </a:lnSpc>
            </a:pPr>
            <a:r>
              <a:rPr lang="en-US" altLang="ko-KR" dirty="0" smtClean="0">
                <a:latin typeface="+mn-ea"/>
                <a:ea typeface="+mn-ea"/>
              </a:rPr>
              <a:t>Azul</a:t>
            </a:r>
            <a:r>
              <a:rPr lang="ko-KR" altLang="en-US" dirty="0" smtClean="0">
                <a:latin typeface="+mn-ea"/>
                <a:ea typeface="+mn-ea"/>
              </a:rPr>
              <a:t> </a:t>
            </a:r>
            <a:r>
              <a:rPr lang="en-US" altLang="ko-KR" dirty="0" smtClean="0">
                <a:latin typeface="+mn-ea"/>
                <a:ea typeface="+mn-ea"/>
              </a:rPr>
              <a:t>System’s Zulu (a certified binary build of Open JDK)</a:t>
            </a:r>
          </a:p>
        </p:txBody>
      </p:sp>
    </p:spTree>
    <p:extLst>
      <p:ext uri="{BB962C8B-B14F-4D97-AF65-F5344CB8AC3E}">
        <p14:creationId xmlns:p14="http://schemas.microsoft.com/office/powerpoint/2010/main" val="1385944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en-US" altLang="ko-KR" dirty="0"/>
              <a:t>REST API </a:t>
            </a:r>
            <a:r>
              <a:rPr lang="ko-KR" altLang="en-US" dirty="0"/>
              <a:t>구현 </a:t>
            </a:r>
            <a:r>
              <a:rPr lang="en-US" altLang="ko-KR" dirty="0"/>
              <a:t>– mall-account </a:t>
            </a:r>
            <a:r>
              <a:rPr lang="en-US" altLang="ko-KR" dirty="0" smtClean="0"/>
              <a:t>(2/5)</a:t>
            </a:r>
            <a:endParaRPr lang="en-US" altLang="ko-KR" dirty="0"/>
          </a:p>
        </p:txBody>
      </p:sp>
      <p:sp>
        <p:nvSpPr>
          <p:cNvPr id="1471" name="텍스트 개체 틀 1470"/>
          <p:cNvSpPr>
            <a:spLocks noGrp="1"/>
          </p:cNvSpPr>
          <p:nvPr>
            <p:ph type="body" sz="quarter" idx="10"/>
          </p:nvPr>
        </p:nvSpPr>
        <p:spPr>
          <a:xfrm>
            <a:off x="339727" y="764630"/>
            <a:ext cx="10369549" cy="231825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mall-account Swagger-UI</a:t>
            </a:r>
            <a:endParaRPr lang="en-US" altLang="ko-KR" dirty="0" smtClean="0">
              <a:hlinkClick r:id="rId3"/>
            </a:endParaRPr>
          </a:p>
          <a:p>
            <a:pPr lvl="1">
              <a:lnSpc>
                <a:spcPct val="150000"/>
              </a:lnSpc>
            </a:pPr>
            <a:r>
              <a:rPr lang="en-US" altLang="ko-KR" dirty="0" smtClean="0">
                <a:hlinkClick r:id="rId3"/>
              </a:rPr>
              <a:t>http://localhost:11001/swagger-ui.html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SwaggerConfig.java</a:t>
            </a:r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REST API </a:t>
            </a:r>
            <a:r>
              <a:rPr lang="ko-KR" altLang="en-US" dirty="0" smtClean="0"/>
              <a:t>테스트</a:t>
            </a:r>
            <a:endParaRPr lang="en-US" altLang="ko-KR" dirty="0" smtClean="0"/>
          </a:p>
          <a:p>
            <a:pPr lvl="0">
              <a:lnSpc>
                <a:spcPct val="150000"/>
              </a:lnSpc>
            </a:pP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8270" y="1772770"/>
            <a:ext cx="6712500" cy="452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326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en-US" altLang="ko-KR" dirty="0" smtClean="0"/>
              <a:t>※ Spring Data REST</a:t>
            </a:r>
            <a:endParaRPr lang="en-US" altLang="ko-KR" dirty="0"/>
          </a:p>
        </p:txBody>
      </p:sp>
      <p:sp>
        <p:nvSpPr>
          <p:cNvPr id="1471" name="텍스트 개체 틀 1470"/>
          <p:cNvSpPr>
            <a:spLocks noGrp="1"/>
          </p:cNvSpPr>
          <p:nvPr>
            <p:ph type="body" sz="quarter" idx="10"/>
          </p:nvPr>
        </p:nvSpPr>
        <p:spPr>
          <a:xfrm>
            <a:off x="339727" y="764630"/>
            <a:ext cx="10369549" cy="531106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dirty="0" smtClean="0">
                <a:hlinkClick r:id="rId3"/>
              </a:rPr>
              <a:t>https://projects.spring.io/spring-data-rest/</a:t>
            </a:r>
            <a:endParaRPr lang="en-US" altLang="ko-KR" dirty="0" smtClean="0"/>
          </a:p>
          <a:p>
            <a:pPr lvl="0">
              <a:lnSpc>
                <a:spcPct val="120000"/>
              </a:lnSpc>
            </a:pPr>
            <a:endParaRPr lang="en-US" altLang="ko-KR" dirty="0" smtClean="0"/>
          </a:p>
          <a:p>
            <a:pPr lvl="0">
              <a:lnSpc>
                <a:spcPct val="120000"/>
              </a:lnSpc>
            </a:pPr>
            <a:r>
              <a:rPr lang="en-US" altLang="ko-KR" dirty="0" smtClean="0"/>
              <a:t>Features</a:t>
            </a:r>
          </a:p>
          <a:p>
            <a:pPr lvl="1">
              <a:lnSpc>
                <a:spcPct val="120000"/>
              </a:lnSpc>
            </a:pPr>
            <a:r>
              <a:rPr lang="en-US" altLang="ko-KR" sz="1600" dirty="0" smtClean="0"/>
              <a:t>Exposes a discoverable REST API for your domain model using HAL(Hyper Application Language) as media type.</a:t>
            </a:r>
          </a:p>
          <a:p>
            <a:pPr lvl="1">
              <a:lnSpc>
                <a:spcPct val="120000"/>
              </a:lnSpc>
            </a:pPr>
            <a:r>
              <a:rPr lang="en-US" altLang="ko-KR" sz="1600" dirty="0" smtClean="0"/>
              <a:t>Exposes collection, item and association resources representing your model.</a:t>
            </a:r>
          </a:p>
          <a:p>
            <a:pPr lvl="1">
              <a:lnSpc>
                <a:spcPct val="120000"/>
              </a:lnSpc>
            </a:pPr>
            <a:r>
              <a:rPr lang="en-US" altLang="ko-KR" sz="1600" dirty="0" smtClean="0"/>
              <a:t>Supports pagination via navigational links.</a:t>
            </a:r>
          </a:p>
          <a:p>
            <a:pPr lvl="1">
              <a:lnSpc>
                <a:spcPct val="120000"/>
              </a:lnSpc>
            </a:pPr>
            <a:r>
              <a:rPr lang="en-US" altLang="ko-KR" sz="1600" dirty="0" smtClean="0"/>
              <a:t>Allows to dynamically filter collection resources.</a:t>
            </a:r>
          </a:p>
          <a:p>
            <a:pPr lvl="1">
              <a:lnSpc>
                <a:spcPct val="120000"/>
              </a:lnSpc>
            </a:pPr>
            <a:r>
              <a:rPr lang="en-US" altLang="ko-KR" sz="1600" dirty="0" smtClean="0"/>
              <a:t>Exposes dedicated search resources for query methods defined in your repositories.</a:t>
            </a:r>
          </a:p>
          <a:p>
            <a:pPr lvl="1">
              <a:lnSpc>
                <a:spcPct val="120000"/>
              </a:lnSpc>
            </a:pPr>
            <a:r>
              <a:rPr lang="en-US" altLang="ko-KR" sz="1600" dirty="0" smtClean="0"/>
              <a:t>Allows to hook into the handling of REST requests by handling Spring </a:t>
            </a:r>
            <a:r>
              <a:rPr lang="en-US" altLang="ko-KR" sz="1600" dirty="0" err="1" smtClean="0"/>
              <a:t>ApplicationEvents</a:t>
            </a:r>
            <a:r>
              <a:rPr lang="en-US" altLang="ko-KR" sz="1600" dirty="0" smtClean="0"/>
              <a:t>.</a:t>
            </a:r>
          </a:p>
          <a:p>
            <a:pPr lvl="1">
              <a:lnSpc>
                <a:spcPct val="120000"/>
              </a:lnSpc>
            </a:pPr>
            <a:r>
              <a:rPr lang="en-US" altLang="ko-KR" sz="1600" dirty="0" smtClean="0"/>
              <a:t>Exposes metadata about the model discovered as ALPS and JSON Schema.</a:t>
            </a:r>
          </a:p>
          <a:p>
            <a:pPr lvl="1">
              <a:lnSpc>
                <a:spcPct val="120000"/>
              </a:lnSpc>
            </a:pPr>
            <a:r>
              <a:rPr lang="en-US" altLang="ko-KR" sz="1600" dirty="0" smtClean="0"/>
              <a:t>Allows to define client specific representations through projections.</a:t>
            </a:r>
          </a:p>
          <a:p>
            <a:pPr lvl="1">
              <a:lnSpc>
                <a:spcPct val="120000"/>
              </a:lnSpc>
            </a:pPr>
            <a:r>
              <a:rPr lang="en-US" altLang="ko-KR" sz="1600" dirty="0" smtClean="0"/>
              <a:t>Ships a customized variant of the HAL Browser to leverage the exposed metadata.</a:t>
            </a:r>
          </a:p>
          <a:p>
            <a:pPr lvl="1">
              <a:lnSpc>
                <a:spcPct val="120000"/>
              </a:lnSpc>
            </a:pPr>
            <a:r>
              <a:rPr lang="en-US" altLang="ko-KR" sz="1600" dirty="0" smtClean="0"/>
              <a:t>Currently supports JPA, MongoDB, Neo4j, </a:t>
            </a:r>
            <a:r>
              <a:rPr lang="en-US" altLang="ko-KR" sz="1600" dirty="0" err="1" smtClean="0"/>
              <a:t>Solr</a:t>
            </a:r>
            <a:r>
              <a:rPr lang="en-US" altLang="ko-KR" sz="1600" dirty="0" smtClean="0"/>
              <a:t>, Cassandra, </a:t>
            </a:r>
            <a:r>
              <a:rPr lang="en-US" altLang="ko-KR" sz="1600" dirty="0" err="1" smtClean="0"/>
              <a:t>Gemfire</a:t>
            </a:r>
            <a:r>
              <a:rPr lang="en-US" altLang="ko-KR" sz="1600" dirty="0" smtClean="0"/>
              <a:t>.</a:t>
            </a:r>
          </a:p>
          <a:p>
            <a:pPr lvl="1">
              <a:lnSpc>
                <a:spcPct val="120000"/>
              </a:lnSpc>
            </a:pPr>
            <a:r>
              <a:rPr lang="en-US" altLang="ko-KR" sz="1600" dirty="0" smtClean="0"/>
              <a:t>Allows advanced customizations of the default resources exposed.</a:t>
            </a:r>
          </a:p>
        </p:txBody>
      </p:sp>
    </p:spTree>
    <p:extLst>
      <p:ext uri="{BB962C8B-B14F-4D97-AF65-F5344CB8AC3E}">
        <p14:creationId xmlns:p14="http://schemas.microsoft.com/office/powerpoint/2010/main" val="2682263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REST API </a:t>
            </a:r>
            <a:r>
              <a:rPr lang="ko-KR" altLang="en-US" dirty="0"/>
              <a:t>구현 </a:t>
            </a:r>
            <a:r>
              <a:rPr lang="en-US" altLang="ko-KR" dirty="0"/>
              <a:t>– mall-account </a:t>
            </a:r>
            <a:r>
              <a:rPr lang="en-US" altLang="ko-KR" dirty="0" smtClean="0"/>
              <a:t>(3/5)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339727" y="836614"/>
            <a:ext cx="10369549" cy="802134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altLang="ko-KR" dirty="0" smtClean="0">
                <a:latin typeface="+mn-ea"/>
                <a:ea typeface="+mn-ea"/>
              </a:rPr>
              <a:t>AccountRepository.java</a:t>
            </a:r>
            <a:endParaRPr lang="en-US" altLang="ko-KR" sz="1600" dirty="0" smtClean="0">
              <a:latin typeface="+mn-ea"/>
              <a:ea typeface="+mn-ea"/>
            </a:endParaRPr>
          </a:p>
          <a:p>
            <a:pPr lvl="1">
              <a:lnSpc>
                <a:spcPct val="130000"/>
              </a:lnSpc>
            </a:pPr>
            <a:endParaRPr lang="en-US" altLang="ko-KR" sz="1600" dirty="0" smtClean="0">
              <a:latin typeface="+mn-ea"/>
              <a:ea typeface="+mn-ea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0074211"/>
              </p:ext>
            </p:extLst>
          </p:nvPr>
        </p:nvGraphicFramePr>
        <p:xfrm>
          <a:off x="555810" y="1412720"/>
          <a:ext cx="9217280" cy="30244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9217280">
                  <a:extLst>
                    <a:ext uri="{9D8B030D-6E8A-4147-A177-3AD203B41FA5}">
                      <a16:colId xmlns:a16="http://schemas.microsoft.com/office/drawing/2014/main" val="3392073139"/>
                    </a:ext>
                  </a:extLst>
                </a:gridCol>
              </a:tblGrid>
              <a:tr h="302442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import </a:t>
                      </a:r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</a:rPr>
                        <a:t>org.springframework.data.querydsl.QueryDslPredicateExecutor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;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import </a:t>
                      </a:r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</a:rPr>
                        <a:t>com.querydsl.core.types.Predicate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;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14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400" b="1" dirty="0" smtClean="0">
                          <a:solidFill>
                            <a:srgbClr val="0000CC"/>
                          </a:solidFill>
                        </a:rPr>
                        <a:t>@</a:t>
                      </a:r>
                      <a:r>
                        <a:rPr lang="en-US" altLang="ko-KR" sz="1400" b="1" dirty="0" err="1" smtClean="0">
                          <a:solidFill>
                            <a:srgbClr val="0000CC"/>
                          </a:solidFill>
                        </a:rPr>
                        <a:t>RepositoryRestResource</a:t>
                      </a:r>
                      <a:endParaRPr lang="en-US" altLang="ko-KR" sz="1400" b="1" dirty="0" smtClean="0">
                        <a:solidFill>
                          <a:srgbClr val="0000CC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public interface </a:t>
                      </a:r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</a:rPr>
                        <a:t>AccountRepository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 extends </a:t>
                      </a:r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</a:rPr>
                        <a:t>PagingAndSortingRepository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&lt;Account, Long&gt;,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                                                          </a:t>
                      </a:r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</a:rPr>
                        <a:t>QueryDslPredicateExecutor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&lt;Account&gt; {	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22922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2512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en-US" altLang="ko-KR" dirty="0"/>
              <a:t>REST API </a:t>
            </a:r>
            <a:r>
              <a:rPr lang="ko-KR" altLang="en-US" dirty="0"/>
              <a:t>구현 </a:t>
            </a:r>
            <a:r>
              <a:rPr lang="en-US" altLang="ko-KR" dirty="0"/>
              <a:t>– mall-account </a:t>
            </a:r>
            <a:r>
              <a:rPr lang="en-US" altLang="ko-KR" dirty="0" smtClean="0"/>
              <a:t>(4/5)</a:t>
            </a:r>
            <a:endParaRPr lang="en-US" altLang="ko-KR" dirty="0"/>
          </a:p>
        </p:txBody>
      </p:sp>
      <p:sp>
        <p:nvSpPr>
          <p:cNvPr id="1471" name="텍스트 개체 틀 1470"/>
          <p:cNvSpPr>
            <a:spLocks noGrp="1"/>
          </p:cNvSpPr>
          <p:nvPr>
            <p:ph type="body" sz="quarter" idx="10"/>
          </p:nvPr>
        </p:nvSpPr>
        <p:spPr>
          <a:xfrm>
            <a:off x="339727" y="764630"/>
            <a:ext cx="10369549" cy="90556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Account Entity (Query </a:t>
            </a:r>
            <a:r>
              <a:rPr lang="en-US" altLang="ko-KR" dirty="0" err="1" smtClean="0"/>
              <a:t>Dsl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Jpa</a:t>
            </a:r>
            <a:r>
              <a:rPr lang="en-US" altLang="ko-KR" dirty="0" smtClean="0"/>
              <a:t> Repository)</a:t>
            </a:r>
            <a:endParaRPr lang="en-US" altLang="ko-KR" dirty="0"/>
          </a:p>
          <a:p>
            <a:pPr lvl="0">
              <a:lnSpc>
                <a:spcPct val="150000"/>
              </a:lnSpc>
            </a:pP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0030" y="1412720"/>
            <a:ext cx="6339702" cy="4856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287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en-US" altLang="ko-KR" dirty="0"/>
              <a:t>REST API </a:t>
            </a:r>
            <a:r>
              <a:rPr lang="ko-KR" altLang="en-US" dirty="0"/>
              <a:t>구현 </a:t>
            </a:r>
            <a:r>
              <a:rPr lang="en-US" altLang="ko-KR" dirty="0"/>
              <a:t>– mall-account </a:t>
            </a:r>
            <a:r>
              <a:rPr lang="en-US" altLang="ko-KR" dirty="0" smtClean="0"/>
              <a:t>(5/5)</a:t>
            </a:r>
            <a:endParaRPr lang="en-US" altLang="ko-KR" dirty="0"/>
          </a:p>
        </p:txBody>
      </p:sp>
      <p:sp>
        <p:nvSpPr>
          <p:cNvPr id="1471" name="텍스트 개체 틀 1470"/>
          <p:cNvSpPr>
            <a:spLocks noGrp="1"/>
          </p:cNvSpPr>
          <p:nvPr>
            <p:ph type="body" sz="quarter" idx="10"/>
          </p:nvPr>
        </p:nvSpPr>
        <p:spPr>
          <a:xfrm>
            <a:off x="339727" y="764630"/>
            <a:ext cx="10369549" cy="142999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Query </a:t>
            </a:r>
            <a:r>
              <a:rPr lang="en-US" altLang="ko-KR" dirty="0" err="1" smtClean="0"/>
              <a:t>Dsl</a:t>
            </a:r>
            <a:r>
              <a:rPr lang="en-US" altLang="ko-KR" dirty="0" smtClean="0"/>
              <a:t> Web Support</a:t>
            </a:r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0">
              <a:lnSpc>
                <a:spcPct val="150000"/>
              </a:lnSpc>
            </a:pP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7970" y="1268700"/>
            <a:ext cx="6898536" cy="4927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072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en-US" altLang="ko-KR" dirty="0"/>
              <a:t>REST API </a:t>
            </a:r>
            <a:r>
              <a:rPr lang="ko-KR" altLang="en-US" dirty="0"/>
              <a:t>구현 </a:t>
            </a:r>
            <a:r>
              <a:rPr lang="en-US" altLang="ko-KR" dirty="0"/>
              <a:t>– </a:t>
            </a:r>
            <a:r>
              <a:rPr lang="en-US" altLang="ko-KR" dirty="0" smtClean="0"/>
              <a:t>mall-product (</a:t>
            </a:r>
            <a:r>
              <a:rPr lang="ko-KR" altLang="en-US" dirty="0" smtClean="0"/>
              <a:t>실습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  <p:sp>
        <p:nvSpPr>
          <p:cNvPr id="1471" name="텍스트 개체 틀 1470"/>
          <p:cNvSpPr>
            <a:spLocks noGrp="1"/>
          </p:cNvSpPr>
          <p:nvPr>
            <p:ph type="body" sz="quarter" idx="10"/>
          </p:nvPr>
        </p:nvSpPr>
        <p:spPr>
          <a:xfrm>
            <a:off x="339727" y="764630"/>
            <a:ext cx="10369549" cy="237179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Spring MVC </a:t>
            </a:r>
            <a:r>
              <a:rPr lang="en-US" altLang="ko-KR" dirty="0" err="1" smtClean="0"/>
              <a:t>RESTFul</a:t>
            </a:r>
            <a:r>
              <a:rPr lang="en-US" altLang="ko-KR" dirty="0" smtClean="0"/>
              <a:t> Web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Spring Data REST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Spring Data REST Query </a:t>
            </a:r>
            <a:r>
              <a:rPr lang="en-US" altLang="ko-KR" dirty="0" err="1" smtClean="0"/>
              <a:t>Dsl</a:t>
            </a:r>
            <a:r>
              <a:rPr lang="en-US" altLang="ko-KR" dirty="0" smtClean="0"/>
              <a:t> Web Support</a:t>
            </a:r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0">
              <a:lnSpc>
                <a:spcPct val="150000"/>
              </a:lnSpc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568384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5596013" y="3589129"/>
            <a:ext cx="5329238" cy="419412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dirty="0" smtClean="0">
                <a:latin typeface="+mn-lt"/>
              </a:rPr>
              <a:t>mall-order </a:t>
            </a:r>
            <a:r>
              <a:rPr lang="ko-KR" altLang="en-US" dirty="0" smtClean="0">
                <a:latin typeface="+mn-lt"/>
              </a:rPr>
              <a:t>서비스 구현</a:t>
            </a:r>
            <a:endParaRPr lang="en-US" altLang="ko-KR" dirty="0" smtClean="0">
              <a:latin typeface="+mn-lt"/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. </a:t>
            </a:r>
            <a:r>
              <a:rPr lang="ko-KR" altLang="en-US" dirty="0" smtClean="0"/>
              <a:t>개발 실습 </a:t>
            </a:r>
            <a:r>
              <a:rPr lang="en-US" altLang="ko-KR" dirty="0" smtClean="0"/>
              <a:t>#5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7687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en-US" altLang="ko-KR" dirty="0" smtClean="0"/>
              <a:t>mall-order </a:t>
            </a:r>
            <a:r>
              <a:rPr lang="ko-KR" altLang="en-US" dirty="0" smtClean="0"/>
              <a:t>서비스 구현 </a:t>
            </a:r>
            <a:r>
              <a:rPr lang="en-US" altLang="ko-KR" dirty="0" smtClean="0"/>
              <a:t>(1/6)</a:t>
            </a:r>
            <a:endParaRPr lang="en-US" altLang="ko-KR" dirty="0"/>
          </a:p>
        </p:txBody>
      </p:sp>
      <p:sp>
        <p:nvSpPr>
          <p:cNvPr id="1471" name="텍스트 개체 틀 1470"/>
          <p:cNvSpPr>
            <a:spLocks noGrp="1"/>
          </p:cNvSpPr>
          <p:nvPr>
            <p:ph type="body" sz="quarter" idx="10"/>
          </p:nvPr>
        </p:nvSpPr>
        <p:spPr>
          <a:xfrm>
            <a:off x="339727" y="764630"/>
            <a:ext cx="10369549" cy="237179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Domain Model </a:t>
            </a:r>
            <a:r>
              <a:rPr lang="ko-KR" altLang="en-US" dirty="0" smtClean="0"/>
              <a:t>구현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Domain Repository </a:t>
            </a:r>
            <a:r>
              <a:rPr lang="ko-KR" altLang="en-US" dirty="0" smtClean="0"/>
              <a:t>구현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작성 후 실행 시 오류 발생</a:t>
            </a:r>
            <a:r>
              <a:rPr lang="en-US" altLang="ko-KR" dirty="0" smtClean="0"/>
              <a:t>!!! – </a:t>
            </a:r>
            <a:r>
              <a:rPr lang="ko-KR" altLang="en-US" dirty="0" smtClean="0"/>
              <a:t>왜 오류가 날까</a:t>
            </a:r>
            <a:r>
              <a:rPr lang="en-US" altLang="ko-KR" dirty="0" smtClean="0"/>
              <a:t>? </a:t>
            </a:r>
            <a:r>
              <a:rPr lang="ko-KR" altLang="en-US" dirty="0" smtClean="0"/>
              <a:t>해결책은</a:t>
            </a:r>
            <a:r>
              <a:rPr lang="en-US" altLang="ko-KR" dirty="0" smtClean="0"/>
              <a:t>? 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dirty="0"/>
          </a:p>
          <a:p>
            <a:pPr lvl="0">
              <a:lnSpc>
                <a:spcPct val="150000"/>
              </a:lnSpc>
            </a:pP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8276" y="2564880"/>
            <a:ext cx="7201000" cy="3594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284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en-US" altLang="ko-KR" dirty="0" smtClean="0"/>
              <a:t>mall-order </a:t>
            </a:r>
            <a:r>
              <a:rPr lang="ko-KR" altLang="en-US" dirty="0" smtClean="0"/>
              <a:t>서비스 구현 </a:t>
            </a:r>
            <a:r>
              <a:rPr lang="en-US" altLang="ko-KR" dirty="0" smtClean="0"/>
              <a:t>(2/6)</a:t>
            </a:r>
            <a:endParaRPr lang="en-US" altLang="ko-KR" dirty="0"/>
          </a:p>
        </p:txBody>
      </p:sp>
      <p:sp>
        <p:nvSpPr>
          <p:cNvPr id="1471" name="텍스트 개체 틀 1470"/>
          <p:cNvSpPr>
            <a:spLocks noGrp="1"/>
          </p:cNvSpPr>
          <p:nvPr>
            <p:ph type="body" sz="quarter" idx="10"/>
          </p:nvPr>
        </p:nvSpPr>
        <p:spPr>
          <a:xfrm>
            <a:off x="339727" y="764630"/>
            <a:ext cx="10369549" cy="190089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Domain Service </a:t>
            </a:r>
            <a:r>
              <a:rPr lang="ko-KR" altLang="en-US" dirty="0" smtClean="0"/>
              <a:t>구현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다른 서비스의 정보 호출 필요 </a:t>
            </a:r>
            <a:endParaRPr lang="en-US" altLang="ko-KR" dirty="0" smtClean="0"/>
          </a:p>
          <a:p>
            <a:pPr marL="0" indent="0">
              <a:lnSpc>
                <a:spcPct val="150000"/>
              </a:lnSpc>
              <a:buNone/>
            </a:pPr>
            <a:endParaRPr lang="en-US" altLang="ko-KR" dirty="0"/>
          </a:p>
          <a:p>
            <a:pPr lvl="0">
              <a:lnSpc>
                <a:spcPct val="150000"/>
              </a:lnSpc>
            </a:pP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1890" y="2348850"/>
            <a:ext cx="8520500" cy="2914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907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※ Spring Cloud (1/2)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339727" y="836613"/>
            <a:ext cx="10369549" cy="5003284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altLang="ko-KR" smtClean="0">
                <a:hlinkClick r:id="rId3"/>
              </a:rPr>
              <a:t>https</a:t>
            </a:r>
            <a:r>
              <a:rPr lang="en-US" altLang="ko-KR" dirty="0" smtClean="0">
                <a:hlinkClick r:id="rId3"/>
              </a:rPr>
              <a:t>://projects.spring.io/spring-cloud</a:t>
            </a:r>
            <a:endParaRPr lang="en-US" altLang="ko-KR" dirty="0" smtClean="0"/>
          </a:p>
          <a:p>
            <a:pPr>
              <a:lnSpc>
                <a:spcPct val="130000"/>
              </a:lnSpc>
            </a:pPr>
            <a:endParaRPr lang="en-US" altLang="ko-KR" dirty="0"/>
          </a:p>
          <a:p>
            <a:pPr>
              <a:lnSpc>
                <a:spcPct val="130000"/>
              </a:lnSpc>
            </a:pPr>
            <a:r>
              <a:rPr lang="en-US" altLang="ko-KR" dirty="0" smtClean="0"/>
              <a:t>Feature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Distributed/versioned configuration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Service registration and discovery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Routing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Service-to-service calls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Load balancing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Circuit Breakers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Global locks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Leadership election and cluster state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Distributed </a:t>
            </a:r>
            <a:r>
              <a:rPr lang="en-US" altLang="ko-KR" dirty="0" smtClean="0"/>
              <a:t>messaging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 bwMode="auto">
          <a:xfrm>
            <a:off x="6279254" y="4797190"/>
            <a:ext cx="3024420" cy="648090"/>
          </a:xfrm>
          <a:prstGeom prst="roundRect">
            <a:avLst>
              <a:gd name="adj" fmla="val 32084"/>
            </a:avLst>
          </a:prstGeom>
          <a:solidFill>
            <a:schemeClr val="bg1"/>
          </a:solidFill>
          <a:ln w="9525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chemeClr val="tx1"/>
              </a:buClr>
            </a:pPr>
            <a:r>
              <a:rPr lang="en-US" altLang="ko-KR" sz="1800" b="0" dirty="0" smtClean="0">
                <a:latin typeface="+mn-lt"/>
              </a:rPr>
              <a:t>Java</a:t>
            </a:r>
            <a:endParaRPr lang="ko-KR" altLang="en-US" sz="1800" b="0" dirty="0" smtClean="0">
              <a:latin typeface="+mn-lt"/>
            </a:endParaRPr>
          </a:p>
        </p:txBody>
      </p:sp>
      <p:sp>
        <p:nvSpPr>
          <p:cNvPr id="6" name="모서리가 둥근 직사각형 5"/>
          <p:cNvSpPr/>
          <p:nvPr/>
        </p:nvSpPr>
        <p:spPr bwMode="auto">
          <a:xfrm>
            <a:off x="6279254" y="3981076"/>
            <a:ext cx="3024420" cy="648090"/>
          </a:xfrm>
          <a:prstGeom prst="roundRect">
            <a:avLst>
              <a:gd name="adj" fmla="val 32084"/>
            </a:avLst>
          </a:prstGeom>
          <a:solidFill>
            <a:schemeClr val="bg1"/>
          </a:solidFill>
          <a:ln w="9525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chemeClr val="tx1"/>
              </a:buClr>
            </a:pPr>
            <a:r>
              <a:rPr lang="en-US" altLang="ko-KR" sz="1800" b="0" dirty="0" smtClean="0">
                <a:latin typeface="+mn-lt"/>
              </a:rPr>
              <a:t>Spring Framework</a:t>
            </a:r>
            <a:endParaRPr lang="ko-KR" altLang="en-US" sz="1800" b="0" dirty="0" smtClean="0">
              <a:latin typeface="+mn-lt"/>
            </a:endParaRPr>
          </a:p>
        </p:txBody>
      </p:sp>
      <p:sp>
        <p:nvSpPr>
          <p:cNvPr id="7" name="모서리가 둥근 직사각형 6"/>
          <p:cNvSpPr/>
          <p:nvPr/>
        </p:nvSpPr>
        <p:spPr bwMode="auto">
          <a:xfrm>
            <a:off x="6279254" y="3164963"/>
            <a:ext cx="3024420" cy="648090"/>
          </a:xfrm>
          <a:prstGeom prst="roundRect">
            <a:avLst>
              <a:gd name="adj" fmla="val 32084"/>
            </a:avLst>
          </a:prstGeom>
          <a:solidFill>
            <a:schemeClr val="bg1"/>
          </a:solidFill>
          <a:ln w="9525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chemeClr val="tx1"/>
              </a:buClr>
            </a:pPr>
            <a:r>
              <a:rPr lang="en-US" altLang="ko-KR" sz="1800" b="0" dirty="0" smtClean="0">
                <a:latin typeface="+mn-lt"/>
              </a:rPr>
              <a:t>Spring Boot</a:t>
            </a:r>
            <a:endParaRPr lang="ko-KR" altLang="en-US" sz="1800" b="0" dirty="0" smtClean="0">
              <a:latin typeface="+mn-lt"/>
            </a:endParaRPr>
          </a:p>
        </p:txBody>
      </p:sp>
      <p:sp>
        <p:nvSpPr>
          <p:cNvPr id="8" name="모서리가 둥근 직사각형 7"/>
          <p:cNvSpPr/>
          <p:nvPr/>
        </p:nvSpPr>
        <p:spPr bwMode="auto">
          <a:xfrm>
            <a:off x="6279254" y="2348850"/>
            <a:ext cx="3024420" cy="648090"/>
          </a:xfrm>
          <a:prstGeom prst="roundRect">
            <a:avLst>
              <a:gd name="adj" fmla="val 32084"/>
            </a:avLst>
          </a:prstGeom>
          <a:solidFill>
            <a:schemeClr val="bg1"/>
          </a:solidFill>
          <a:ln w="9525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chemeClr val="tx1"/>
              </a:buClr>
            </a:pPr>
            <a:r>
              <a:rPr lang="en-US" altLang="ko-KR" sz="1800" b="0" dirty="0" smtClean="0">
                <a:latin typeface="+mn-lt"/>
              </a:rPr>
              <a:t>Spring Cloud</a:t>
            </a:r>
            <a:endParaRPr lang="ko-KR" altLang="en-US" sz="1800" b="0" dirty="0" smtClean="0">
              <a:latin typeface="+mn-lt"/>
            </a:endParaRPr>
          </a:p>
        </p:txBody>
      </p:sp>
      <p:sp>
        <p:nvSpPr>
          <p:cNvPr id="9" name="모서리가 둥근 직사각형 8"/>
          <p:cNvSpPr/>
          <p:nvPr/>
        </p:nvSpPr>
        <p:spPr bwMode="auto">
          <a:xfrm>
            <a:off x="5159581" y="2776762"/>
            <a:ext cx="1656230" cy="648090"/>
          </a:xfrm>
          <a:prstGeom prst="roundRect">
            <a:avLst>
              <a:gd name="adj" fmla="val 32084"/>
            </a:avLst>
          </a:prstGeom>
          <a:solidFill>
            <a:schemeClr val="bg1"/>
          </a:solidFill>
          <a:ln w="9525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chemeClr val="tx1"/>
              </a:buClr>
            </a:pPr>
            <a:r>
              <a:rPr lang="en-US" altLang="ko-KR" sz="1800" b="0" dirty="0" smtClean="0">
                <a:latin typeface="+mn-lt"/>
              </a:rPr>
              <a:t>Netflix OSS</a:t>
            </a:r>
            <a:endParaRPr lang="ko-KR" altLang="en-US" sz="1800" b="0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54844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JDK (Java Development Kit) (2/2)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339727" y="836614"/>
            <a:ext cx="10369549" cy="5672698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ko-KR" altLang="en-US" dirty="0" smtClean="0">
                <a:latin typeface="+mn-ea"/>
                <a:ea typeface="+mn-ea"/>
              </a:rPr>
              <a:t>다운로드</a:t>
            </a:r>
            <a:endParaRPr lang="en-US" altLang="ko-KR" dirty="0" smtClean="0">
              <a:latin typeface="+mn-ea"/>
              <a:ea typeface="+mn-ea"/>
            </a:endParaRPr>
          </a:p>
          <a:p>
            <a:pPr lvl="1">
              <a:lnSpc>
                <a:spcPct val="120000"/>
              </a:lnSpc>
            </a:pPr>
            <a:r>
              <a:rPr lang="en-US" altLang="ko-KR" dirty="0" smtClean="0">
                <a:latin typeface="+mn-ea"/>
                <a:ea typeface="+mn-ea"/>
                <a:hlinkClick r:id="rId3"/>
              </a:rPr>
              <a:t>https://www.oracle.com</a:t>
            </a:r>
            <a:endParaRPr lang="en-US" altLang="ko-KR" dirty="0" smtClean="0">
              <a:latin typeface="+mn-ea"/>
              <a:ea typeface="+mn-ea"/>
            </a:endParaRPr>
          </a:p>
          <a:p>
            <a:pPr lvl="1">
              <a:lnSpc>
                <a:spcPct val="120000"/>
              </a:lnSpc>
            </a:pPr>
            <a:r>
              <a:rPr lang="en-US" altLang="ko-KR" dirty="0" smtClean="0">
                <a:latin typeface="+mn-ea"/>
                <a:ea typeface="+mn-ea"/>
              </a:rPr>
              <a:t>Menu &gt; Products &gt; Java &gt; Download Java(JDK) for Developers</a:t>
            </a:r>
          </a:p>
          <a:p>
            <a:pPr lvl="1">
              <a:lnSpc>
                <a:spcPct val="120000"/>
              </a:lnSpc>
            </a:pPr>
            <a:r>
              <a:rPr lang="en-US" altLang="ko-KR" dirty="0" smtClean="0">
                <a:latin typeface="+mn-ea"/>
                <a:ea typeface="+mn-ea"/>
              </a:rPr>
              <a:t>Java SE 8u211 JDK Download </a:t>
            </a:r>
          </a:p>
          <a:p>
            <a:pPr lvl="1">
              <a:lnSpc>
                <a:spcPct val="120000"/>
              </a:lnSpc>
            </a:pPr>
            <a:endParaRPr lang="en-US" altLang="ko-KR" sz="1050" dirty="0" smtClean="0">
              <a:latin typeface="+mn-ea"/>
              <a:ea typeface="+mn-ea"/>
            </a:endParaRPr>
          </a:p>
          <a:p>
            <a:pPr lvl="0">
              <a:lnSpc>
                <a:spcPct val="130000"/>
              </a:lnSpc>
            </a:pPr>
            <a:r>
              <a:rPr lang="ko-KR" altLang="en-US" dirty="0" smtClean="0">
                <a:latin typeface="맑은 고딕" panose="020B0503020000020004" pitchFamily="50" charset="-127"/>
              </a:rPr>
              <a:t>환경변수 확인 및 실행 확인</a:t>
            </a:r>
            <a:endParaRPr lang="en-US" altLang="ko-KR" dirty="0" smtClean="0">
              <a:latin typeface="맑은 고딕" panose="020B0503020000020004" pitchFamily="50" charset="-127"/>
            </a:endParaRPr>
          </a:p>
          <a:p>
            <a:pPr lvl="1">
              <a:lnSpc>
                <a:spcPct val="130000"/>
              </a:lnSpc>
            </a:pPr>
            <a:r>
              <a:rPr lang="ko-KR" altLang="en-US" dirty="0" smtClean="0">
                <a:latin typeface="+mn-ea"/>
                <a:ea typeface="+mn-ea"/>
              </a:rPr>
              <a:t>윈도우 시스템 속성 </a:t>
            </a:r>
            <a:r>
              <a:rPr lang="en-US" altLang="ko-KR" dirty="0" smtClean="0">
                <a:latin typeface="+mn-ea"/>
                <a:ea typeface="+mn-ea"/>
              </a:rPr>
              <a:t>&gt; </a:t>
            </a:r>
            <a:r>
              <a:rPr lang="ko-KR" altLang="en-US" dirty="0" smtClean="0">
                <a:latin typeface="+mn-ea"/>
                <a:ea typeface="+mn-ea"/>
              </a:rPr>
              <a:t>환경변수</a:t>
            </a:r>
            <a:endParaRPr lang="en-US" altLang="ko-KR" dirty="0" smtClean="0">
              <a:latin typeface="+mn-ea"/>
              <a:ea typeface="+mn-ea"/>
            </a:endParaRPr>
          </a:p>
          <a:p>
            <a:pPr lvl="1">
              <a:lnSpc>
                <a:spcPct val="130000"/>
              </a:lnSpc>
            </a:pPr>
            <a:endParaRPr lang="en-US" altLang="ko-KR" dirty="0">
              <a:latin typeface="+mn-ea"/>
              <a:ea typeface="+mn-ea"/>
            </a:endParaRPr>
          </a:p>
          <a:p>
            <a:pPr lvl="1">
              <a:lnSpc>
                <a:spcPct val="130000"/>
              </a:lnSpc>
            </a:pPr>
            <a:endParaRPr lang="en-US" altLang="ko-KR" dirty="0" smtClean="0">
              <a:latin typeface="+mn-ea"/>
              <a:ea typeface="+mn-ea"/>
            </a:endParaRPr>
          </a:p>
          <a:p>
            <a:pPr lvl="1">
              <a:lnSpc>
                <a:spcPct val="130000"/>
              </a:lnSpc>
            </a:pPr>
            <a:endParaRPr lang="en-US" altLang="ko-KR" dirty="0">
              <a:latin typeface="+mn-ea"/>
              <a:ea typeface="+mn-ea"/>
            </a:endParaRPr>
          </a:p>
          <a:p>
            <a:pPr lvl="1">
              <a:lnSpc>
                <a:spcPct val="130000"/>
              </a:lnSpc>
            </a:pPr>
            <a:endParaRPr lang="en-US" altLang="ko-KR" dirty="0" smtClean="0">
              <a:latin typeface="+mn-ea"/>
              <a:ea typeface="+mn-ea"/>
            </a:endParaRPr>
          </a:p>
          <a:p>
            <a:pPr lvl="1">
              <a:lnSpc>
                <a:spcPct val="130000"/>
              </a:lnSpc>
            </a:pPr>
            <a:r>
              <a:rPr lang="ko-KR" altLang="en-US" dirty="0" smtClean="0">
                <a:latin typeface="+mn-ea"/>
                <a:ea typeface="+mn-ea"/>
              </a:rPr>
              <a:t>윈도우 </a:t>
            </a:r>
            <a:r>
              <a:rPr lang="en-US" altLang="ko-KR" dirty="0" err="1" smtClean="0">
                <a:latin typeface="+mn-ea"/>
                <a:ea typeface="+mn-ea"/>
              </a:rPr>
              <a:t>cmd</a:t>
            </a:r>
            <a:r>
              <a:rPr lang="en-US" altLang="ko-KR" dirty="0" smtClean="0">
                <a:latin typeface="+mn-ea"/>
                <a:ea typeface="+mn-ea"/>
              </a:rPr>
              <a:t>  &gt; java -version</a:t>
            </a:r>
          </a:p>
          <a:p>
            <a:pPr lvl="1">
              <a:lnSpc>
                <a:spcPct val="150000"/>
              </a:lnSpc>
            </a:pPr>
            <a:endParaRPr lang="en-US" altLang="ko-KR" dirty="0">
              <a:latin typeface="+mn-ea"/>
              <a:ea typeface="+mn-ea"/>
            </a:endParaRPr>
          </a:p>
          <a:p>
            <a:pPr lvl="1">
              <a:lnSpc>
                <a:spcPct val="150000"/>
              </a:lnSpc>
            </a:pPr>
            <a:endParaRPr lang="en-US" altLang="ko-KR" dirty="0" smtClean="0">
              <a:latin typeface="+mn-ea"/>
              <a:ea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5769" y="3573020"/>
            <a:ext cx="3933825" cy="13049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05636" y="3602620"/>
            <a:ext cx="3933825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167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en-US" altLang="ko-KR" dirty="0" smtClean="0"/>
              <a:t>※ Spring Cloud (2/2)</a:t>
            </a:r>
            <a:endParaRPr lang="en-US" altLang="ko-KR" dirty="0"/>
          </a:p>
        </p:txBody>
      </p:sp>
      <p:sp>
        <p:nvSpPr>
          <p:cNvPr id="1471" name="텍스트 개체 틀 1470"/>
          <p:cNvSpPr>
            <a:spLocks noGrp="1"/>
          </p:cNvSpPr>
          <p:nvPr>
            <p:ph type="body" sz="quarter" idx="10"/>
          </p:nvPr>
        </p:nvSpPr>
        <p:spPr>
          <a:xfrm>
            <a:off x="339727" y="764631"/>
            <a:ext cx="10369549" cy="2787292"/>
          </a:xfrm>
        </p:spPr>
        <p:txBody>
          <a:bodyPr/>
          <a:lstStyle/>
          <a:p>
            <a:pPr lvl="0">
              <a:lnSpc>
                <a:spcPct val="150000"/>
              </a:lnSpc>
            </a:pPr>
            <a:r>
              <a:rPr lang="en-US" altLang="ko-KR" dirty="0"/>
              <a:t>Spring Cloud Netflix Feign </a:t>
            </a:r>
            <a:r>
              <a:rPr lang="en-US" altLang="ko-KR" dirty="0" smtClean="0"/>
              <a:t>Client</a:t>
            </a:r>
          </a:p>
          <a:p>
            <a:pPr lvl="1">
              <a:lnSpc>
                <a:spcPct val="150000"/>
              </a:lnSpc>
            </a:pPr>
            <a:r>
              <a:rPr lang="en-US" altLang="ko-KR" dirty="0">
                <a:hlinkClick r:id="rId3"/>
              </a:rPr>
              <a:t>h</a:t>
            </a:r>
            <a:r>
              <a:rPr lang="en-US" altLang="ko-KR" dirty="0" smtClean="0">
                <a:hlinkClick r:id="rId3"/>
              </a:rPr>
              <a:t>ttps</a:t>
            </a:r>
            <a:r>
              <a:rPr lang="en-US" altLang="ko-KR" dirty="0">
                <a:hlinkClick r:id="rId3"/>
              </a:rPr>
              <a:t>://</a:t>
            </a:r>
            <a:r>
              <a:rPr lang="en-US" altLang="ko-KR" dirty="0" smtClean="0">
                <a:hlinkClick r:id="rId3"/>
              </a:rPr>
              <a:t>cloud.spring.io/spring-cloud-netflix/multi/multi_spring-cloud-feign.html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REST Client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쉽게 작성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Interface </a:t>
            </a:r>
            <a:r>
              <a:rPr lang="ko-KR" altLang="en-US" dirty="0" smtClean="0"/>
              <a:t>정의하면 구현체는 자동 생성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mall/pom.xml dependency </a:t>
            </a:r>
            <a:r>
              <a:rPr lang="ko-KR" altLang="en-US" dirty="0" smtClean="0"/>
              <a:t>참조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640227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en-US" altLang="ko-KR" dirty="0"/>
              <a:t>mall-order </a:t>
            </a:r>
            <a:r>
              <a:rPr lang="ko-KR" altLang="en-US" dirty="0"/>
              <a:t>서비스 구현 </a:t>
            </a:r>
            <a:r>
              <a:rPr lang="en-US" altLang="ko-KR" dirty="0" smtClean="0"/>
              <a:t>(3/6)</a:t>
            </a:r>
            <a:endParaRPr lang="en-US" altLang="ko-KR" dirty="0"/>
          </a:p>
        </p:txBody>
      </p:sp>
      <p:sp>
        <p:nvSpPr>
          <p:cNvPr id="1471" name="텍스트 개체 틀 1470"/>
          <p:cNvSpPr>
            <a:spLocks noGrp="1"/>
          </p:cNvSpPr>
          <p:nvPr>
            <p:ph type="body" sz="quarter" idx="10"/>
          </p:nvPr>
        </p:nvSpPr>
        <p:spPr>
          <a:xfrm>
            <a:off x="339727" y="764631"/>
            <a:ext cx="10369549" cy="434662"/>
          </a:xfrm>
        </p:spPr>
        <p:txBody>
          <a:bodyPr/>
          <a:lstStyle/>
          <a:p>
            <a:pPr lvl="0">
              <a:lnSpc>
                <a:spcPct val="150000"/>
              </a:lnSpc>
            </a:pPr>
            <a:r>
              <a:rPr lang="en-US" altLang="ko-KR" dirty="0" smtClean="0"/>
              <a:t>OrderApplication.java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9520255"/>
              </p:ext>
            </p:extLst>
          </p:nvPr>
        </p:nvGraphicFramePr>
        <p:xfrm>
          <a:off x="627820" y="1327052"/>
          <a:ext cx="9721350" cy="2894057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9721350">
                  <a:extLst>
                    <a:ext uri="{9D8B030D-6E8A-4147-A177-3AD203B41FA5}">
                      <a16:colId xmlns:a16="http://schemas.microsoft.com/office/drawing/2014/main" val="3392073139"/>
                    </a:ext>
                  </a:extLst>
                </a:gridCol>
              </a:tblGrid>
              <a:tr h="2894057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@</a:t>
                      </a:r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</a:rPr>
                        <a:t>SpringBootApplication</a:t>
                      </a:r>
                      <a:endParaRPr lang="en-US" altLang="ko-KR" sz="14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400" b="1" dirty="0" smtClean="0">
                          <a:solidFill>
                            <a:srgbClr val="0000CC"/>
                          </a:solidFill>
                        </a:rPr>
                        <a:t>@</a:t>
                      </a:r>
                      <a:r>
                        <a:rPr lang="en-US" altLang="ko-KR" sz="1400" b="1" dirty="0" err="1" smtClean="0">
                          <a:solidFill>
                            <a:srgbClr val="0000CC"/>
                          </a:solidFill>
                        </a:rPr>
                        <a:t>EnableFeignClients</a:t>
                      </a:r>
                      <a:endParaRPr lang="en-US" altLang="ko-KR" sz="1400" b="1" dirty="0" smtClean="0">
                        <a:solidFill>
                          <a:srgbClr val="0000CC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public class </a:t>
                      </a:r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</a:rPr>
                        <a:t>OrderApplication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 {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	public static void main(String[] </a:t>
                      </a:r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</a:rPr>
                        <a:t>args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) {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		</a:t>
                      </a:r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</a:rPr>
                        <a:t>SpringApplication.run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</a:rPr>
                        <a:t>OrderApplication.class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</a:rPr>
                        <a:t>args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);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	}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22922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2956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en-US" altLang="ko-KR" dirty="0"/>
              <a:t>mall-order </a:t>
            </a:r>
            <a:r>
              <a:rPr lang="ko-KR" altLang="en-US" dirty="0"/>
              <a:t>서비스 구현 </a:t>
            </a:r>
            <a:r>
              <a:rPr lang="en-US" altLang="ko-KR" dirty="0" smtClean="0"/>
              <a:t>(4/6)</a:t>
            </a:r>
            <a:endParaRPr lang="en-US" altLang="ko-KR" dirty="0"/>
          </a:p>
        </p:txBody>
      </p:sp>
      <p:sp>
        <p:nvSpPr>
          <p:cNvPr id="1471" name="텍스트 개체 틀 1470"/>
          <p:cNvSpPr>
            <a:spLocks noGrp="1"/>
          </p:cNvSpPr>
          <p:nvPr>
            <p:ph type="body" sz="quarter" idx="10"/>
          </p:nvPr>
        </p:nvSpPr>
        <p:spPr>
          <a:xfrm>
            <a:off x="339727" y="764631"/>
            <a:ext cx="10369549" cy="434662"/>
          </a:xfrm>
        </p:spPr>
        <p:txBody>
          <a:bodyPr/>
          <a:lstStyle/>
          <a:p>
            <a:pPr lvl="0">
              <a:lnSpc>
                <a:spcPct val="150000"/>
              </a:lnSpc>
            </a:pPr>
            <a:r>
              <a:rPr lang="en-US" altLang="ko-KR" dirty="0" smtClean="0"/>
              <a:t>AccountProxy.java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280771"/>
              </p:ext>
            </p:extLst>
          </p:nvPr>
        </p:nvGraphicFramePr>
        <p:xfrm>
          <a:off x="627820" y="1327052"/>
          <a:ext cx="9721350" cy="48920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9721350">
                  <a:extLst>
                    <a:ext uri="{9D8B030D-6E8A-4147-A177-3AD203B41FA5}">
                      <a16:colId xmlns:a16="http://schemas.microsoft.com/office/drawing/2014/main" val="3392073139"/>
                    </a:ext>
                  </a:extLst>
                </a:gridCol>
              </a:tblGrid>
              <a:tr h="4478278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@Service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public class </a:t>
                      </a:r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</a:rPr>
                        <a:t>AccountProxy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 {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	@</a:t>
                      </a:r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</a:rPr>
                        <a:t>Autowired</a:t>
                      </a:r>
                      <a:endParaRPr lang="en-US" altLang="ko-KR" sz="14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	private </a:t>
                      </a:r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</a:rPr>
                        <a:t>AccountClient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</a:rPr>
                        <a:t>accountClient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;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	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	public Account </a:t>
                      </a:r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</a:rPr>
                        <a:t>findAccount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(Long id) {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		return </a:t>
                      </a:r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</a:rPr>
                        <a:t>accountClient.findAccount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(id).</a:t>
                      </a:r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</a:rPr>
                        <a:t>getContent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();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	}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14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	</a:t>
                      </a:r>
                      <a:r>
                        <a:rPr lang="en-US" altLang="ko-KR" sz="1400" b="0" dirty="0" smtClean="0">
                          <a:solidFill>
                            <a:srgbClr val="0000CC"/>
                          </a:solidFill>
                        </a:rPr>
                        <a:t>@</a:t>
                      </a:r>
                      <a:r>
                        <a:rPr lang="en-US" altLang="ko-KR" sz="1400" b="0" dirty="0" err="1" smtClean="0">
                          <a:solidFill>
                            <a:srgbClr val="0000CC"/>
                          </a:solidFill>
                        </a:rPr>
                        <a:t>FeignClient</a:t>
                      </a:r>
                      <a:r>
                        <a:rPr lang="en-US" altLang="ko-KR" sz="1400" b="0" dirty="0" smtClean="0">
                          <a:solidFill>
                            <a:srgbClr val="0000CC"/>
                          </a:solidFill>
                        </a:rPr>
                        <a:t>(name="accounts", </a:t>
                      </a:r>
                      <a:r>
                        <a:rPr lang="en-US" altLang="ko-KR" sz="1400" b="0" dirty="0" err="1" smtClean="0">
                          <a:solidFill>
                            <a:srgbClr val="0000CC"/>
                          </a:solidFill>
                        </a:rPr>
                        <a:t>url</a:t>
                      </a:r>
                      <a:r>
                        <a:rPr lang="en-US" altLang="ko-KR" sz="1400" b="0" dirty="0" smtClean="0">
                          <a:solidFill>
                            <a:srgbClr val="0000CC"/>
                          </a:solidFill>
                        </a:rPr>
                        <a:t>="http://localhost:11001", configuration=</a:t>
                      </a:r>
                      <a:r>
                        <a:rPr lang="en-US" altLang="ko-KR" sz="1400" b="0" dirty="0" err="1" smtClean="0">
                          <a:solidFill>
                            <a:srgbClr val="0000CC"/>
                          </a:solidFill>
                        </a:rPr>
                        <a:t>FeignClientConfiguration.class</a:t>
                      </a:r>
                      <a:r>
                        <a:rPr lang="en-US" altLang="ko-KR" sz="1400" b="0" dirty="0" smtClean="0">
                          <a:solidFill>
                            <a:srgbClr val="0000CC"/>
                          </a:solidFill>
                        </a:rPr>
                        <a:t>)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	interface </a:t>
                      </a:r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</a:rPr>
                        <a:t>AccountClient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 {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		@</a:t>
                      </a:r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</a:rPr>
                        <a:t>GetMapping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("accounts/{id}")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		Resource&lt;Account&gt; </a:t>
                      </a:r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</a:rPr>
                        <a:t>findAccount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(@</a:t>
                      </a:r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</a:rPr>
                        <a:t>PathVariable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("id") Long id);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	}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22922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2405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en-US" altLang="ko-KR" dirty="0"/>
              <a:t>mall-order </a:t>
            </a:r>
            <a:r>
              <a:rPr lang="ko-KR" altLang="en-US" dirty="0"/>
              <a:t>서비스 구현 </a:t>
            </a:r>
            <a:r>
              <a:rPr lang="en-US" altLang="ko-KR" dirty="0" smtClean="0"/>
              <a:t>(5/6)</a:t>
            </a:r>
            <a:endParaRPr lang="en-US" altLang="ko-KR" dirty="0"/>
          </a:p>
        </p:txBody>
      </p:sp>
      <p:sp>
        <p:nvSpPr>
          <p:cNvPr id="1471" name="텍스트 개체 틀 1470"/>
          <p:cNvSpPr>
            <a:spLocks noGrp="1"/>
          </p:cNvSpPr>
          <p:nvPr>
            <p:ph type="body" sz="quarter" idx="10"/>
          </p:nvPr>
        </p:nvSpPr>
        <p:spPr>
          <a:xfrm>
            <a:off x="339727" y="764631"/>
            <a:ext cx="10369549" cy="434662"/>
          </a:xfrm>
        </p:spPr>
        <p:txBody>
          <a:bodyPr/>
          <a:lstStyle/>
          <a:p>
            <a:pPr lvl="0">
              <a:lnSpc>
                <a:spcPct val="150000"/>
              </a:lnSpc>
            </a:pPr>
            <a:r>
              <a:rPr lang="en-US" altLang="ko-KR" dirty="0" smtClean="0"/>
              <a:t>ProductProxy.java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0572318"/>
              </p:ext>
            </p:extLst>
          </p:nvPr>
        </p:nvGraphicFramePr>
        <p:xfrm>
          <a:off x="627820" y="1327052"/>
          <a:ext cx="9721350" cy="4694308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9721350">
                  <a:extLst>
                    <a:ext uri="{9D8B030D-6E8A-4147-A177-3AD203B41FA5}">
                      <a16:colId xmlns:a16="http://schemas.microsoft.com/office/drawing/2014/main" val="3392073139"/>
                    </a:ext>
                  </a:extLst>
                </a:gridCol>
              </a:tblGrid>
              <a:tr h="4694308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@Service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public class </a:t>
                      </a:r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</a:rPr>
                        <a:t>ProductProxy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 {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	@</a:t>
                      </a:r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</a:rPr>
                        <a:t>Autowired</a:t>
                      </a:r>
                      <a:endParaRPr lang="en-US" altLang="ko-KR" sz="14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	private </a:t>
                      </a:r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</a:rPr>
                        <a:t>ProductClient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</a:rPr>
                        <a:t>productClient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;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	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	public Product </a:t>
                      </a:r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</a:rPr>
                        <a:t>findProduct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(Long id) {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		return </a:t>
                      </a:r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</a:rPr>
                        <a:t>productClient.findProduct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(id).</a:t>
                      </a:r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</a:rPr>
                        <a:t>getContent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();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	}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	</a:t>
                      </a:r>
                      <a:r>
                        <a:rPr lang="en-US" altLang="ko-KR" sz="1400" b="0" dirty="0" smtClean="0">
                          <a:solidFill>
                            <a:srgbClr val="0000CC"/>
                          </a:solidFill>
                        </a:rPr>
                        <a:t>@</a:t>
                      </a:r>
                      <a:r>
                        <a:rPr lang="en-US" altLang="ko-KR" sz="1400" b="0" dirty="0" err="1" smtClean="0">
                          <a:solidFill>
                            <a:srgbClr val="0000CC"/>
                          </a:solidFill>
                        </a:rPr>
                        <a:t>FeignClient</a:t>
                      </a:r>
                      <a:r>
                        <a:rPr lang="en-US" altLang="ko-KR" sz="1400" b="0" dirty="0" smtClean="0">
                          <a:solidFill>
                            <a:srgbClr val="0000CC"/>
                          </a:solidFill>
                        </a:rPr>
                        <a:t>(name="products", </a:t>
                      </a:r>
                      <a:r>
                        <a:rPr lang="en-US" altLang="ko-KR" sz="1400" b="0" dirty="0" err="1" smtClean="0">
                          <a:solidFill>
                            <a:srgbClr val="0000CC"/>
                          </a:solidFill>
                        </a:rPr>
                        <a:t>url</a:t>
                      </a:r>
                      <a:r>
                        <a:rPr lang="en-US" altLang="ko-KR" sz="1400" b="0" dirty="0" smtClean="0">
                          <a:solidFill>
                            <a:srgbClr val="0000CC"/>
                          </a:solidFill>
                        </a:rPr>
                        <a:t>="http://localhost:11002", configuration=</a:t>
                      </a:r>
                      <a:r>
                        <a:rPr lang="en-US" altLang="ko-KR" sz="1400" b="0" dirty="0" err="1" smtClean="0">
                          <a:solidFill>
                            <a:srgbClr val="0000CC"/>
                          </a:solidFill>
                        </a:rPr>
                        <a:t>FeignClientConfiguration.class</a:t>
                      </a:r>
                      <a:r>
                        <a:rPr lang="en-US" altLang="ko-KR" sz="1400" b="0" dirty="0" smtClean="0">
                          <a:solidFill>
                            <a:srgbClr val="0000CC"/>
                          </a:solidFill>
                        </a:rPr>
                        <a:t>)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	interface </a:t>
                      </a:r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</a:rPr>
                        <a:t>ProductClient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 {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		@</a:t>
                      </a:r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</a:rPr>
                        <a:t>GetMapping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("products/{id}")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		Resource&lt;Product&gt; </a:t>
                      </a:r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</a:rPr>
                        <a:t>findProduct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(@</a:t>
                      </a:r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</a:rPr>
                        <a:t>PathVariable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("id") Long id);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	}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22922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9560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en-US" altLang="ko-KR" dirty="0" smtClean="0"/>
              <a:t>mall-order </a:t>
            </a:r>
            <a:r>
              <a:rPr lang="ko-KR" altLang="en-US" dirty="0" smtClean="0"/>
              <a:t>서비스 구현 </a:t>
            </a:r>
            <a:r>
              <a:rPr lang="en-US" altLang="ko-KR" dirty="0" smtClean="0"/>
              <a:t>(6/6)</a:t>
            </a:r>
            <a:endParaRPr lang="en-US" altLang="ko-KR" dirty="0"/>
          </a:p>
        </p:txBody>
      </p:sp>
      <p:sp>
        <p:nvSpPr>
          <p:cNvPr id="1471" name="텍스트 개체 틀 1470"/>
          <p:cNvSpPr>
            <a:spLocks noGrp="1"/>
          </p:cNvSpPr>
          <p:nvPr>
            <p:ph type="body" sz="quarter" idx="10"/>
          </p:nvPr>
        </p:nvSpPr>
        <p:spPr>
          <a:xfrm>
            <a:off x="339727" y="764630"/>
            <a:ext cx="10369549" cy="519718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Domain Service </a:t>
            </a:r>
            <a:r>
              <a:rPr lang="ko-KR" altLang="en-US" dirty="0" smtClean="0"/>
              <a:t>구현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purchase(Long </a:t>
            </a:r>
            <a:r>
              <a:rPr lang="en-US" altLang="ko-KR" dirty="0" err="1" smtClean="0"/>
              <a:t>orderId</a:t>
            </a:r>
            <a:r>
              <a:rPr lang="en-US" altLang="ko-KR" dirty="0" smtClean="0"/>
              <a:t>)</a:t>
            </a:r>
          </a:p>
          <a:p>
            <a:pPr lvl="2">
              <a:lnSpc>
                <a:spcPct val="150000"/>
              </a:lnSpc>
            </a:pPr>
            <a:r>
              <a:rPr lang="en-US" altLang="ko-KR" sz="1600" dirty="0" err="1" smtClean="0"/>
              <a:t>orderId</a:t>
            </a:r>
            <a:r>
              <a:rPr lang="ko-KR" altLang="en-US" sz="1600" dirty="0" smtClean="0"/>
              <a:t>로</a:t>
            </a:r>
            <a:r>
              <a:rPr lang="en-US" altLang="ko-KR" sz="1600" dirty="0" smtClean="0"/>
              <a:t> Order </a:t>
            </a:r>
            <a:r>
              <a:rPr lang="ko-KR" altLang="en-US" sz="1600" dirty="0" smtClean="0"/>
              <a:t>조회</a:t>
            </a:r>
            <a:endParaRPr lang="en-US" altLang="ko-KR" sz="1600" dirty="0" smtClean="0"/>
          </a:p>
          <a:p>
            <a:pPr lvl="2">
              <a:lnSpc>
                <a:spcPct val="150000"/>
              </a:lnSpc>
            </a:pPr>
            <a:r>
              <a:rPr lang="en-US" altLang="ko-KR" sz="1600" dirty="0" smtClean="0"/>
              <a:t>Order</a:t>
            </a:r>
            <a:r>
              <a:rPr lang="ko-KR" altLang="en-US" sz="1600" dirty="0" smtClean="0"/>
              <a:t>의 </a:t>
            </a:r>
            <a:r>
              <a:rPr lang="en-US" altLang="ko-KR" sz="1600" dirty="0" err="1" smtClean="0"/>
              <a:t>buyerAccountId</a:t>
            </a:r>
            <a:r>
              <a:rPr lang="ko-KR" altLang="en-US" sz="1600" dirty="0" smtClean="0"/>
              <a:t>로 </a:t>
            </a:r>
            <a:r>
              <a:rPr lang="en-US" altLang="ko-KR" sz="1600" dirty="0" smtClean="0"/>
              <a:t>Account </a:t>
            </a:r>
            <a:r>
              <a:rPr lang="ko-KR" altLang="en-US" sz="1600" dirty="0" smtClean="0"/>
              <a:t>조회</a:t>
            </a:r>
            <a:endParaRPr lang="en-US" altLang="ko-KR" sz="1600" dirty="0" smtClean="0"/>
          </a:p>
          <a:p>
            <a:pPr lvl="2">
              <a:lnSpc>
                <a:spcPct val="150000"/>
              </a:lnSpc>
            </a:pPr>
            <a:r>
              <a:rPr lang="en-US" altLang="ko-KR" sz="1600" dirty="0" smtClean="0"/>
              <a:t>Order</a:t>
            </a:r>
            <a:r>
              <a:rPr lang="ko-KR" altLang="en-US" sz="1600" dirty="0" smtClean="0"/>
              <a:t>의 </a:t>
            </a:r>
            <a:r>
              <a:rPr lang="en-US" altLang="ko-KR" sz="1600" dirty="0" err="1" smtClean="0"/>
              <a:t>productId</a:t>
            </a:r>
            <a:r>
              <a:rPr lang="ko-KR" altLang="en-US" sz="1600" dirty="0" smtClean="0"/>
              <a:t>로 </a:t>
            </a:r>
            <a:r>
              <a:rPr lang="en-US" altLang="ko-KR" sz="1600" dirty="0" smtClean="0"/>
              <a:t>Product </a:t>
            </a:r>
            <a:r>
              <a:rPr lang="ko-KR" altLang="en-US" sz="1600" dirty="0" smtClean="0"/>
              <a:t>조회</a:t>
            </a:r>
            <a:endParaRPr lang="en-US" altLang="ko-KR" sz="1600" dirty="0" smtClean="0"/>
          </a:p>
          <a:p>
            <a:pPr lvl="2">
              <a:lnSpc>
                <a:spcPct val="150000"/>
              </a:lnSpc>
            </a:pPr>
            <a:r>
              <a:rPr lang="en-US" altLang="ko-KR" sz="1600" dirty="0" err="1" smtClean="0"/>
              <a:t>totalPrice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계산</a:t>
            </a:r>
            <a:endParaRPr lang="en-US" altLang="ko-KR" sz="1600" dirty="0" smtClean="0"/>
          </a:p>
          <a:p>
            <a:pPr lvl="2">
              <a:lnSpc>
                <a:spcPct val="150000"/>
              </a:lnSpc>
            </a:pPr>
            <a:r>
              <a:rPr lang="en-US" altLang="ko-KR" sz="1600" dirty="0" smtClean="0"/>
              <a:t>Order </a:t>
            </a:r>
            <a:r>
              <a:rPr lang="ko-KR" altLang="en-US" sz="1600" dirty="0" smtClean="0"/>
              <a:t>저장</a:t>
            </a:r>
            <a:endParaRPr lang="en-US" altLang="ko-KR" sz="1600" dirty="0" smtClean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marL="230188" lvl="1" indent="0">
              <a:lnSpc>
                <a:spcPct val="150000"/>
              </a:lnSpc>
              <a:buNone/>
            </a:pPr>
            <a:r>
              <a:rPr lang="en-US" altLang="ko-KR" sz="1600" dirty="0" smtClean="0"/>
              <a:t>※ </a:t>
            </a:r>
            <a:r>
              <a:rPr lang="ko-KR" altLang="en-US" sz="1600" dirty="0" smtClean="0"/>
              <a:t>결제 시 </a:t>
            </a:r>
            <a:r>
              <a:rPr lang="en-US" altLang="ko-KR" sz="1600" dirty="0" smtClean="0"/>
              <a:t>mall-payment </a:t>
            </a:r>
            <a:r>
              <a:rPr lang="ko-KR" altLang="en-US" sz="1600" dirty="0" smtClean="0"/>
              <a:t>서비스의 결제 </a:t>
            </a:r>
            <a:r>
              <a:rPr lang="en-US" altLang="ko-KR" sz="1600" dirty="0" smtClean="0"/>
              <a:t>API </a:t>
            </a:r>
            <a:r>
              <a:rPr lang="ko-KR" altLang="en-US" sz="1600" dirty="0" smtClean="0"/>
              <a:t>호출</a:t>
            </a:r>
            <a:endParaRPr lang="en-US" altLang="ko-KR" sz="1600" dirty="0" smtClean="0"/>
          </a:p>
          <a:p>
            <a:pPr lvl="2">
              <a:lnSpc>
                <a:spcPct val="150000"/>
              </a:lnSpc>
            </a:pPr>
            <a:r>
              <a:rPr lang="en-US" altLang="ko-KR" sz="1600" dirty="0" err="1" smtClean="0"/>
              <a:t>CreditCard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/>
              <a:t>totalPrice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넘기고 결과 수신</a:t>
            </a:r>
            <a:r>
              <a:rPr lang="en-US" altLang="ko-KR" sz="1600" dirty="0" smtClean="0"/>
              <a:t> </a:t>
            </a:r>
          </a:p>
          <a:p>
            <a:pPr marL="230188" lvl="1" indent="0">
              <a:lnSpc>
                <a:spcPct val="150000"/>
              </a:lnSpc>
              <a:buNone/>
            </a:pPr>
            <a:r>
              <a:rPr lang="ko-KR" altLang="en-US" sz="1600" dirty="0" smtClean="0"/>
              <a:t> </a:t>
            </a:r>
            <a:endParaRPr lang="en-US" altLang="ko-KR" sz="1600" dirty="0"/>
          </a:p>
          <a:p>
            <a:pPr lvl="0">
              <a:lnSpc>
                <a:spcPct val="150000"/>
              </a:lnSpc>
            </a:pP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6460" y="4293120"/>
            <a:ext cx="5567405" cy="197804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6460" y="1241979"/>
            <a:ext cx="5567405" cy="2839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588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5596013" y="3589129"/>
            <a:ext cx="5329238" cy="467053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dirty="0" smtClean="0">
                <a:latin typeface="+mn-lt"/>
              </a:rPr>
              <a:t>mall-payment </a:t>
            </a:r>
            <a:r>
              <a:rPr lang="ko-KR" altLang="en-US" dirty="0" smtClean="0">
                <a:latin typeface="+mn-lt"/>
              </a:rPr>
              <a:t>서비스 구현</a:t>
            </a:r>
            <a:endParaRPr lang="en-US" altLang="ko-KR" dirty="0" smtClean="0">
              <a:latin typeface="+mn-lt"/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. </a:t>
            </a:r>
            <a:r>
              <a:rPr lang="ko-KR" altLang="en-US" dirty="0" smtClean="0"/>
              <a:t>개발 실습 </a:t>
            </a:r>
            <a:r>
              <a:rPr lang="en-US" altLang="ko-KR" dirty="0" smtClean="0"/>
              <a:t>#6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2453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en-US" altLang="ko-KR" dirty="0" smtClean="0"/>
              <a:t>mall-payment </a:t>
            </a:r>
            <a:r>
              <a:rPr lang="ko-KR" altLang="en-US" dirty="0" smtClean="0"/>
              <a:t>서비스 구현</a:t>
            </a:r>
            <a:endParaRPr lang="en-US" altLang="ko-KR" dirty="0"/>
          </a:p>
        </p:txBody>
      </p:sp>
      <p:sp>
        <p:nvSpPr>
          <p:cNvPr id="1471" name="텍스트 개체 틀 1470"/>
          <p:cNvSpPr>
            <a:spLocks noGrp="1"/>
          </p:cNvSpPr>
          <p:nvPr>
            <p:ph type="body" sz="quarter" idx="10"/>
          </p:nvPr>
        </p:nvSpPr>
        <p:spPr>
          <a:xfrm>
            <a:off x="339727" y="764630"/>
            <a:ext cx="10369549" cy="279037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Domain Model </a:t>
            </a:r>
            <a:r>
              <a:rPr lang="ko-KR" altLang="en-US" dirty="0" smtClean="0"/>
              <a:t>구현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Domain Repository </a:t>
            </a:r>
            <a:r>
              <a:rPr lang="ko-KR" altLang="en-US" dirty="0" smtClean="0"/>
              <a:t>구현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Domain Service </a:t>
            </a:r>
            <a:r>
              <a:rPr lang="ko-KR" altLang="en-US" dirty="0" smtClean="0"/>
              <a:t>구현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Application Service </a:t>
            </a:r>
            <a:r>
              <a:rPr lang="ko-KR" altLang="en-US" dirty="0" smtClean="0"/>
              <a:t>구현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mall-order </a:t>
            </a:r>
            <a:r>
              <a:rPr lang="ko-KR" altLang="en-US" dirty="0" smtClean="0"/>
              <a:t>서비스에서 </a:t>
            </a:r>
            <a:r>
              <a:rPr lang="en-US" altLang="ko-KR" dirty="0" smtClean="0"/>
              <a:t>mall-payment </a:t>
            </a:r>
            <a:r>
              <a:rPr lang="ko-KR" altLang="en-US" dirty="0" smtClean="0"/>
              <a:t>호출 하도록 소스코드 수정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750465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en-US" altLang="ko-KR" dirty="0" smtClean="0"/>
              <a:t>mall-payment</a:t>
            </a:r>
            <a:endParaRPr lang="en-US" altLang="ko-KR" dirty="0"/>
          </a:p>
        </p:txBody>
      </p:sp>
      <p:sp>
        <p:nvSpPr>
          <p:cNvPr id="1471" name="텍스트 개체 틀 1470"/>
          <p:cNvSpPr>
            <a:spLocks noGrp="1"/>
          </p:cNvSpPr>
          <p:nvPr>
            <p:ph type="body" sz="quarter" idx="10"/>
          </p:nvPr>
        </p:nvSpPr>
        <p:spPr>
          <a:xfrm>
            <a:off x="339727" y="764630"/>
            <a:ext cx="10369549" cy="394394"/>
          </a:xfrm>
        </p:spPr>
        <p:txBody>
          <a:bodyPr/>
          <a:lstStyle/>
          <a:p>
            <a:pPr lvl="2">
              <a:lnSpc>
                <a:spcPct val="150000"/>
              </a:lnSpc>
            </a:pPr>
            <a:endParaRPr lang="en-US" altLang="ko-KR" sz="1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0030" y="862444"/>
            <a:ext cx="7277758" cy="5518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516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en-US" altLang="ko-KR" dirty="0" smtClean="0"/>
              <a:t>mall-payment</a:t>
            </a:r>
            <a:endParaRPr lang="en-US" altLang="ko-KR" dirty="0"/>
          </a:p>
        </p:txBody>
      </p:sp>
      <p:sp>
        <p:nvSpPr>
          <p:cNvPr id="1471" name="텍스트 개체 틀 1470"/>
          <p:cNvSpPr>
            <a:spLocks noGrp="1"/>
          </p:cNvSpPr>
          <p:nvPr>
            <p:ph type="body" sz="quarter" idx="10"/>
          </p:nvPr>
        </p:nvSpPr>
        <p:spPr>
          <a:xfrm>
            <a:off x="339727" y="764630"/>
            <a:ext cx="10369549" cy="394394"/>
          </a:xfrm>
        </p:spPr>
        <p:txBody>
          <a:bodyPr/>
          <a:lstStyle/>
          <a:p>
            <a:pPr lvl="2">
              <a:lnSpc>
                <a:spcPct val="150000"/>
              </a:lnSpc>
            </a:pPr>
            <a:endParaRPr lang="en-US" altLang="ko-KR" sz="16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860" y="2074038"/>
            <a:ext cx="9407282" cy="3050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653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en-US" altLang="ko-KR" dirty="0" smtClean="0"/>
              <a:t>mall-payment</a:t>
            </a:r>
            <a:endParaRPr lang="en-US" altLang="ko-KR" dirty="0"/>
          </a:p>
        </p:txBody>
      </p:sp>
      <p:sp>
        <p:nvSpPr>
          <p:cNvPr id="1471" name="텍스트 개체 틀 1470"/>
          <p:cNvSpPr>
            <a:spLocks noGrp="1"/>
          </p:cNvSpPr>
          <p:nvPr>
            <p:ph type="body" sz="quarter" idx="10"/>
          </p:nvPr>
        </p:nvSpPr>
        <p:spPr>
          <a:xfrm>
            <a:off x="339727" y="764630"/>
            <a:ext cx="10369549" cy="394394"/>
          </a:xfrm>
        </p:spPr>
        <p:txBody>
          <a:bodyPr/>
          <a:lstStyle/>
          <a:p>
            <a:pPr lvl="2">
              <a:lnSpc>
                <a:spcPct val="150000"/>
              </a:lnSpc>
            </a:pPr>
            <a:endParaRPr lang="en-US" altLang="ko-KR" sz="16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860" y="2420860"/>
            <a:ext cx="9098059" cy="2801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519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UBTITLE" val="2"/>
  <p:tag name="ROADMAP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AcnStpConnector"/>
  <p:tag name="DATE" val="2008-04-28 오후 3:22:4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AcnStamp"/>
  <p:tag name="DATE" val="2008-04-28 오후 3:22:4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AcnStpConnector"/>
  <p:tag name="DATE" val="2008-04-28 오후 3:22:4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AcnStpConnector"/>
  <p:tag name="DATE" val="2008-04-28 오후 3:22:4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AcnStamp"/>
  <p:tag name="DATE" val="2008-04-28 오후 3:22:4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AcnStpConnector"/>
  <p:tag name="DATE" val="2008-04-28 오후 3:22:4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AcnStpConnector"/>
  <p:tag name="DATE" val="2008-04-28 오후 3:22:4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AcnStamp"/>
  <p:tag name="DATE" val="2008-04-28 오후 3:22:4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AcnStpConnector"/>
  <p:tag name="DATE" val="2008-04-28 오후 3:22:4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AcnStpConnector"/>
  <p:tag name="DATE" val="2008-04-28 오후 3:22:4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AcnStamp"/>
  <p:tag name="DATE" val="2008-04-28 오후 3:22:4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AcnStamp"/>
  <p:tag name="DATE" val="2008-04-28 오후 3:22:4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AcnStpConnector"/>
  <p:tag name="DATE" val="2008-04-28 오후 3:22:4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AcnStpConnector"/>
  <p:tag name="DATE" val="2008-04-28 오후 3:22:4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AcnStamp"/>
  <p:tag name="DATE" val="2008-04-28 오후 3:22:4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AcnStpConnector"/>
  <p:tag name="DATE" val="2008-04-28 오후 3:22:4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AcnStpConnector"/>
  <p:tag name="DATE" val="2008-04-28 오후 3:22:4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AcnStamp"/>
  <p:tag name="DATE" val="2008-04-28 오후 3:22:42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AcnStpConnector"/>
  <p:tag name="DATE" val="2008-04-28 오후 3:22:42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AcnStpConnector"/>
  <p:tag name="DATE" val="2008-04-28 오후 3:22:4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AcnStpConnector"/>
  <p:tag name="DATE" val="2008-04-28 오후 3:22:4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AcnStpConnector"/>
  <p:tag name="DATE" val="2008-04-28 오후 3:22:4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AcnStamp"/>
  <p:tag name="DATE" val="2008-04-28 오후 3:22:4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AcnStpConnector"/>
  <p:tag name="DATE" val="2008-04-28 오후 3:22:4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AcnStpConnector"/>
  <p:tag name="DATE" val="2008-04-28 오후 3:22:4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AcnStamp"/>
  <p:tag name="DATE" val="2008-04-28 오후 3:22:4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AcnStpConnector"/>
  <p:tag name="DATE" val="2008-04-28 오후 3:22:42"/>
</p:tagLst>
</file>

<file path=ppt/theme/theme1.xml><?xml version="1.0" encoding="utf-8"?>
<a:theme xmlns:a="http://schemas.openxmlformats.org/drawingml/2006/main" name="1_Nextree Basic A4">
  <a:themeElements>
    <a:clrScheme name="">
      <a:dk1>
        <a:srgbClr val="000000"/>
      </a:dk1>
      <a:lt1>
        <a:srgbClr val="FFFFFF"/>
      </a:lt1>
      <a:dk2>
        <a:srgbClr val="FFFFFF"/>
      </a:dk2>
      <a:lt2>
        <a:srgbClr val="FFFFFF"/>
      </a:lt2>
      <a:accent1>
        <a:srgbClr val="83C2E5"/>
      </a:accent1>
      <a:accent2>
        <a:srgbClr val="D6EBF6"/>
      </a:accent2>
      <a:accent3>
        <a:srgbClr val="FFFFFF"/>
      </a:accent3>
      <a:accent4>
        <a:srgbClr val="000000"/>
      </a:accent4>
      <a:accent5>
        <a:srgbClr val="C1DDF0"/>
      </a:accent5>
      <a:accent6>
        <a:srgbClr val="C2D5DF"/>
      </a:accent6>
      <a:hlink>
        <a:srgbClr val="288FC8"/>
      </a:hlink>
      <a:folHlink>
        <a:srgbClr val="006699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9525">
          <a:solidFill>
            <a:schemeClr val="tx1">
              <a:lumMod val="65000"/>
              <a:lumOff val="35000"/>
            </a:schemeClr>
          </a:solidFill>
          <a:round/>
          <a:headEnd/>
          <a:tailEnd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 eaLnBrk="0" latinLnBrk="0" hangingPunct="0">
          <a:spcBef>
            <a:spcPct val="50000"/>
          </a:spcBef>
          <a:buClr>
            <a:schemeClr val="tx1"/>
          </a:buClr>
          <a:defRPr sz="1000" b="0" dirty="0" smtClean="0">
            <a:latin typeface="Optima" pitchFamily="2" charset="2"/>
          </a:defRPr>
        </a:defPPr>
      </a:lstStyle>
    </a:spDef>
    <a:lnDef>
      <a:spPr bwMode="auto">
        <a:noFill/>
        <a:ln w="12700">
          <a:solidFill>
            <a:schemeClr val="tx1">
              <a:lumMod val="65000"/>
              <a:lumOff val="35000"/>
            </a:schemeClr>
          </a:solidFill>
          <a:round/>
          <a:headEnd/>
          <a:tailEnd type="stealth"/>
        </a:ln>
        <a:effectLst/>
      </a:spPr>
      <a:bodyPr/>
      <a:lstStyle/>
    </a:lnDef>
    <a:txDef>
      <a:spPr bwMode="auto">
        <a:noFill/>
        <a:ln w="12700">
          <a:noFill/>
          <a:miter lim="800000"/>
          <a:headEnd/>
          <a:tailEnd/>
        </a:ln>
        <a:effectLst/>
      </a:spPr>
      <a:bodyPr wrap="square" lIns="36000" rIns="36000" rtlCol="0">
        <a:spAutoFit/>
      </a:bodyPr>
      <a:lstStyle>
        <a:defPPr algn="l" defTabSz="708025" eaLnBrk="0" latinLnBrk="0" hangingPunct="0">
          <a:spcBef>
            <a:spcPts val="0"/>
          </a:spcBef>
          <a:buClr>
            <a:schemeClr val="folHlink"/>
          </a:buClr>
          <a:defRPr sz="1000" b="0" smtClean="0">
            <a:latin typeface="+mj-lt"/>
            <a:ea typeface="+mj-ea"/>
          </a:defRPr>
        </a:defPPr>
      </a:lstStyle>
    </a:txDef>
  </a:objectDefaults>
  <a:extraClrSchemeLst>
    <a:extraClrScheme>
      <a:clrScheme name="1_QPT Handout Basic A4 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5F5F5F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QPT Handout Basic A4 2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00CC66"/>
        </a:accent1>
        <a:accent2>
          <a:srgbClr val="33CCCC"/>
        </a:accent2>
        <a:accent3>
          <a:srgbClr val="FFFFFF"/>
        </a:accent3>
        <a:accent4>
          <a:srgbClr val="000000"/>
        </a:accent4>
        <a:accent5>
          <a:srgbClr val="AAE2B8"/>
        </a:accent5>
        <a:accent6>
          <a:srgbClr val="2DB9B9"/>
        </a:accent6>
        <a:hlink>
          <a:srgbClr val="FF9433"/>
        </a:hlink>
        <a:folHlink>
          <a:srgbClr val="0066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QPT Handout Basic A4 3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33CCCC"/>
        </a:accent1>
        <a:accent2>
          <a:srgbClr val="00CC66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00B95C"/>
        </a:accent6>
        <a:hlink>
          <a:srgbClr val="FF9433"/>
        </a:hlink>
        <a:folHlink>
          <a:srgbClr val="0066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QPT Handout Basic A4 4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000066"/>
        </a:accent1>
        <a:accent2>
          <a:srgbClr val="A50021"/>
        </a:accent2>
        <a:accent3>
          <a:srgbClr val="FFFFFF"/>
        </a:accent3>
        <a:accent4>
          <a:srgbClr val="000000"/>
        </a:accent4>
        <a:accent5>
          <a:srgbClr val="AAAAB8"/>
        </a:accent5>
        <a:accent6>
          <a:srgbClr val="95001D"/>
        </a:accent6>
        <a:hlink>
          <a:srgbClr val="006600"/>
        </a:hlink>
        <a:folHlink>
          <a:srgbClr val="AF9C5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QPT Handout Basic A4 5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A50021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CFAAAB"/>
        </a:accent5>
        <a:accent6>
          <a:srgbClr val="00005C"/>
        </a:accent6>
        <a:hlink>
          <a:srgbClr val="AF9C53"/>
        </a:hlink>
        <a:folHlink>
          <a:srgbClr val="00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QPT Handout Basic A4 6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33CC33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ADE2AD"/>
        </a:accent5>
        <a:accent6>
          <a:srgbClr val="E75C00"/>
        </a:accent6>
        <a:hlink>
          <a:srgbClr val="FFCC00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QPT Handout Basic A4 7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333399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ADADCA"/>
        </a:accent5>
        <a:accent6>
          <a:srgbClr val="E7B900"/>
        </a:accent6>
        <a:hlink>
          <a:srgbClr val="33CC33"/>
        </a:hlink>
        <a:folHlink>
          <a:srgbClr val="FF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QPT Handout Basic A4 8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807C00"/>
        </a:accent1>
        <a:accent2>
          <a:srgbClr val="003366"/>
        </a:accent2>
        <a:accent3>
          <a:srgbClr val="FFFFFF"/>
        </a:accent3>
        <a:accent4>
          <a:srgbClr val="000000"/>
        </a:accent4>
        <a:accent5>
          <a:srgbClr val="C0BFAA"/>
        </a:accent5>
        <a:accent6>
          <a:srgbClr val="002D5C"/>
        </a:accent6>
        <a:hlink>
          <a:srgbClr val="993366"/>
        </a:hlink>
        <a:folHlink>
          <a:srgbClr val="66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QPT Handout Basic A4 9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6699FF"/>
        </a:accent1>
        <a:accent2>
          <a:srgbClr val="993366"/>
        </a:accent2>
        <a:accent3>
          <a:srgbClr val="FFFFFF"/>
        </a:accent3>
        <a:accent4>
          <a:srgbClr val="000000"/>
        </a:accent4>
        <a:accent5>
          <a:srgbClr val="B8CAFF"/>
        </a:accent5>
        <a:accent6>
          <a:srgbClr val="8A2D5C"/>
        </a:accent6>
        <a:hlink>
          <a:srgbClr val="FF9400"/>
        </a:hlink>
        <a:folHlink>
          <a:srgbClr val="807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QPT Handout Basic A4 10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72BAE2"/>
        </a:accent1>
        <a:accent2>
          <a:srgbClr val="6694FF"/>
        </a:accent2>
        <a:accent3>
          <a:srgbClr val="FFFFFF"/>
        </a:accent3>
        <a:accent4>
          <a:srgbClr val="000000"/>
        </a:accent4>
        <a:accent5>
          <a:srgbClr val="BCD9EE"/>
        </a:accent5>
        <a:accent6>
          <a:srgbClr val="5C86E7"/>
        </a:accent6>
        <a:hlink>
          <a:srgbClr val="0043D8"/>
        </a:hlink>
        <a:folHlink>
          <a:srgbClr val="3D70B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QPT Handout Basic A4 11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72BAE2"/>
        </a:accent1>
        <a:accent2>
          <a:srgbClr val="C3EBFB"/>
        </a:accent2>
        <a:accent3>
          <a:srgbClr val="FFFFFF"/>
        </a:accent3>
        <a:accent4>
          <a:srgbClr val="000000"/>
        </a:accent4>
        <a:accent5>
          <a:srgbClr val="BCD9EE"/>
        </a:accent5>
        <a:accent6>
          <a:srgbClr val="B0D5E3"/>
        </a:accent6>
        <a:hlink>
          <a:srgbClr val="4A8BEA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QPT Handout Basic A4 12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72BAE2"/>
        </a:accent1>
        <a:accent2>
          <a:srgbClr val="C3EBFB"/>
        </a:accent2>
        <a:accent3>
          <a:srgbClr val="FFFFFF"/>
        </a:accent3>
        <a:accent4>
          <a:srgbClr val="000000"/>
        </a:accent4>
        <a:accent5>
          <a:srgbClr val="BCD9EE"/>
        </a:accent5>
        <a:accent6>
          <a:srgbClr val="B0D5E3"/>
        </a:accent6>
        <a:hlink>
          <a:srgbClr val="2674E6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229489</TotalTime>
  <Words>4113</Words>
  <Application>Microsoft Office PowerPoint</Application>
  <PresentationFormat>사용자 지정</PresentationFormat>
  <Paragraphs>1196</Paragraphs>
  <Slides>102</Slides>
  <Notes>91</Notes>
  <HiddenSlides>0</HiddenSlides>
  <MMClips>0</MMClips>
  <ScaleCrop>false</ScaleCrop>
  <HeadingPairs>
    <vt:vector size="6" baseType="variant">
      <vt:variant>
        <vt:lpstr>사용한 글꼴</vt:lpstr>
      </vt:variant>
      <vt:variant>
        <vt:i4>15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102</vt:i4>
      </vt:variant>
    </vt:vector>
  </HeadingPairs>
  <TitlesOfParts>
    <vt:vector size="118" baseType="lpstr">
      <vt:lpstr>Yoon 윤고딕 520_TT</vt:lpstr>
      <vt:lpstr>Yoon 윤고딕 530_TT</vt:lpstr>
      <vt:lpstr>양재소슬체S</vt:lpstr>
      <vt:lpstr>가는각진제목체</vt:lpstr>
      <vt:lpstr>굴림</vt:lpstr>
      <vt:lpstr>나눔스퀘어</vt:lpstr>
      <vt:lpstr>맑은 고딕</vt:lpstr>
      <vt:lpstr>Wingdings</vt:lpstr>
      <vt:lpstr>Times</vt:lpstr>
      <vt:lpstr>Optima</vt:lpstr>
      <vt:lpstr>Arial</vt:lpstr>
      <vt:lpstr>宋体</vt:lpstr>
      <vt:lpstr>나눔고딕 ExtraBold</vt:lpstr>
      <vt:lpstr>HY견고딕</vt:lpstr>
      <vt:lpstr>HY헤드라인M</vt:lpstr>
      <vt:lpstr>1_Nextree Basic A4</vt:lpstr>
      <vt:lpstr>PowerPoint 프레젠테이션</vt:lpstr>
      <vt:lpstr>목 차</vt:lpstr>
      <vt:lpstr>1. 개발 실습 개요</vt:lpstr>
      <vt:lpstr>개발 대상</vt:lpstr>
      <vt:lpstr>개발 서비스</vt:lpstr>
      <vt:lpstr>2. 개발 환경 및 기술/도구</vt:lpstr>
      <vt:lpstr>개발 환경</vt:lpstr>
      <vt:lpstr>JDK (Java Development Kit) (1/2)</vt:lpstr>
      <vt:lpstr>JDK (Java Development Kit) (2/2)</vt:lpstr>
      <vt:lpstr>Spring Tool Suite 4</vt:lpstr>
      <vt:lpstr>기타</vt:lpstr>
      <vt:lpstr>기타</vt:lpstr>
      <vt:lpstr>※ STS Lombok 적용 (참고) </vt:lpstr>
      <vt:lpstr>3. 개발 실습 #1</vt:lpstr>
      <vt:lpstr>실습 프로젝트 복제</vt:lpstr>
      <vt:lpstr>실습 프로젝트 구조</vt:lpstr>
      <vt:lpstr>Maven Project (1/5)</vt:lpstr>
      <vt:lpstr>Maven Project (2/5)</vt:lpstr>
      <vt:lpstr>※ 실습 프로젝트 POM (1/3)</vt:lpstr>
      <vt:lpstr>※ 실습 프로젝트 POM (2/3)</vt:lpstr>
      <vt:lpstr>※ 실습 프로젝트 POM (3/3)</vt:lpstr>
      <vt:lpstr>Maven Project (3/5)</vt:lpstr>
      <vt:lpstr>※ 실습 프로젝트 패키지 구조 (1/2)</vt:lpstr>
      <vt:lpstr>※ 실습 프로젝트 패키지 구조 (2/2)</vt:lpstr>
      <vt:lpstr>Maven Project (4/5)</vt:lpstr>
      <vt:lpstr>Maven Project (5/5)</vt:lpstr>
      <vt:lpstr>Maven Project 생성</vt:lpstr>
      <vt:lpstr>3. 개발 실습 #2</vt:lpstr>
      <vt:lpstr>SaaS - The Twelve Factors (1/2)</vt:lpstr>
      <vt:lpstr>SaaS - The Twelve Factors (2/2)</vt:lpstr>
      <vt:lpstr>Spring Boot (1/3)</vt:lpstr>
      <vt:lpstr>Spring Boot (2/3)</vt:lpstr>
      <vt:lpstr>※ Java Annotation</vt:lpstr>
      <vt:lpstr>Spring Boot (3/3)</vt:lpstr>
      <vt:lpstr>mall-account 실행</vt:lpstr>
      <vt:lpstr>※ Swagger UI</vt:lpstr>
      <vt:lpstr>3. 개발 실습 #3</vt:lpstr>
      <vt:lpstr>공유 모듈 (1/5)</vt:lpstr>
      <vt:lpstr>공유 모듈 (2/5)</vt:lpstr>
      <vt:lpstr>공유 모듈 (3/5)</vt:lpstr>
      <vt:lpstr>공유 모듈 (4/5)</vt:lpstr>
      <vt:lpstr>공유 모듈 (5/5)</vt:lpstr>
      <vt:lpstr>비즈니스 구현 </vt:lpstr>
      <vt:lpstr>Domain Model 구현 – mall-account (1/4)</vt:lpstr>
      <vt:lpstr>Domain Model 구현 – mall-account (2/4)</vt:lpstr>
      <vt:lpstr>Domain Model 구현 – mall-account (3/4)</vt:lpstr>
      <vt:lpstr>Domain Model 구현 – mall-account (4/4)</vt:lpstr>
      <vt:lpstr>※ Lombok</vt:lpstr>
      <vt:lpstr>※ Java Persistence API</vt:lpstr>
      <vt:lpstr>Domain Model 구현 – mall-product (실습)</vt:lpstr>
      <vt:lpstr>Domain Repository 구현 – mall-account (1/4)</vt:lpstr>
      <vt:lpstr>※ Spring Data JPA (1/2)</vt:lpstr>
      <vt:lpstr>※ Spring Data JPA (2/2)</vt:lpstr>
      <vt:lpstr>※ Spring Data JPA – Query Method (1/2)</vt:lpstr>
      <vt:lpstr>※ Spring Data JPA – Query Method (2/2)</vt:lpstr>
      <vt:lpstr>Domain Repository 구현 – mall-account (2/5)</vt:lpstr>
      <vt:lpstr>※ Spring Data JPA – @Query Annotation</vt:lpstr>
      <vt:lpstr>Domain Repository 구현 – mall-account (3/5)</vt:lpstr>
      <vt:lpstr>※ Spring Data JPA – QueryDSL</vt:lpstr>
      <vt:lpstr>Domain Repository 구현 – mall-account (4/5)</vt:lpstr>
      <vt:lpstr>Domain Repository 구현 – mall-account (5/5)</vt:lpstr>
      <vt:lpstr>Domain Repository 구현 – mall-product (실습) </vt:lpstr>
      <vt:lpstr>Domain Service 구현 – mall-account (1/5)</vt:lpstr>
      <vt:lpstr>Domain Service 구현 – mall-account (2/5)</vt:lpstr>
      <vt:lpstr>Domain Service 구현 – mall-account (3/5)</vt:lpstr>
      <vt:lpstr>Domain Service 구현 – mall-account (4/5)</vt:lpstr>
      <vt:lpstr>Domain Service 구현 – mall-account (5/5)</vt:lpstr>
      <vt:lpstr>Domain Service 구현 – mall-product (실습)</vt:lpstr>
      <vt:lpstr>3. 개발 실습 #4</vt:lpstr>
      <vt:lpstr>애플리케이션 구현</vt:lpstr>
      <vt:lpstr>REST API 구현 – mall-account (1/5)</vt:lpstr>
      <vt:lpstr>※ REST API Design (1/6)</vt:lpstr>
      <vt:lpstr>※ REST API Design (2/6)</vt:lpstr>
      <vt:lpstr>※ REST API Design (3/6)</vt:lpstr>
      <vt:lpstr>※ REST API Design (4/6)</vt:lpstr>
      <vt:lpstr>※ REST API Design (5/6)</vt:lpstr>
      <vt:lpstr>※ REST API Design (6/6)</vt:lpstr>
      <vt:lpstr>※ Spring MVC RESTful Web</vt:lpstr>
      <vt:lpstr>※ Swagger UI</vt:lpstr>
      <vt:lpstr>REST API 구현 – mall-account (2/5)</vt:lpstr>
      <vt:lpstr>※ Spring Data REST</vt:lpstr>
      <vt:lpstr>REST API 구현 – mall-account (3/5)</vt:lpstr>
      <vt:lpstr>REST API 구현 – mall-account (4/5)</vt:lpstr>
      <vt:lpstr>REST API 구현 – mall-account (5/5)</vt:lpstr>
      <vt:lpstr>REST API 구현 – mall-product (실습)</vt:lpstr>
      <vt:lpstr>3. 개발 실습 #5</vt:lpstr>
      <vt:lpstr>mall-order 서비스 구현 (1/6)</vt:lpstr>
      <vt:lpstr>mall-order 서비스 구현 (2/6)</vt:lpstr>
      <vt:lpstr>※ Spring Cloud (1/2)</vt:lpstr>
      <vt:lpstr>※ Spring Cloud (2/2)</vt:lpstr>
      <vt:lpstr>mall-order 서비스 구현 (3/6)</vt:lpstr>
      <vt:lpstr>mall-order 서비스 구현 (4/6)</vt:lpstr>
      <vt:lpstr>mall-order 서비스 구현 (5/6)</vt:lpstr>
      <vt:lpstr>mall-order 서비스 구현 (6/6)</vt:lpstr>
      <vt:lpstr>3. 개발 실습 #6</vt:lpstr>
      <vt:lpstr>mall-payment 서비스 구현</vt:lpstr>
      <vt:lpstr>mall-payment</vt:lpstr>
      <vt:lpstr>mall-payment</vt:lpstr>
      <vt:lpstr>mall-payment</vt:lpstr>
      <vt:lpstr>3. 개발 실습 #7</vt:lpstr>
      <vt:lpstr>나만의 서비스 구현</vt:lpstr>
      <vt:lpstr>PowerPoint 프레젠테이션</vt:lpstr>
    </vt:vector>
  </TitlesOfParts>
  <Company>Accenture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tsong</dc:creator>
  <cp:lastModifiedBy>이정민(Jungmin Lee)/ITS혁신담당/SK</cp:lastModifiedBy>
  <cp:revision>12928</cp:revision>
  <cp:lastPrinted>2018-04-25T23:30:44Z</cp:lastPrinted>
  <dcterms:created xsi:type="dcterms:W3CDTF">2002-03-21T10:45:59Z</dcterms:created>
  <dcterms:modified xsi:type="dcterms:W3CDTF">2019-06-25T02:21:07Z</dcterms:modified>
</cp:coreProperties>
</file>