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6" r:id="rId5"/>
    <p:sldId id="310" r:id="rId6"/>
    <p:sldId id="318" r:id="rId7"/>
    <p:sldId id="313" r:id="rId8"/>
    <p:sldId id="314" r:id="rId9"/>
    <p:sldId id="315" r:id="rId10"/>
    <p:sldId id="317" r:id="rId11"/>
    <p:sldId id="316" r:id="rId12"/>
    <p:sldId id="319" r:id="rId13"/>
    <p:sldId id="309" r:id="rId14"/>
    <p:sldId id="320" r:id="rId15"/>
    <p:sldId id="321" r:id="rId16"/>
    <p:sldId id="322" r:id="rId17"/>
    <p:sldId id="303" r:id="rId18"/>
    <p:sldId id="298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.xlsx"/><Relationship Id="rId1" Type="http://schemas.openxmlformats.org/officeDocument/2006/relationships/image" Target="../media/image2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AA-47C1-979A-FE95B368E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476352"/>
        <c:axId val="137871936"/>
      </c:lineChart>
      <c:catAx>
        <c:axId val="14147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871936"/>
        <c:crosses val="autoZero"/>
        <c:auto val="1"/>
        <c:lblAlgn val="ctr"/>
        <c:lblOffset val="100"/>
        <c:noMultiLvlLbl val="0"/>
      </c:catAx>
      <c:valAx>
        <c:axId val="137871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47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kayhan89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kayhan8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</a:rPr>
              <a:t>Portfolio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한승엽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75000"/>
                  </a:prstClr>
                </a:solidFill>
              </a:rPr>
              <a:t>okayhan89@gmail.com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8082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Spring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( JAVA 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23647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Front-end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AngularJS</a:t>
            </a:r>
            <a:r>
              <a:rPr lang="en-US" altLang="ko-KR" sz="1400" dirty="0" smtClean="0">
                <a:solidFill>
                  <a:schemeClr val="bg1"/>
                </a:solidFill>
              </a:rPr>
              <a:t> / REACT / D3 )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69989" y="4818145"/>
            <a:ext cx="24647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Cloud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(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IaaS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PaaS</a:t>
            </a:r>
            <a:r>
              <a:rPr lang="en-US" altLang="ko-KR" sz="1400" dirty="0" smtClean="0">
                <a:solidFill>
                  <a:schemeClr val="bg1"/>
                </a:solidFill>
              </a:rPr>
              <a:t> /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SaaS</a:t>
            </a:r>
            <a:r>
              <a:rPr lang="en-US" altLang="ko-KR" sz="1400" dirty="0" smtClean="0">
                <a:solidFill>
                  <a:schemeClr val="bg1"/>
                </a:solidFill>
              </a:rPr>
              <a:t> 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2"/>
            <a:ext cx="10581640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en-US" altLang="ko-KR" sz="1700" dirty="0" smtClean="0"/>
              <a:t>Backing Service </a:t>
            </a:r>
            <a:r>
              <a:rPr lang="ko-KR" altLang="en-US" sz="1700" dirty="0" smtClean="0"/>
              <a:t>구축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 파일 계층 구조로 관리하며 </a:t>
            </a:r>
            <a:r>
              <a:rPr lang="en-US" altLang="ko-KR" sz="1600" dirty="0" smtClean="0">
                <a:sym typeface="Wingdings" panose="05000000000000000000" pitchFamily="2" charset="2"/>
              </a:rPr>
              <a:t>Swift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셋톱박스에서 파일을 읽어 내리기 위한 </a:t>
            </a:r>
            <a:r>
              <a:rPr lang="en-US" altLang="ko-KR" sz="1600" dirty="0" smtClean="0">
                <a:sym typeface="Wingdings" panose="05000000000000000000" pitchFamily="2" charset="2"/>
              </a:rPr>
              <a:t>Read </a:t>
            </a:r>
            <a:r>
              <a:rPr lang="ko-KR" altLang="en-US" sz="1600" dirty="0" smtClean="0">
                <a:sym typeface="Wingdings" panose="05000000000000000000" pitchFamily="2" charset="2"/>
              </a:rPr>
              <a:t>성능 보장 및 안정성 보장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06/08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520" y="2913416"/>
            <a:ext cx="285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76883" y="2943805"/>
            <a:ext cx="3264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en-US" altLang="ko-KR" sz="1600" dirty="0"/>
              <a:t>Object Storage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8042380" y="2943805"/>
            <a:ext cx="33369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[Object Storage </a:t>
            </a:r>
            <a:r>
              <a:rPr lang="ko-KR" altLang="en-US" sz="1600" dirty="0" smtClean="0"/>
              <a:t>성능 테스트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3" y="3407805"/>
            <a:ext cx="4823943" cy="28856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38" y="3399985"/>
            <a:ext cx="2883999" cy="28934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403" y="3407805"/>
            <a:ext cx="3221195" cy="18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9756197" cy="125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트러블 슈팅 리스트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[QA </a:t>
            </a:r>
            <a:r>
              <a:rPr lang="ko-KR" altLang="en-US" sz="1600" dirty="0" smtClean="0"/>
              <a:t>성능테스트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통합성능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테스트시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 지연 현상 발견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첫 </a:t>
            </a:r>
            <a:r>
              <a:rPr lang="en-US" altLang="ko-KR" sz="1600" dirty="0" smtClean="0">
                <a:sym typeface="Wingdings" panose="05000000000000000000" pitchFamily="2" charset="2"/>
              </a:rPr>
              <a:t>TR </a:t>
            </a:r>
            <a:r>
              <a:rPr lang="ko-KR" altLang="en-US" sz="1600" dirty="0" smtClean="0">
                <a:sym typeface="Wingdings" panose="05000000000000000000" pitchFamily="2" charset="2"/>
              </a:rPr>
              <a:t>맺을 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외부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연동시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응답지연</a:t>
            </a:r>
            <a:r>
              <a:rPr lang="ko-KR" altLang="en-US" sz="1600" dirty="0" smtClean="0">
                <a:sym typeface="Wingdings" panose="05000000000000000000" pitchFamily="2" charset="2"/>
              </a:rPr>
              <a:t> 현상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가상네트워크 </a:t>
            </a:r>
            <a:r>
              <a:rPr lang="en-US" altLang="ko-KR" sz="1600" dirty="0" smtClean="0">
                <a:sym typeface="Wingdings" panose="05000000000000000000" pitchFamily="2" charset="2"/>
              </a:rPr>
              <a:t>NSX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에서의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캐싱처리</a:t>
            </a:r>
            <a:r>
              <a:rPr lang="ko-KR" altLang="en-US" sz="1600" dirty="0" smtClean="0">
                <a:sym typeface="Wingdings" panose="05000000000000000000" pitchFamily="2" charset="2"/>
              </a:rPr>
              <a:t> 방식 변경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07/08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724" y="3055346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구간별 응답속도 측정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705320" y="3065506"/>
            <a:ext cx="2526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문제 되는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9" y="3425208"/>
            <a:ext cx="4677410" cy="30433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40" y="3472787"/>
            <a:ext cx="5320347" cy="7128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34" y="4267325"/>
            <a:ext cx="5374957" cy="22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10002675" cy="385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en-US" altLang="ko-KR" sz="1700" dirty="0"/>
              <a:t>LDAP ADMIN </a:t>
            </a:r>
            <a:r>
              <a:rPr lang="en-US" altLang="ko-KR" sz="1700" dirty="0" smtClean="0"/>
              <a:t>PAGE </a:t>
            </a:r>
            <a:r>
              <a:rPr lang="ko-KR" altLang="en-US" sz="1700" dirty="0" smtClean="0"/>
              <a:t>개발</a:t>
            </a:r>
            <a:endParaRPr lang="en-US" altLang="ko-KR" sz="17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업무분류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운영 효율화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개발개요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/>
              <a:t> </a:t>
            </a:r>
            <a:r>
              <a:rPr lang="en-US" altLang="ko-KR" sz="1600" dirty="0"/>
              <a:t>LDAP </a:t>
            </a:r>
            <a:r>
              <a:rPr lang="ko-KR" altLang="en-US" sz="1600" dirty="0"/>
              <a:t>서버를 통하여 앱과 유저 그룹을 등록</a:t>
            </a:r>
            <a:r>
              <a:rPr lang="en-US" altLang="ko-KR" sz="1600" dirty="0"/>
              <a:t>/</a:t>
            </a:r>
            <a:r>
              <a:rPr lang="ko-KR" altLang="en-US" sz="1600" dirty="0"/>
              <a:t>관리할 수 있는 웹 </a:t>
            </a:r>
            <a:r>
              <a:rPr lang="ko-KR" altLang="en-US" sz="1600" dirty="0" smtClean="0"/>
              <a:t>애플리케이션 개발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개발언어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NodeJS</a:t>
            </a:r>
            <a:r>
              <a:rPr lang="en-US" altLang="ko-KR" sz="1600" dirty="0" smtClean="0"/>
              <a:t>, HTML5, </a:t>
            </a:r>
            <a:r>
              <a:rPr lang="en-US" altLang="ko-KR" sz="1600" dirty="0" err="1" smtClean="0"/>
              <a:t>BootStrap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, LDAP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개발내용</a:t>
            </a:r>
            <a:endParaRPr lang="en-US" altLang="ko-KR" sz="1600" dirty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로그인 정보 관리를 위해 </a:t>
            </a:r>
            <a:r>
              <a:rPr lang="en-US" altLang="ko-KR" sz="1400" dirty="0" smtClean="0"/>
              <a:t>ADMIN </a:t>
            </a:r>
            <a:r>
              <a:rPr lang="ko-KR" altLang="en-US" sz="1400" dirty="0" smtClean="0"/>
              <a:t>계정으로만 로그인 가능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선택한 </a:t>
            </a:r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그룹으로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기본 정보 수정 기능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패스워드 초기화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등록 정보 속성 관리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APP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등록사용자</a:t>
            </a:r>
            <a:r>
              <a:rPr lang="ko-KR" altLang="en-US" sz="1400" dirty="0" smtClean="0"/>
              <a:t> 리스트 조회</a:t>
            </a:r>
            <a:endParaRPr lang="en-US" altLang="ko-KR" sz="1400" dirty="0" smtClean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USER </a:t>
            </a:r>
            <a:r>
              <a:rPr lang="ko-KR" altLang="en-US" sz="1400" dirty="0" smtClean="0"/>
              <a:t>일괄 </a:t>
            </a:r>
            <a:r>
              <a:rPr lang="en-US" altLang="ko-KR" sz="1400" dirty="0" smtClean="0"/>
              <a:t>IMPORT / EXPORT </a:t>
            </a:r>
            <a:r>
              <a:rPr lang="ko-KR" altLang="en-US" sz="1400" dirty="0" smtClean="0"/>
              <a:t>기능</a:t>
            </a:r>
            <a:endParaRPr lang="en-US" altLang="ko-KR" sz="1400" dirty="0"/>
          </a:p>
          <a:p>
            <a:pPr lvl="2" fontAlgn="base">
              <a:spcBef>
                <a:spcPts val="300"/>
              </a:spcBef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도움말 페이지 제공</a:t>
            </a:r>
            <a:endParaRPr lang="ko-KR" altLang="en-US" sz="1600" dirty="0"/>
          </a:p>
          <a:p>
            <a:pPr lvl="1" fontAlgn="base">
              <a:spcBef>
                <a:spcPts val="300"/>
              </a:spcBef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08/08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40" y="2694580"/>
            <a:ext cx="3323795" cy="18123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40" y="4516085"/>
            <a:ext cx="3866349" cy="17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658" y="1679147"/>
            <a:ext cx="10707782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ko-KR" dirty="0"/>
              <a:t>11</a:t>
            </a:r>
            <a:r>
              <a:rPr lang="ko-KR" altLang="en-US" dirty="0"/>
              <a:t>번가 </a:t>
            </a:r>
            <a:r>
              <a:rPr lang="en-US" altLang="ko-KR" dirty="0"/>
              <a:t>SNAPSHOT </a:t>
            </a:r>
            <a:r>
              <a:rPr lang="ko-KR" altLang="en-US" dirty="0"/>
              <a:t>이전 프로젝트</a:t>
            </a:r>
            <a:endParaRPr lang="en-US" altLang="ko-KR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 </a:t>
            </a:r>
            <a:r>
              <a:rPr lang="en-US" altLang="ko-KR" sz="1700" dirty="0" smtClean="0"/>
              <a:t>Snapshot</a:t>
            </a:r>
            <a:r>
              <a:rPr lang="ko-KR" altLang="en-US" sz="1700" dirty="0"/>
              <a:t>이란</a:t>
            </a:r>
            <a:r>
              <a:rPr lang="en-US" altLang="ko-KR" sz="1700" dirty="0" smtClean="0"/>
              <a:t>?</a:t>
            </a:r>
            <a:endParaRPr lang="ko-KR" altLang="en-US" sz="17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/>
              <a:t>11</a:t>
            </a:r>
            <a:r>
              <a:rPr lang="ko-KR" altLang="en-US" sz="1600" dirty="0"/>
              <a:t>번가 쇼핑몰 상품 상세 설명을 규격화 된 이미지화 시키는 프로세스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판매자들이</a:t>
            </a:r>
            <a:r>
              <a:rPr lang="ko-KR" altLang="en-US" sz="1600" dirty="0"/>
              <a:t> 자유 형식으로 업로드한 이미지 및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페이지를 규격에 맞게 가상 브라우저에서 </a:t>
            </a:r>
            <a:r>
              <a:rPr lang="en-US" altLang="ko-KR" sz="1600" dirty="0"/>
              <a:t>html</a:t>
            </a:r>
            <a:r>
              <a:rPr lang="ko-KR" altLang="en-US" sz="1600" dirty="0"/>
              <a:t>로 </a:t>
            </a:r>
            <a:br>
              <a:rPr lang="ko-KR" altLang="en-US" sz="1600" dirty="0"/>
            </a:br>
            <a:r>
              <a:rPr lang="en-US" altLang="ko-KR" sz="1600" dirty="0"/>
              <a:t>load</a:t>
            </a:r>
            <a:r>
              <a:rPr lang="ko-KR" altLang="en-US" sz="1600" dirty="0"/>
              <a:t>하여 </a:t>
            </a:r>
            <a:r>
              <a:rPr lang="ko-KR" altLang="en-US" sz="1600" dirty="0" err="1"/>
              <a:t>스크린샷을</a:t>
            </a:r>
            <a:r>
              <a:rPr lang="ko-KR" altLang="en-US" sz="1600" dirty="0"/>
              <a:t> 저장하는 일련의 과정을 ‘</a:t>
            </a:r>
            <a:r>
              <a:rPr lang="en-US" altLang="ko-KR" sz="1600" dirty="0"/>
              <a:t>snapshot’ </a:t>
            </a:r>
            <a:r>
              <a:rPr lang="ko-KR" altLang="en-US" sz="1600" dirty="0"/>
              <a:t>이라 </a:t>
            </a:r>
            <a:r>
              <a:rPr lang="ko-KR" altLang="en-US" sz="1600" dirty="0" smtClean="0"/>
              <a:t>통칭</a:t>
            </a:r>
            <a:endParaRPr lang="ko-KR" altLang="en-US" sz="16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 </a:t>
            </a:r>
            <a:r>
              <a:rPr lang="ko-KR" altLang="en-US" sz="1700" dirty="0" smtClean="0"/>
              <a:t>수행 기간</a:t>
            </a:r>
            <a:r>
              <a:rPr lang="en-US" altLang="ko-KR" sz="1700" dirty="0" smtClean="0"/>
              <a:t>: 2018. 06 </a:t>
            </a:r>
            <a:r>
              <a:rPr lang="en-US" altLang="ko-KR" sz="1700" dirty="0"/>
              <a:t>~</a:t>
            </a:r>
            <a:r>
              <a:rPr lang="en-US" altLang="ko-KR" sz="1700" dirty="0" smtClean="0"/>
              <a:t>2019.01</a:t>
            </a:r>
            <a:endParaRPr lang="ko-KR" altLang="en-US" sz="17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프로젝트 설명</a:t>
            </a:r>
            <a:endParaRPr lang="en-US" altLang="ko-KR" sz="17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11</a:t>
            </a:r>
            <a:r>
              <a:rPr lang="ko-KR" altLang="en-US" sz="1600" dirty="0"/>
              <a:t>번가의 </a:t>
            </a:r>
            <a:r>
              <a:rPr lang="en-US" altLang="ko-KR" sz="1600" dirty="0"/>
              <a:t>legacy </a:t>
            </a:r>
            <a:r>
              <a:rPr lang="ko-KR" altLang="en-US" sz="1600" dirty="0"/>
              <a:t>환경에서 운영되고 있던 </a:t>
            </a:r>
            <a:r>
              <a:rPr lang="en-US" altLang="ko-KR" sz="1600" dirty="0"/>
              <a:t>snapshot</a:t>
            </a:r>
            <a:r>
              <a:rPr lang="ko-KR" altLang="en-US" sz="1600" dirty="0"/>
              <a:t>을 </a:t>
            </a:r>
            <a:r>
              <a:rPr lang="en-US" altLang="ko-KR" sz="1600" dirty="0"/>
              <a:t>SK C&amp;C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cloudZ</a:t>
            </a:r>
            <a:r>
              <a:rPr lang="ko-KR" altLang="en-US" sz="1600" dirty="0"/>
              <a:t>로 이전</a:t>
            </a:r>
            <a:r>
              <a:rPr lang="en-US" altLang="ko-KR" sz="1600" dirty="0"/>
              <a:t>, SaaS</a:t>
            </a:r>
            <a:r>
              <a:rPr lang="ko-KR" altLang="en-US" sz="1600" dirty="0"/>
              <a:t>의 형태로 제공</a:t>
            </a:r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프로젝트 요구사항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QoS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성공률 </a:t>
            </a:r>
            <a:r>
              <a:rPr lang="en-US" altLang="ko-KR" sz="1600" dirty="0" smtClean="0"/>
              <a:t>97% </a:t>
            </a:r>
            <a:r>
              <a:rPr lang="ko-KR" altLang="en-US" sz="1600" dirty="0" smtClean="0"/>
              <a:t>이상</a:t>
            </a:r>
            <a:endParaRPr lang="en-US" altLang="ko-KR" sz="16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처리성능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시간당 </a:t>
            </a:r>
            <a:r>
              <a:rPr lang="en-US" altLang="ko-KR" sz="1600" dirty="0" smtClean="0"/>
              <a:t>100,000 </a:t>
            </a:r>
            <a:r>
              <a:rPr lang="ko-KR" altLang="en-US" sz="1600" dirty="0" smtClean="0"/>
              <a:t>건 이상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8134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6322757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◆ </a:t>
            </a:r>
            <a:r>
              <a:rPr lang="ko-KR" altLang="en-US" sz="1700" dirty="0" smtClean="0"/>
              <a:t>프로젝트 구조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Redis</a:t>
            </a:r>
            <a:r>
              <a:rPr lang="ko-KR" altLang="en-US" sz="1600" dirty="0"/>
              <a:t>를 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 큐로 두고 비동기 방식으로 작업을 수행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Snapshot(back-end)</a:t>
            </a:r>
            <a:r>
              <a:rPr lang="ko-KR" altLang="en-US" sz="1600" dirty="0"/>
              <a:t>은 다수의 </a:t>
            </a:r>
            <a:r>
              <a:rPr lang="en-US" altLang="ko-KR" sz="1600" dirty="0"/>
              <a:t>VM</a:t>
            </a:r>
            <a:r>
              <a:rPr lang="ko-KR" altLang="en-US" sz="1600" dirty="0"/>
              <a:t>으로 구성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GW</a:t>
            </a:r>
            <a:r>
              <a:rPr lang="ko-KR" altLang="en-US" sz="1600" dirty="0"/>
              <a:t>는 </a:t>
            </a:r>
            <a:r>
              <a:rPr lang="en-US" altLang="ko-KR" sz="1600" dirty="0"/>
              <a:t>HA-proxy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active/active </a:t>
            </a:r>
            <a:r>
              <a:rPr lang="ko-KR" altLang="en-US" sz="1600" dirty="0"/>
              <a:t>구성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Redis</a:t>
            </a:r>
            <a:r>
              <a:rPr lang="ko-KR" altLang="en-US" sz="1600" dirty="0"/>
              <a:t>는 </a:t>
            </a:r>
            <a:r>
              <a:rPr lang="en-US" altLang="ko-KR" sz="1600" dirty="0"/>
              <a:t>active/stand-by</a:t>
            </a:r>
            <a:r>
              <a:rPr lang="ko-KR" altLang="en-US" sz="1600" dirty="0"/>
              <a:t>로 </a:t>
            </a:r>
            <a:r>
              <a:rPr lang="en-US" altLang="ko-KR" sz="1600" dirty="0"/>
              <a:t>sentinel</a:t>
            </a:r>
            <a:r>
              <a:rPr lang="ko-KR" altLang="en-US" sz="1600" dirty="0"/>
              <a:t>을 두고 이중화 구성</a:t>
            </a:r>
            <a:br>
              <a:rPr lang="ko-KR" altLang="en-US" sz="1600" dirty="0"/>
            </a:br>
            <a:r>
              <a:rPr lang="ko-KR" altLang="en-US" sz="1600" dirty="0"/>
              <a:t>→ </a:t>
            </a:r>
            <a:r>
              <a:rPr lang="en-US" altLang="ko-KR" sz="1600" dirty="0"/>
              <a:t>sentinel</a:t>
            </a:r>
            <a:r>
              <a:rPr lang="ko-KR" altLang="en-US" sz="1600" dirty="0"/>
              <a:t>은 별도 </a:t>
            </a:r>
            <a:r>
              <a:rPr lang="en-US" altLang="ko-KR" sz="1600" dirty="0"/>
              <a:t>VM</a:t>
            </a:r>
            <a:r>
              <a:rPr lang="ko-KR" altLang="en-US" sz="1600" dirty="0"/>
              <a:t>에서 실행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Back-end </a:t>
            </a:r>
            <a:r>
              <a:rPr lang="ko-KR" altLang="en-US" sz="1600" dirty="0"/>
              <a:t>시스템</a:t>
            </a:r>
            <a:r>
              <a:rPr lang="en-US" altLang="ko-KR" sz="1600" dirty="0"/>
              <a:t>(SS VM) app. </a:t>
            </a:r>
            <a:r>
              <a:rPr lang="ko-KR" altLang="en-US" sz="1600" dirty="0"/>
              <a:t>업무를 담당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4.googleusercontent.com/XKhGd1pO-2rY4QU2nEwtSI60lJdBYnSo3YX00GTT_3oCEjGDiMg9_y95SYHMD-nJGECAcoTmwAXKaC0UYhI6vc3P_-9b2IzN3foep2xDx6NQCE9R3gJ--MDX9hAhAkVMTPWyw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98" y="1133711"/>
            <a:ext cx="4182221" cy="522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1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590" y="1381470"/>
            <a:ext cx="577947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ko-KR" altLang="en-US" sz="1400" dirty="0"/>
              <a:t>◆ </a:t>
            </a:r>
            <a:r>
              <a:rPr lang="ko-KR" altLang="en-US" sz="1700" dirty="0" smtClean="0"/>
              <a:t>담당업무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Gateway </a:t>
            </a:r>
            <a:r>
              <a:rPr lang="ko-KR" altLang="en-US" dirty="0"/>
              <a:t>개발 업무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 </a:t>
            </a:r>
            <a:r>
              <a:rPr lang="ko-KR" altLang="en-US" dirty="0"/>
              <a:t>환경 </a:t>
            </a:r>
            <a:r>
              <a:rPr lang="en-US" altLang="ko-KR" dirty="0"/>
              <a:t>: Spring Boot, </a:t>
            </a:r>
            <a:r>
              <a:rPr lang="en-US" altLang="ko-KR" dirty="0" smtClean="0"/>
              <a:t>REDIS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Admin </a:t>
            </a:r>
            <a:r>
              <a:rPr lang="en-US" altLang="ko-KR" dirty="0"/>
              <a:t>Page </a:t>
            </a:r>
            <a:r>
              <a:rPr lang="ko-KR" altLang="en-US" dirty="0"/>
              <a:t>개발 업무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 </a:t>
            </a:r>
            <a:r>
              <a:rPr lang="ko-KR" altLang="en-US" dirty="0"/>
              <a:t>환경 </a:t>
            </a:r>
            <a:r>
              <a:rPr lang="en-US" altLang="ko-KR" dirty="0"/>
              <a:t>: Spring Boot, </a:t>
            </a:r>
            <a:r>
              <a:rPr lang="en-US" altLang="ko-KR" dirty="0" smtClean="0"/>
              <a:t>ELK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REDIS </a:t>
            </a:r>
            <a:r>
              <a:rPr lang="ko-KR" altLang="en-US" dirty="0" smtClean="0"/>
              <a:t>이중화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600" dirty="0"/>
              <a:t>◆ </a:t>
            </a:r>
            <a:r>
              <a:rPr lang="ko-KR" altLang="en-US" dirty="0"/>
              <a:t>개발 수행 내용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Snapshot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 요청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HA Proxy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SaaS  KEY </a:t>
            </a:r>
            <a:r>
              <a:rPr lang="ko-KR" altLang="en-US" dirty="0" err="1" smtClean="0"/>
              <a:t>암복호화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INPUT Validation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REDIS Queuing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Logback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활용을 통한 로그 관리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6.googleusercontent.com/loJeyMkzXebFeok7jq26OmIrDjtcmUwjgwvZofbBPQVljQPDk8ejfJBFQ4dOy56U3PsI3Zn79WeeORlMvQacw2DM5cGdtnNpEbAiviH-6Awu7zIgT6FrHHQd0WGRIVK7BqAbT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15" y="1778946"/>
            <a:ext cx="5416062" cy="391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8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590" y="1426325"/>
            <a:ext cx="57794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Snapshot </a:t>
            </a:r>
            <a:r>
              <a:rPr lang="ko-KR" altLang="en-US" dirty="0" err="1" smtClean="0"/>
              <a:t>운영성</a:t>
            </a:r>
            <a:r>
              <a:rPr lang="ko-KR" altLang="en-US" dirty="0" smtClean="0"/>
              <a:t> 업무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Redis</a:t>
            </a:r>
            <a:r>
              <a:rPr lang="en-US" altLang="ko-KR" dirty="0" smtClean="0"/>
              <a:t> Queue Count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RDB 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Queue Name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엑박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ERROR </a:t>
            </a:r>
            <a:r>
              <a:rPr lang="ko-KR" altLang="en-US" dirty="0" smtClean="0"/>
              <a:t>사유 코드 추가 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이미지 생성 시간 파악 후 삭제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ㅇ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 환경 </a:t>
            </a:r>
            <a:r>
              <a:rPr lang="en-US" altLang="ko-KR" dirty="0" smtClean="0"/>
              <a:t>: Spring Boot, REDIS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Admin Page </a:t>
            </a:r>
            <a:r>
              <a:rPr lang="ko-KR" altLang="en-US" dirty="0" smtClean="0"/>
              <a:t>개발 업무 수행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개발 환경 </a:t>
            </a:r>
            <a:r>
              <a:rPr lang="en-US" altLang="ko-KR" dirty="0" smtClean="0"/>
              <a:t>: Spring Boot, ELK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REDIS </a:t>
            </a:r>
            <a:r>
              <a:rPr lang="ko-KR" altLang="en-US" dirty="0" smtClean="0"/>
              <a:t>이중화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600" dirty="0" smtClean="0"/>
              <a:t>◆ </a:t>
            </a:r>
            <a:r>
              <a:rPr lang="ko-KR" altLang="en-US" dirty="0" smtClean="0"/>
              <a:t>개발 수행 내용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Snapshot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 요청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HA Proxy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BASE64 </a:t>
            </a:r>
            <a:r>
              <a:rPr lang="ko-KR" altLang="en-US" dirty="0" smtClean="0"/>
              <a:t>를 통한 인증 </a:t>
            </a:r>
            <a:r>
              <a:rPr lang="ko-KR" altLang="en-US" dirty="0" err="1" smtClean="0"/>
              <a:t>암복호화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INPUT </a:t>
            </a:r>
            <a:r>
              <a:rPr lang="ko-KR" altLang="en-US" dirty="0" smtClean="0"/>
              <a:t>값 검증</a:t>
            </a:r>
            <a:endParaRPr lang="en-US" altLang="ko-K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REDIS in/out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Logback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활용을 통한 주기적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번가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SNAPSHOT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6.googleusercontent.com/loJeyMkzXebFeok7jq26OmIrDjtcmUwjgwvZofbBPQVljQPDk8ejfJBFQ4dOy56U3PsI3Zn79WeeORlMvQacw2DM5cGdtnNpEbAiviH-6Awu7zIgT6FrHHQd0WGRIVK7BqAbT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08" y="1567931"/>
            <a:ext cx="5416062" cy="391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2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POWER </a:t>
            </a:r>
            <a:r>
              <a:rPr lang="en-US" altLang="ko-KR" sz="1600" dirty="0" smtClean="0">
                <a:solidFill>
                  <a:prstClr val="white"/>
                </a:solidFill>
              </a:rPr>
              <a:t>POINT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PRESENTATION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PowerPoint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is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the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presentation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used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most </a:t>
            </a:r>
            <a:r>
              <a:rPr lang="en-US" altLang="ko-KR" sz="1000" b="1" dirty="0" smtClean="0">
                <a:solidFill>
                  <a:prstClr val="white">
                    <a:lumMod val="75000"/>
                  </a:prstClr>
                </a:solidFill>
              </a:rPr>
              <a:t>in </a:t>
            </a:r>
            <a:r>
              <a:rPr lang="en-US" altLang="ko-KR" sz="1000" b="1" dirty="0">
                <a:solidFill>
                  <a:prstClr val="white">
                    <a:lumMod val="75000"/>
                  </a:prstClr>
                </a:solidFill>
              </a:rPr>
              <a:t>the world.</a:t>
            </a:r>
            <a:r>
              <a:rPr lang="ko-KR" altLang="en-US" sz="1000" b="1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</p:txBody>
      </p:sp>
      <p:sp>
        <p:nvSpPr>
          <p:cNvPr id="21" name="원호 20"/>
          <p:cNvSpPr/>
          <p:nvPr/>
        </p:nvSpPr>
        <p:spPr>
          <a:xfrm>
            <a:off x="1408042" y="2406689"/>
            <a:ext cx="2011034" cy="2011034"/>
          </a:xfrm>
          <a:prstGeom prst="arc">
            <a:avLst>
              <a:gd name="adj1" fmla="val 16096352"/>
              <a:gd name="adj2" fmla="val 637951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4600" y="2068879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0834" y="3203603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CONTENTS A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사각형 설명선 25"/>
          <p:cNvSpPr/>
          <p:nvPr/>
        </p:nvSpPr>
        <p:spPr>
          <a:xfrm>
            <a:off x="6663000" y="3770022"/>
            <a:ext cx="3505316" cy="1295401"/>
          </a:xfrm>
          <a:prstGeom prst="wedgeRectCallout">
            <a:avLst>
              <a:gd name="adj1" fmla="val 75963"/>
              <a:gd name="adj2" fmla="val -57915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73439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51327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43856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91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424053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0988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91%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04250" y="3802839"/>
            <a:ext cx="631667" cy="631667"/>
          </a:xfrm>
          <a:prstGeom prst="ellipse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1%</a:t>
            </a:r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185" y="4808634"/>
            <a:ext cx="2249428" cy="58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21212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적어요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4694" y="2774879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44694" y="4149652"/>
            <a:ext cx="37688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32863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13060" y="1966873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93257" y="1965305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</a:t>
            </a:r>
            <a:r>
              <a:rPr lang="en-US" altLang="ko-KR" sz="1600" dirty="0" smtClean="0">
                <a:solidFill>
                  <a:srgbClr val="212121"/>
                </a:solidFill>
              </a:rPr>
              <a:t>POINT 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PRESENTATION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is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the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presentation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used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most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66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5590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032268" y="1886232"/>
            <a:ext cx="11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CONTENTS 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51104" y="3789344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CONTENTS </a:t>
            </a:r>
            <a:r>
              <a:rPr lang="en-US" altLang="ko-KR" sz="1400" b="1" dirty="0" smtClean="0">
                <a:solidFill>
                  <a:srgbClr val="424242"/>
                </a:solidFill>
              </a:rPr>
              <a:t>A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 err="1">
                <a:solidFill>
                  <a:srgbClr val="424242"/>
                </a:solidFill>
              </a:rPr>
              <a:t>컨텐츠에</a:t>
            </a:r>
            <a:r>
              <a:rPr lang="ko-KR" altLang="en-US" sz="1200" dirty="0">
                <a:solidFill>
                  <a:srgbClr val="424242"/>
                </a:solidFill>
              </a:rPr>
              <a:t> 대한 내용을 적어요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900" dirty="0">
                <a:solidFill>
                  <a:srgbClr val="424242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378934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CONTENTS </a:t>
            </a:r>
            <a:r>
              <a:rPr lang="en-US" altLang="ko-KR" sz="1400" dirty="0" smtClean="0">
                <a:solidFill>
                  <a:schemeClr val="bg1"/>
                </a:solidFill>
              </a:rPr>
              <a:t>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>
            <a:off x="5537200" y="3073052"/>
            <a:ext cx="1013904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3"/>
            <a:endCxn id="33" idx="1"/>
          </p:cNvCxnSpPr>
          <p:nvPr/>
        </p:nvCxnSpPr>
        <p:spPr>
          <a:xfrm>
            <a:off x="5537200" y="4437044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3"/>
            <a:endCxn id="40" idx="2"/>
          </p:cNvCxnSpPr>
          <p:nvPr/>
        </p:nvCxnSpPr>
        <p:spPr>
          <a:xfrm flipV="1">
            <a:off x="5537200" y="4995279"/>
            <a:ext cx="327540" cy="82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1" idx="1"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95590" y="234844"/>
            <a:ext cx="48261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POWER </a:t>
            </a:r>
            <a:r>
              <a:rPr lang="en-US" altLang="ko-KR" sz="1600" dirty="0" smtClean="0">
                <a:solidFill>
                  <a:srgbClr val="212121"/>
                </a:solidFill>
              </a:rPr>
              <a:t>POINT 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PRESENTATION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PowerPoint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is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the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presentation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used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most 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in </a:t>
            </a:r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the world.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968284"/>
            <a:ext cx="4108210" cy="89346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Profile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5590" y="2001918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Experiment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 경험을 소개합니다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95590" y="350108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Projects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Contents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07102" y="2936105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6093827" y="3171298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왼쪽 대괄호 43"/>
          <p:cNvSpPr/>
          <p:nvPr/>
        </p:nvSpPr>
        <p:spPr>
          <a:xfrm flipH="1">
            <a:off x="5025938" y="1602246"/>
            <a:ext cx="629883" cy="4005679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5590" y="4948882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Toy Projects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9742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029" name="Picture 5" descr="C:\Users\lemon\Documents\카카오톡 받은 파일\KakaoTalk_20200203_2200596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1129"/>
            <a:ext cx="3320621" cy="33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3383" y="1772508"/>
            <a:ext cx="712887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한승엽 </a:t>
            </a:r>
            <a:r>
              <a:rPr lang="en-US" altLang="ko-KR" dirty="0" smtClean="0"/>
              <a:t>(Han </a:t>
            </a:r>
            <a:r>
              <a:rPr lang="en-US" altLang="ko-KR" dirty="0" err="1" smtClean="0"/>
              <a:t>SeungYeob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okayhan89@gmail.com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github.com/okayhan89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아주대학교 미디어학과 학사 </a:t>
            </a:r>
            <a:r>
              <a:rPr lang="en-US" altLang="ko-KR" dirty="0" smtClean="0"/>
              <a:t>( 2010.03 ~ 2016.08 )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Melephant</a:t>
            </a:r>
            <a:r>
              <a:rPr lang="en-US" altLang="ko-KR" dirty="0" smtClean="0"/>
              <a:t> ( 2016.01 ~ 2016.03 )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SK </a:t>
            </a:r>
            <a:r>
              <a:rPr lang="ko-KR" altLang="en-US" dirty="0" smtClean="0"/>
              <a:t>주식회사</a:t>
            </a:r>
            <a:r>
              <a:rPr lang="en-US" altLang="ko-KR" dirty="0" smtClean="0"/>
              <a:t>C&amp;C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Digital </a:t>
            </a:r>
            <a:r>
              <a:rPr lang="ko-KR" altLang="en-US" dirty="0" smtClean="0"/>
              <a:t>추진그룹 소속 </a:t>
            </a:r>
            <a:r>
              <a:rPr lang="en-US" altLang="ko-KR" dirty="0" smtClean="0"/>
              <a:t>(2017.01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MSA / </a:t>
            </a:r>
            <a:r>
              <a:rPr lang="en-US" altLang="ko-KR" dirty="0" err="1" smtClean="0"/>
              <a:t>Devops</a:t>
            </a:r>
            <a:r>
              <a:rPr lang="en-US" altLang="ko-KR" dirty="0" smtClean="0"/>
              <a:t> / Spring / WEB-Frontend / REDIS / ELK / Oracle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2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77414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Experiments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8900" y="1685791"/>
            <a:ext cx="728430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주요 활동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IEEE </a:t>
            </a:r>
            <a:r>
              <a:rPr lang="en-US" altLang="ko-KR" dirty="0"/>
              <a:t>VIS 2015 </a:t>
            </a:r>
            <a:r>
              <a:rPr lang="ko-KR" altLang="en-US" dirty="0" smtClean="0"/>
              <a:t>학회 포스터논문 기제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논문 제목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Mapping &amp; Parallel visualization of traffic accident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pattern analysis in highway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논문 요약 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교통 </a:t>
            </a:r>
            <a:r>
              <a:rPr lang="ko-KR" altLang="en-US" dirty="0" smtClean="0"/>
              <a:t>사고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시각화로 </a:t>
            </a:r>
            <a:r>
              <a:rPr lang="ko-KR" altLang="en-US" dirty="0" smtClean="0"/>
              <a:t>위험사고예측을 효율적으로 관리</a:t>
            </a:r>
            <a:endParaRPr lang="en-US" altLang="ko-KR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수행환경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javascript</a:t>
            </a:r>
            <a:r>
              <a:rPr lang="en-US" altLang="ko-KR" dirty="0" smtClean="0">
                <a:solidFill>
                  <a:prstClr val="black"/>
                </a:solidFill>
              </a:rPr>
              <a:t> ( D3.js ) / Google App engine / Spring MVC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6358"/>
            <a:ext cx="2717250" cy="393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32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7598619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/>
              <a:t>SKB G2 </a:t>
            </a:r>
            <a:r>
              <a:rPr lang="ko-KR" altLang="en-US" dirty="0" smtClean="0"/>
              <a:t>차세대 프로젝트</a:t>
            </a:r>
            <a:endParaRPr lang="en-US" altLang="ko-KR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 </a:t>
            </a:r>
            <a:r>
              <a:rPr lang="ko-KR" altLang="en-US" sz="1700" dirty="0" smtClean="0"/>
              <a:t>목표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SKB </a:t>
            </a:r>
            <a:r>
              <a:rPr lang="ko-KR" altLang="en-US" sz="1600" dirty="0" smtClean="0"/>
              <a:t>시스템 </a:t>
            </a:r>
            <a:r>
              <a:rPr lang="en-US" altLang="ko-KR" sz="1600" dirty="0" smtClean="0"/>
              <a:t>MSA, Cloud (</a:t>
            </a:r>
            <a:r>
              <a:rPr lang="en-US" altLang="ko-KR" sz="1600" dirty="0" err="1" smtClean="0"/>
              <a:t>Paas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구축 및 전환</a:t>
            </a:r>
            <a:endParaRPr lang="ko-KR" altLang="en-US" sz="16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sz="1200" dirty="0" smtClean="0"/>
              <a:t> </a:t>
            </a:r>
            <a:r>
              <a:rPr lang="ko-KR" altLang="en-US" sz="1700" dirty="0" smtClean="0"/>
              <a:t>수행 </a:t>
            </a:r>
            <a:r>
              <a:rPr lang="ko-KR" altLang="en-US" sz="1700" dirty="0"/>
              <a:t>기간</a:t>
            </a:r>
            <a:r>
              <a:rPr lang="en-US" altLang="ko-KR" sz="1700" dirty="0"/>
              <a:t>: 2017. </a:t>
            </a:r>
            <a:r>
              <a:rPr lang="en-US" altLang="ko-KR" sz="1700" dirty="0" smtClean="0"/>
              <a:t>02 ~2018.03</a:t>
            </a:r>
            <a:endParaRPr lang="ko-KR" altLang="en-US" sz="1700" dirty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프로젝트 </a:t>
            </a:r>
            <a:r>
              <a:rPr lang="ko-KR" altLang="en-US" sz="1700" dirty="0"/>
              <a:t>설명</a:t>
            </a:r>
            <a:r>
              <a:rPr lang="en-US" altLang="ko-KR" sz="1700" dirty="0" smtClean="0"/>
              <a:t>: SKB TV </a:t>
            </a:r>
            <a:r>
              <a:rPr lang="ko-KR" altLang="en-US" sz="1700" dirty="0" smtClean="0"/>
              <a:t>메뉴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구매 </a:t>
            </a:r>
            <a:r>
              <a:rPr lang="en-US" altLang="ko-KR" sz="1700" dirty="0" smtClean="0"/>
              <a:t>/ </a:t>
            </a:r>
            <a:r>
              <a:rPr lang="ko-KR" altLang="en-US" sz="1700" dirty="0" smtClean="0"/>
              <a:t>인증 시스템에 대한 </a:t>
            </a:r>
            <a:r>
              <a:rPr lang="en-US" altLang="ko-KR" sz="1700" dirty="0" smtClean="0"/>
              <a:t>Cloud </a:t>
            </a:r>
            <a:r>
              <a:rPr lang="ko-KR" altLang="en-US" sz="1700" dirty="0" smtClean="0"/>
              <a:t>전환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담당 업무</a:t>
            </a:r>
            <a:endParaRPr lang="ko-KR" altLang="en-US" sz="1700" dirty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통합 </a:t>
            </a:r>
            <a:r>
              <a:rPr lang="en-US" altLang="ko-KR" sz="1600" dirty="0" smtClean="0"/>
              <a:t>Arch </a:t>
            </a:r>
            <a:r>
              <a:rPr lang="ko-KR" altLang="en-US" sz="1600" dirty="0" smtClean="0"/>
              <a:t>파트에서의 </a:t>
            </a:r>
            <a:r>
              <a:rPr lang="en-US" altLang="ko-KR" sz="1600" dirty="0" smtClean="0"/>
              <a:t>Technical Arch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타 파트에서의 이슈 트러블 슈팅 및 가이드라인 제시</a:t>
            </a:r>
            <a:endParaRPr lang="en-US" altLang="ko-KR" sz="1600" dirty="0" smtClean="0"/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Backing Service </a:t>
            </a:r>
            <a:r>
              <a:rPr lang="ko-KR" altLang="en-US" sz="1600" dirty="0" smtClean="0"/>
              <a:t>구축 및 가이드</a:t>
            </a:r>
            <a:endParaRPr lang="en-US" altLang="ko-KR" dirty="0" smtClean="0"/>
          </a:p>
          <a:p>
            <a:pPr lvl="1" fontAlgn="base">
              <a:spcBef>
                <a:spcPts val="300"/>
              </a:spcBef>
            </a:pPr>
            <a:r>
              <a:rPr lang="ko-KR" altLang="en-US" sz="1200" dirty="0" smtClean="0"/>
              <a:t>◆</a:t>
            </a:r>
            <a:r>
              <a:rPr lang="ko-KR" altLang="en-US" dirty="0" smtClean="0"/>
              <a:t> </a:t>
            </a:r>
            <a:r>
              <a:rPr lang="ko-KR" altLang="en-US" sz="1700" dirty="0" smtClean="0"/>
              <a:t>사용 기술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Infra : Cloud Foundry(</a:t>
            </a:r>
            <a:r>
              <a:rPr lang="en-US" altLang="ko-KR" sz="1600" dirty="0" err="1" smtClean="0"/>
              <a:t>Bluemix</a:t>
            </a:r>
            <a:r>
              <a:rPr lang="en-US" altLang="ko-KR" sz="1600" dirty="0" smtClean="0"/>
              <a:t>), VMWare, CentOS, Ubuntu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Middleware : Spring Boot, Node.js</a:t>
            </a:r>
          </a:p>
          <a:p>
            <a:pPr marL="1200150" lvl="2" indent="-285750" fontAlgn="base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Front-end : React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SKB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G2 (01/08)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798167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통합 </a:t>
            </a:r>
            <a:r>
              <a:rPr lang="en-US" altLang="ko-KR" sz="1700" dirty="0" smtClean="0"/>
              <a:t>Arch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[Infra </a:t>
            </a:r>
            <a:r>
              <a:rPr lang="ko-KR" altLang="en-US" sz="1600" dirty="0" smtClean="0"/>
              <a:t>환경 구성 가이드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개발자가 환경에 접근에 접근하기 위한 전반적인 가이드 라인 제공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[</a:t>
            </a:r>
            <a:r>
              <a:rPr lang="ko-KR" altLang="en-US" sz="1600" dirty="0" smtClean="0"/>
              <a:t>각 시스템 구성 설계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 개발 설계 방향에 대한 토론 및 방향 제안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- SKB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G2 (02/08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lemon\Desktop\포폴\G2_아키텍처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/>
          <a:stretch/>
        </p:blipFill>
        <p:spPr bwMode="auto">
          <a:xfrm>
            <a:off x="6096000" y="3664466"/>
            <a:ext cx="4804267" cy="301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3" y="3572452"/>
            <a:ext cx="5401537" cy="31056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71375" y="3203120"/>
            <a:ext cx="2557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개발자 접근 설계서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755199" y="3233898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시스템 아키텍처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5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9585829" cy="180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공통 업무 구성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[DNS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	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Domain Name System</a:t>
            </a:r>
            <a:r>
              <a:rPr lang="ko-KR" altLang="en-US" sz="1600" dirty="0" smtClean="0"/>
              <a:t>으로 호스트의 도메인 이름을 호스트의 네트워크 주소로 변경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필요성 </a:t>
            </a:r>
            <a:r>
              <a:rPr lang="en-US" altLang="ko-KR" sz="1600" dirty="0" smtClean="0">
                <a:sym typeface="Wingdings" panose="05000000000000000000" pitchFamily="2" charset="2"/>
              </a:rPr>
              <a:t>: INFRA</a:t>
            </a:r>
            <a:r>
              <a:rPr lang="ko-KR" altLang="en-US" sz="1600" dirty="0" smtClean="0">
                <a:sym typeface="Wingdings" panose="05000000000000000000" pitchFamily="2" charset="2"/>
              </a:rPr>
              <a:t>가 다른 구성도에서 </a:t>
            </a:r>
            <a:r>
              <a:rPr lang="en-US" altLang="ko-KR" sz="1600" dirty="0" smtClean="0">
                <a:sym typeface="Wingdings" panose="05000000000000000000" pitchFamily="2" charset="2"/>
              </a:rPr>
              <a:t>DEV/STG/PRD </a:t>
            </a:r>
            <a:r>
              <a:rPr lang="ko-KR" altLang="en-US" sz="1600" dirty="0" smtClean="0">
                <a:sym typeface="Wingdings" panose="05000000000000000000" pitchFamily="2" charset="2"/>
              </a:rPr>
              <a:t>배포하기 위한 구성도 필요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: </a:t>
            </a:r>
            <a:r>
              <a:rPr lang="ko-KR" altLang="en-US" sz="1600" dirty="0" smtClean="0">
                <a:sym typeface="Wingdings" panose="05000000000000000000" pitchFamily="2" charset="2"/>
              </a:rPr>
              <a:t>기존 </a:t>
            </a:r>
            <a:r>
              <a:rPr lang="en-US" altLang="ko-KR" sz="1600" dirty="0" smtClean="0">
                <a:sym typeface="Wingdings" panose="05000000000000000000" pitchFamily="2" charset="2"/>
              </a:rPr>
              <a:t>SKB DNS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smtClean="0">
                <a:sym typeface="Wingdings" panose="05000000000000000000" pitchFamily="2" charset="2"/>
              </a:rPr>
              <a:t>I/F </a:t>
            </a:r>
            <a:r>
              <a:rPr lang="ko-KR" altLang="en-US" sz="1600" dirty="0" smtClean="0">
                <a:sym typeface="Wingdings" panose="05000000000000000000" pitchFamily="2" charset="2"/>
              </a:rPr>
              <a:t>되기 위해 </a:t>
            </a:r>
            <a:r>
              <a:rPr lang="en-US" altLang="ko-KR" sz="1600" dirty="0" smtClean="0">
                <a:sym typeface="Wingdings" panose="05000000000000000000" pitchFamily="2" charset="2"/>
              </a:rPr>
              <a:t>Private /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Publiec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도메인 분리 구성</a:t>
            </a:r>
            <a:endParaRPr lang="en-US" altLang="ko-KR" dirty="0" smtClean="0"/>
          </a:p>
          <a:p>
            <a:pPr lvl="1" fontAlgn="base">
              <a:spcBef>
                <a:spcPts val="300"/>
              </a:spcBef>
            </a:pPr>
            <a:endParaRPr lang="ko-KR" altLang="en-US" sz="1080" dirty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03/08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378" y="3663908"/>
            <a:ext cx="4088209" cy="28360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95590" y="3294576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[DNS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256193" y="3294576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[DNS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44" y="3711017"/>
            <a:ext cx="5044440" cy="281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1"/>
            <a:ext cx="1052068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dirty="0"/>
              <a:t> </a:t>
            </a:r>
            <a:r>
              <a:rPr lang="ko-KR" altLang="en-US" sz="1700" dirty="0" smtClean="0"/>
              <a:t>공통 업무 구성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 smtClean="0"/>
              <a:t>	</a:t>
            </a:r>
            <a:r>
              <a:rPr lang="en-US" altLang="ko-KR" sz="1600" dirty="0" smtClean="0"/>
              <a:t>[LDAP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설명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경량 디렉터리 </a:t>
            </a:r>
            <a:r>
              <a:rPr lang="ko-KR" altLang="en-US" sz="1600" dirty="0" err="1" smtClean="0"/>
              <a:t>엑세스</a:t>
            </a:r>
            <a:r>
              <a:rPr lang="ko-KR" altLang="en-US" sz="1600" dirty="0" smtClean="0"/>
              <a:t> 프로토콜로 사내 로그인 시스템에서 많이 활용  </a:t>
            </a:r>
            <a:endParaRPr lang="en-US" altLang="ko-KR" sz="16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sz="1600" dirty="0"/>
              <a:t>	</a:t>
            </a:r>
            <a:r>
              <a:rPr lang="en-US" altLang="ko-KR" sz="1600" dirty="0" smtClean="0">
                <a:sym typeface="Wingdings" panose="05000000000000000000" pitchFamily="2" charset="2"/>
              </a:rPr>
              <a:t>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필요성 </a:t>
            </a:r>
            <a:r>
              <a:rPr lang="en-US" altLang="ko-KR" sz="1600" dirty="0" smtClean="0">
                <a:sym typeface="Wingdings" panose="05000000000000000000" pitchFamily="2" charset="2"/>
              </a:rPr>
              <a:t>: PaaS / </a:t>
            </a:r>
            <a:r>
              <a:rPr lang="ko-KR" altLang="en-US" sz="1600" dirty="0" smtClean="0">
                <a:sym typeface="Wingdings" panose="05000000000000000000" pitchFamily="2" charset="2"/>
              </a:rPr>
              <a:t>통합운영시스템 </a:t>
            </a:r>
            <a:r>
              <a:rPr lang="en-US" altLang="ko-KR" sz="1600" dirty="0" smtClean="0">
                <a:sym typeface="Wingdings" panose="05000000000000000000" pitchFamily="2" charset="2"/>
              </a:rPr>
              <a:t>/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Devops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등 다른 </a:t>
            </a:r>
            <a:r>
              <a:rPr lang="en-US" altLang="ko-KR" sz="1600" dirty="0" smtClean="0">
                <a:sym typeface="Wingdings" panose="05000000000000000000" pitchFamily="2" charset="2"/>
              </a:rPr>
              <a:t>Tools 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통합 로그인 체계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endParaRPr lang="ko-KR" altLang="en-US" sz="1080" dirty="0"/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04/08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085" y="3055346"/>
            <a:ext cx="3718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[LDAP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884377" y="3055346"/>
            <a:ext cx="3662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[LDAP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2" y="3576690"/>
            <a:ext cx="5178057" cy="2739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35" y="3576690"/>
            <a:ext cx="3908106" cy="28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33392"/>
            <a:ext cx="10581640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ko-KR" altLang="en-US" sz="1200" dirty="0"/>
              <a:t>◆</a:t>
            </a:r>
            <a:r>
              <a:rPr lang="ko-KR" altLang="en-US" sz="1700" dirty="0"/>
              <a:t> </a:t>
            </a:r>
            <a:r>
              <a:rPr lang="en-US" altLang="ko-KR" sz="1700" dirty="0" smtClean="0"/>
              <a:t>Backing Service </a:t>
            </a:r>
            <a:r>
              <a:rPr lang="ko-KR" altLang="en-US" sz="1700" dirty="0" smtClean="0"/>
              <a:t>구축</a:t>
            </a:r>
            <a:endParaRPr lang="en-US" altLang="ko-KR" sz="1700" dirty="0" smtClean="0"/>
          </a:p>
          <a:p>
            <a:pPr lvl="1" fontAlgn="base">
              <a:spcBef>
                <a:spcPts val="300"/>
              </a:spcBef>
            </a:pPr>
            <a:r>
              <a:rPr lang="en-US" altLang="ko-KR" dirty="0"/>
              <a:t>	</a:t>
            </a:r>
            <a:r>
              <a:rPr lang="en-US" altLang="ko-KR" sz="1600" dirty="0" smtClean="0"/>
              <a:t>[REDIS </a:t>
            </a:r>
            <a:r>
              <a:rPr lang="ko-KR" altLang="en-US" sz="1600" dirty="0" smtClean="0"/>
              <a:t>구축</a:t>
            </a:r>
            <a:r>
              <a:rPr lang="en-US" altLang="ko-KR" sz="1600" dirty="0" smtClean="0"/>
              <a:t>]</a:t>
            </a:r>
          </a:p>
          <a:p>
            <a:pPr lvl="1" fontAlgn="base">
              <a:spcBef>
                <a:spcPts val="300"/>
              </a:spcBef>
            </a:pPr>
            <a:r>
              <a:rPr lang="en-US" altLang="ko-KR" sz="1600" dirty="0" smtClean="0">
                <a:sym typeface="Wingdings" panose="05000000000000000000" pitchFamily="2" charset="2"/>
              </a:rPr>
              <a:t> 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설명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비정형 데이터를 저장하고 관리하기 위한 오픈소스 기반 데이터 베이스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 fontAlgn="base">
              <a:spcBef>
                <a:spcPts val="300"/>
              </a:spcBef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- </a:t>
            </a:r>
            <a:r>
              <a:rPr lang="ko-KR" altLang="en-US" sz="1600" dirty="0" smtClean="0">
                <a:sym typeface="Wingdings" panose="05000000000000000000" pitchFamily="2" charset="2"/>
              </a:rPr>
              <a:t>필요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최대한 </a:t>
            </a:r>
            <a:r>
              <a:rPr lang="en-US" altLang="ko-KR" sz="1600" dirty="0" smtClean="0">
                <a:sym typeface="Wingdings" panose="05000000000000000000" pitchFamily="2" charset="2"/>
              </a:rPr>
              <a:t>Fail-over </a:t>
            </a:r>
            <a:r>
              <a:rPr lang="ko-KR" altLang="en-US" sz="1600" dirty="0" smtClean="0">
                <a:sym typeface="Wingdings" panose="05000000000000000000" pitchFamily="2" charset="2"/>
              </a:rPr>
              <a:t>시 문제없는 시스템 보장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3355" y="425311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- SKB G2 (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05/08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124" y="2913416"/>
            <a:ext cx="2005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[REDIS </a:t>
            </a:r>
            <a:r>
              <a:rPr lang="ko-KR" altLang="en-US" sz="1600" dirty="0" smtClean="0"/>
              <a:t>구성안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387427" y="2943805"/>
            <a:ext cx="2416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[REDIS </a:t>
            </a:r>
            <a:r>
              <a:rPr lang="ko-KR" altLang="en-US" sz="1600" dirty="0" smtClean="0"/>
              <a:t>가이드라인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7" y="3343526"/>
            <a:ext cx="5010241" cy="257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88" y="3424678"/>
            <a:ext cx="2981027" cy="28856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815" y="3424679"/>
            <a:ext cx="2822071" cy="17276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270984" y="2943805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ts val="300"/>
              </a:spcBef>
            </a:pPr>
            <a:r>
              <a:rPr lang="en-US" altLang="ko-KR" sz="1600" dirty="0" smtClean="0"/>
              <a:t>[REDIS HA </a:t>
            </a:r>
            <a:r>
              <a:rPr lang="ko-KR" altLang="en-US" sz="1600" dirty="0" smtClean="0"/>
              <a:t>성능 테스트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295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1263</Words>
  <Application>Microsoft Office PowerPoint</Application>
  <PresentationFormat>와이드스크린</PresentationFormat>
  <Paragraphs>269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한승엽(HAN SEOUNG YEOB)/통신/미디어Digital추진그룹/SK</cp:lastModifiedBy>
  <cp:revision>138</cp:revision>
  <dcterms:created xsi:type="dcterms:W3CDTF">2017-10-09T06:24:25Z</dcterms:created>
  <dcterms:modified xsi:type="dcterms:W3CDTF">2020-02-07T09:07:27Z</dcterms:modified>
</cp:coreProperties>
</file>