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  <p:sldMasterId id="2147484470" r:id="rId2"/>
    <p:sldMasterId id="2147484494" r:id="rId3"/>
  </p:sldMasterIdLst>
  <p:notesMasterIdLst>
    <p:notesMasterId r:id="rId8"/>
  </p:notesMasterIdLst>
  <p:sldIdLst>
    <p:sldId id="301" r:id="rId4"/>
    <p:sldId id="302" r:id="rId5"/>
    <p:sldId id="445" r:id="rId6"/>
    <p:sldId id="462" r:id="rId7"/>
  </p:sldIdLst>
  <p:sldSz cx="11315700" cy="8001000"/>
  <p:notesSz cx="6858000" cy="914400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26786" algn="ctr" rtl="0" eaLnBrk="0" fontAlgn="base" hangingPunct="0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53572" algn="ctr" rtl="0" eaLnBrk="0" fontAlgn="base" hangingPunct="0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580358" algn="ctr" rtl="0" eaLnBrk="0" fontAlgn="base" hangingPunct="0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07143" algn="ctr" rtl="0" eaLnBrk="0" fontAlgn="base" hangingPunct="0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33929" algn="l" defTabSz="1053572" rtl="0" eaLnBrk="1" latinLnBrk="1" hangingPunct="1"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160715" algn="l" defTabSz="1053572" rtl="0" eaLnBrk="1" latinLnBrk="1" hangingPunct="1"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687501" algn="l" defTabSz="1053572" rtl="0" eaLnBrk="1" latinLnBrk="1" hangingPunct="1"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214287" algn="l" defTabSz="1053572" rtl="0" eaLnBrk="1" latinLnBrk="1" hangingPunct="1"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">
          <p15:clr>
            <a:srgbClr val="A4A3A4"/>
          </p15:clr>
        </p15:guide>
        <p15:guide id="2" orient="horz" pos="827">
          <p15:clr>
            <a:srgbClr val="A4A3A4"/>
          </p15:clr>
        </p15:guide>
        <p15:guide id="3" orient="horz" pos="4901">
          <p15:clr>
            <a:srgbClr val="A4A3A4"/>
          </p15:clr>
        </p15:guide>
        <p15:guide id="4" orient="horz" pos="1197">
          <p15:clr>
            <a:srgbClr val="A4A3A4"/>
          </p15:clr>
        </p15:guide>
        <p15:guide id="5" pos="3564">
          <p15:clr>
            <a:srgbClr val="A4A3A4"/>
          </p15:clr>
        </p15:guide>
        <p15:guide id="6" pos="6930">
          <p15:clr>
            <a:srgbClr val="A4A3A4"/>
          </p15:clr>
        </p15:guide>
        <p15:guide id="7" pos="274">
          <p15:clr>
            <a:srgbClr val="A4A3A4"/>
          </p15:clr>
        </p15:guide>
        <p15:guide id="8" pos="2761">
          <p15:clr>
            <a:srgbClr val="A4A3A4"/>
          </p15:clr>
        </p15:guide>
        <p15:guide id="9" pos="6724">
          <p15:clr>
            <a:srgbClr val="A4A3A4"/>
          </p15:clr>
        </p15:guide>
        <p15:guide id="10" pos="4885">
          <p15:clr>
            <a:srgbClr val="A4A3A4"/>
          </p15:clr>
        </p15:guide>
        <p15:guide id="11" pos="65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BDBDB"/>
    <a:srgbClr val="EDEDED"/>
    <a:srgbClr val="FFFFFF"/>
    <a:srgbClr val="AFD3ED"/>
    <a:srgbClr val="EBF4FA"/>
    <a:srgbClr val="DDDDDD"/>
    <a:srgbClr val="FF6600"/>
    <a:srgbClr val="009900"/>
    <a:srgbClr val="FFFF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9779" autoAdjust="0"/>
  </p:normalViewPr>
  <p:slideViewPr>
    <p:cSldViewPr>
      <p:cViewPr varScale="1">
        <p:scale>
          <a:sx n="100" d="100"/>
          <a:sy n="100" d="100"/>
        </p:scale>
        <p:origin x="1747" y="67"/>
      </p:cViewPr>
      <p:guideLst>
        <p:guide orient="horz" pos="139"/>
        <p:guide orient="horz" pos="827"/>
        <p:guide orient="horz" pos="4901"/>
        <p:guide orient="horz" pos="1197"/>
        <p:guide pos="3564"/>
        <p:guide pos="6930"/>
        <p:guide pos="274"/>
        <p:guide pos="2761"/>
        <p:guide pos="6724"/>
        <p:guide pos="4885"/>
        <p:guide pos="6542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>
        <p:scale>
          <a:sx n="125" d="100"/>
          <a:sy n="125" d="100"/>
        </p:scale>
        <p:origin x="1212" y="-12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843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84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92308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17641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4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1pPr>
    <a:lvl2pPr marL="856027" indent="-329241" algn="l" defTabSz="517641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4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2pPr>
    <a:lvl3pPr marL="1316965" indent="-263393" algn="l" defTabSz="517641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4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3pPr>
    <a:lvl4pPr marL="1843750" indent="-263393" algn="l" defTabSz="517641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4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4pPr>
    <a:lvl5pPr marL="2370536" indent="-263393" algn="l" defTabSz="517641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4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5pPr>
    <a:lvl6pPr marL="2633929" algn="l" defTabSz="10535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0715" algn="l" defTabSz="10535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87501" algn="l" defTabSz="10535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14287" algn="l" defTabSz="10535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ln/>
        </p:spPr>
      </p:sp>
      <p:sp>
        <p:nvSpPr>
          <p:cNvPr id="19459" name="슬라이드 노트 개체 틀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ln/>
        </p:spPr>
      </p:sp>
      <p:sp>
        <p:nvSpPr>
          <p:cNvPr id="20483" name="슬라이드 노트 개체 틀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ln/>
        </p:spPr>
      </p:sp>
      <p:sp>
        <p:nvSpPr>
          <p:cNvPr id="225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ln/>
        </p:spPr>
      </p:sp>
      <p:sp>
        <p:nvSpPr>
          <p:cNvPr id="225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3493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48542" y="2485498"/>
            <a:ext cx="9618617" cy="17150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05357" tIns="52679" rIns="105357" bIns="52679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083" y="4533900"/>
            <a:ext cx="7921534" cy="20447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65785" y="7286096"/>
            <a:ext cx="2640330" cy="555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5357" tIns="52679" rIns="105357" bIns="52679" numCol="1" anchor="t" anchorCtr="0" compatLnSpc="1">
            <a:prstTxWarp prst="textNoShape">
              <a:avLst/>
            </a:prstTxWarp>
          </a:bodyPr>
          <a:lstStyle>
            <a:lvl1pPr algn="l">
              <a:defRPr sz="16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66198" y="7286096"/>
            <a:ext cx="3583305" cy="555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5357" tIns="52679" rIns="105357" bIns="52679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9585" y="7286096"/>
            <a:ext cx="2640330" cy="555625"/>
          </a:xfrm>
          <a:prstGeom prst="rect">
            <a:avLst/>
          </a:prstGeom>
        </p:spPr>
        <p:txBody>
          <a:bodyPr lIns="105357" tIns="52679" rIns="105357" bIns="52679" anchor="t"/>
          <a:lstStyle>
            <a:lvl1pPr algn="r">
              <a:defRPr sz="16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33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65695" y="320413"/>
            <a:ext cx="10184312" cy="682677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33512" y="7663921"/>
            <a:ext cx="839611" cy="251883"/>
          </a:xfrm>
          <a:prstGeom prst="rect">
            <a:avLst/>
          </a:prstGeom>
        </p:spPr>
        <p:txBody>
          <a:bodyPr lIns="105357" tIns="52679" rIns="105357" bIns="52679"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5AF3D5F-AFF6-4241-B84B-A5553342A8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34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DW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85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48542" y="2485498"/>
            <a:ext cx="9618617" cy="17150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05357" tIns="52679" rIns="105357" bIns="52679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083" y="4533900"/>
            <a:ext cx="7921534" cy="20447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65785" y="7286096"/>
            <a:ext cx="2640330" cy="555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5357" tIns="52679" rIns="105357" bIns="52679" numCol="1" anchor="t" anchorCtr="0" compatLnSpc="1">
            <a:prstTxWarp prst="textNoShape">
              <a:avLst/>
            </a:prstTxWarp>
          </a:bodyPr>
          <a:lstStyle>
            <a:lvl1pPr algn="l">
              <a:defRPr sz="16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66198" y="7286096"/>
            <a:ext cx="3583305" cy="555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5357" tIns="52679" rIns="105357" bIns="52679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9585" y="7286096"/>
            <a:ext cx="2640330" cy="555625"/>
          </a:xfrm>
          <a:prstGeom prst="rect">
            <a:avLst/>
          </a:prstGeom>
        </p:spPr>
        <p:txBody>
          <a:bodyPr lIns="105357" tIns="52679" rIns="105357" bIns="52679" anchor="t"/>
          <a:lstStyle>
            <a:lvl1pPr algn="r">
              <a:defRPr sz="16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8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DW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47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785" y="1018169"/>
            <a:ext cx="10184130" cy="61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5357" tIns="52679" rIns="105357" bIns="52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7" name="Line 169"/>
          <p:cNvSpPr>
            <a:spLocks noChangeShapeType="1"/>
          </p:cNvSpPr>
          <p:nvPr userDrawn="1"/>
        </p:nvSpPr>
        <p:spPr bwMode="auto">
          <a:xfrm>
            <a:off x="3612320" y="370417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5357" tIns="52679" rIns="105357" bIns="52679" anchor="ctr"/>
          <a:lstStyle/>
          <a:p>
            <a:endParaRPr lang="ko-KR" altLang="en-US"/>
          </a:p>
        </p:txBody>
      </p:sp>
      <p:graphicFrame>
        <p:nvGraphicFramePr>
          <p:cNvPr id="125155" name="Group 2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2236627"/>
              </p:ext>
            </p:extLst>
          </p:nvPr>
        </p:nvGraphicFramePr>
        <p:xfrm>
          <a:off x="516824" y="177801"/>
          <a:ext cx="10240345" cy="746706"/>
        </p:xfrm>
        <a:graphic>
          <a:graphicData uri="http://schemas.openxmlformats.org/drawingml/2006/table">
            <a:tbl>
              <a:tblPr/>
              <a:tblGrid>
                <a:gridCol w="1024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7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화면설계서</a:t>
                      </a:r>
                      <a:endParaRPr kumimoji="0" lang="ko-KR" alt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SK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스토아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차세대 구축</a:t>
                      </a:r>
                    </a:p>
                  </a:txBody>
                  <a:tcPr marL="104431" marR="104431" marT="53313" marB="533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4" name="Rectangle 477"/>
          <p:cNvSpPr>
            <a:spLocks noChangeArrowheads="1"/>
          </p:cNvSpPr>
          <p:nvPr userDrawn="1"/>
        </p:nvSpPr>
        <p:spPr bwMode="auto">
          <a:xfrm>
            <a:off x="5450751" y="7702815"/>
            <a:ext cx="405132" cy="29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/>
            <a:fld id="{0CD675DE-58B9-4FA2-90B7-279BE7761BF8}" type="slidenum">
              <a:rPr kumimoji="1" lang="en-US" altLang="ko-KR" sz="1200" b="0">
                <a:latin typeface="맑은 고딕" pitchFamily="50" charset="-127"/>
                <a:ea typeface="맑은 고딕" pitchFamily="50" charset="-127"/>
              </a:rPr>
              <a:pPr latinLnBrk="1"/>
              <a:t>‹#›</a:t>
            </a:fld>
            <a:endParaRPr kumimoji="1" lang="en-US" altLang="ko-KR" sz="12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5" name="Line 34"/>
          <p:cNvSpPr>
            <a:spLocks noChangeShapeType="1"/>
          </p:cNvSpPr>
          <p:nvPr userDrawn="1"/>
        </p:nvSpPr>
        <p:spPr bwMode="auto">
          <a:xfrm flipV="1">
            <a:off x="284707" y="7571317"/>
            <a:ext cx="10753542" cy="12965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3698" tIns="53923" rIns="103698" bIns="53923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6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26786" algn="ctr" rtl="0" fontAlgn="base" latinLnBrk="1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053572" algn="ctr" rtl="0" fontAlgn="base" latinLnBrk="1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580358" algn="ctr" rtl="0" fontAlgn="base" latinLnBrk="1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107143" algn="ctr" rtl="0" fontAlgn="base" latinLnBrk="1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089" indent="-39508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6027" indent="-32924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6965" indent="-26339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750" indent="-26339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536" indent="-26339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897322" indent="-263393" algn="l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424108" indent="-263393" algn="l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950894" indent="-263393" algn="l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477680" indent="-263393" algn="l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786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572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358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143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9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0715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7501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4287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4447117" y="7720821"/>
            <a:ext cx="2421466" cy="245482"/>
          </a:xfrm>
          <a:prstGeom prst="rect">
            <a:avLst/>
          </a:prstGeom>
        </p:spPr>
        <p:txBody>
          <a:bodyPr vert="horz" lIns="105357" tIns="52679" rIns="105357" bIns="52679" rtlCol="0" anchor="ctr"/>
          <a:lstStyle>
            <a:lvl1pPr algn="ctr">
              <a:defRPr sz="900"/>
            </a:lvl1pPr>
          </a:lstStyle>
          <a:p>
            <a:pPr>
              <a:defRPr/>
            </a:pPr>
            <a:fld id="{007DADFC-95A4-42ED-8F68-FF5CA5ECCF0C}" type="slidenum">
              <a:rPr lang="ko-KR" altLang="en-US" sz="12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797" y="7712382"/>
            <a:ext cx="4814025" cy="291053"/>
          </a:xfrm>
          <a:prstGeom prst="rect">
            <a:avLst/>
          </a:prstGeom>
          <a:noFill/>
        </p:spPr>
        <p:txBody>
          <a:bodyPr wrap="square" lIns="105357" tIns="52679" rIns="105357" bIns="52679">
            <a:spAutoFit/>
          </a:bodyPr>
          <a:lstStyle/>
          <a:p>
            <a:pPr algn="l" latinLnBrk="0">
              <a:spcBef>
                <a:spcPct val="0"/>
              </a:spcBef>
              <a:buFontTx/>
              <a:buNone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SK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스토아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차세대 구축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94730" y="7696079"/>
            <a:ext cx="11144354" cy="42000"/>
          </a:xfrm>
          <a:prstGeom prst="rect">
            <a:avLst/>
          </a:prstGeom>
          <a:solidFill>
            <a:srgbClr val="FF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57" tIns="52679" rIns="105357" bIns="52679" rtlCol="0" anchor="ctr"/>
          <a:lstStyle/>
          <a:p>
            <a:pPr algn="ctr"/>
            <a:endParaRPr lang="ko-KR" altLang="en-US"/>
          </a:p>
        </p:txBody>
      </p:sp>
      <p:sp>
        <p:nvSpPr>
          <p:cNvPr id="7" name="Line 169"/>
          <p:cNvSpPr>
            <a:spLocks noChangeShapeType="1"/>
          </p:cNvSpPr>
          <p:nvPr userDrawn="1"/>
        </p:nvSpPr>
        <p:spPr bwMode="auto">
          <a:xfrm>
            <a:off x="3612320" y="370417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5357" tIns="52679" rIns="105357" bIns="52679" anchor="ctr"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2799658"/>
              </p:ext>
            </p:extLst>
          </p:nvPr>
        </p:nvGraphicFramePr>
        <p:xfrm>
          <a:off x="105618" y="61633"/>
          <a:ext cx="11104465" cy="759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387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8086776" y="284310"/>
            <a:ext cx="3060171" cy="251351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ko-KR" altLang="en-US" sz="900" b="0" dirty="0"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메인 □ 서브 □ </a:t>
            </a:r>
            <a:r>
              <a:rPr kumimoji="1"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레이어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  □ </a:t>
            </a:r>
            <a:r>
              <a:rPr kumimoji="1"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새창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 □ 보고서 □ 기타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 bwMode="auto">
          <a:xfrm>
            <a:off x="8681929" y="743916"/>
            <a:ext cx="0" cy="6888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8688116" y="755028"/>
            <a:ext cx="2516732" cy="2513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105357" tIns="52679" rIns="105357" bIns="52679" rtlCol="0">
            <a:spAutoFit/>
          </a:bodyPr>
          <a:lstStyle/>
          <a:p>
            <a:pPr marL="0" marR="0" indent="0" algn="ctr" defTabSz="10535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 smtClean="0">
                <a:latin typeface="+mn-ea"/>
                <a:ea typeface="+mn-ea"/>
              </a:rPr>
              <a:t>Description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003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92" r:id="rId2"/>
  </p:sldLayoutIdLst>
  <p:timing>
    <p:tnLst>
      <p:par>
        <p:cTn id="1" dur="indefinite" restart="never" nodeType="tmRoot"/>
      </p:par>
    </p:tnLst>
  </p:timing>
  <p:txStyles>
    <p:titleStyle>
      <a:lvl1pPr algn="ctr" defTabSz="1053572" rtl="0" eaLnBrk="1" latinLnBrk="1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089" indent="-395089" algn="l" defTabSz="1053572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6027" indent="-329241" algn="l" defTabSz="1053572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6965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3750" indent="-263393" algn="l" defTabSz="1053572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0536" indent="-263393" algn="l" defTabSz="1053572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7322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4108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0894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7680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786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572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358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143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9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0715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7501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4287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4447117" y="7720821"/>
            <a:ext cx="2421466" cy="245482"/>
          </a:xfrm>
          <a:prstGeom prst="rect">
            <a:avLst/>
          </a:prstGeom>
        </p:spPr>
        <p:txBody>
          <a:bodyPr vert="horz" lIns="105357" tIns="52679" rIns="105357" bIns="52679" rtlCol="0" anchor="ctr"/>
          <a:lstStyle>
            <a:lvl1pPr algn="ctr">
              <a:defRPr sz="900"/>
            </a:lvl1pPr>
          </a:lstStyle>
          <a:p>
            <a:pPr>
              <a:defRPr/>
            </a:pPr>
            <a:fld id="{007DADFC-95A4-42ED-8F68-FF5CA5ECCF0C}" type="slidenum">
              <a:rPr lang="ko-KR" altLang="en-US" sz="12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797" y="7712382"/>
            <a:ext cx="4814025" cy="291053"/>
          </a:xfrm>
          <a:prstGeom prst="rect">
            <a:avLst/>
          </a:prstGeom>
          <a:noFill/>
        </p:spPr>
        <p:txBody>
          <a:bodyPr wrap="square" lIns="105357" tIns="52679" rIns="105357" bIns="52679">
            <a:spAutoFit/>
          </a:bodyPr>
          <a:lstStyle/>
          <a:p>
            <a:pPr algn="l" latinLnBrk="0">
              <a:spcBef>
                <a:spcPct val="0"/>
              </a:spcBef>
              <a:buFontTx/>
              <a:buNone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SK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스토아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차세대 구축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94730" y="7696079"/>
            <a:ext cx="11144354" cy="42000"/>
          </a:xfrm>
          <a:prstGeom prst="rect">
            <a:avLst/>
          </a:prstGeom>
          <a:solidFill>
            <a:srgbClr val="FF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57" tIns="52679" rIns="105357" bIns="52679" rtlCol="0" anchor="ctr"/>
          <a:lstStyle/>
          <a:p>
            <a:pPr algn="ctr"/>
            <a:endParaRPr lang="ko-KR" altLang="en-US"/>
          </a:p>
        </p:txBody>
      </p:sp>
      <p:sp>
        <p:nvSpPr>
          <p:cNvPr id="7" name="Line 169"/>
          <p:cNvSpPr>
            <a:spLocks noChangeShapeType="1"/>
          </p:cNvSpPr>
          <p:nvPr userDrawn="1"/>
        </p:nvSpPr>
        <p:spPr bwMode="auto">
          <a:xfrm>
            <a:off x="3612320" y="370417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5357" tIns="52679" rIns="105357" bIns="52679" anchor="ctr"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105618" y="61633"/>
          <a:ext cx="11104465" cy="759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387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8086776" y="284310"/>
            <a:ext cx="3060171" cy="251351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ko-KR" altLang="en-US" sz="900" b="0" dirty="0"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메인 □ 서브 □ </a:t>
            </a:r>
            <a:r>
              <a:rPr kumimoji="1"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레이어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  □ </a:t>
            </a:r>
            <a:r>
              <a:rPr kumimoji="1"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새창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 □ 보고서 □ 기타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3093" y="783845"/>
            <a:ext cx="1245106" cy="291053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이벤트 처리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7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</p:sldLayoutIdLst>
  <p:timing>
    <p:tnLst>
      <p:par>
        <p:cTn id="1" dur="indefinite" restart="never" nodeType="tmRoot"/>
      </p:par>
    </p:tnLst>
  </p:timing>
  <p:txStyles>
    <p:titleStyle>
      <a:lvl1pPr algn="ctr" defTabSz="1053572" rtl="0" eaLnBrk="1" latinLnBrk="1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089" indent="-395089" algn="l" defTabSz="1053572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6027" indent="-329241" algn="l" defTabSz="1053572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6965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3750" indent="-263393" algn="l" defTabSz="1053572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0536" indent="-263393" algn="l" defTabSz="1053572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7322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4108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0894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7680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786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572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358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143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9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0715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7501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4287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7"/>
          <p:cNvSpPr txBox="1">
            <a:spLocks noChangeArrowheads="1"/>
          </p:cNvSpPr>
          <p:nvPr/>
        </p:nvSpPr>
        <p:spPr bwMode="auto">
          <a:xfrm>
            <a:off x="3895213" y="1807634"/>
            <a:ext cx="6642534" cy="272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698" tIns="53923" rIns="103698" bIns="53923">
            <a:spAutoFit/>
          </a:bodyPr>
          <a:lstStyle>
            <a:lvl1pPr algn="l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2300" dirty="0" smtClean="0">
                <a:latin typeface="맑은 고딕" pitchFamily="50" charset="-127"/>
                <a:ea typeface="맑은 고딕" pitchFamily="50" charset="-127"/>
              </a:rPr>
              <a:t>SK</a:t>
            </a:r>
            <a:r>
              <a:rPr kumimoji="0" lang="ko-KR" altLang="en-US" sz="2300" dirty="0" err="1" smtClean="0">
                <a:latin typeface="맑은 고딕" pitchFamily="50" charset="-127"/>
                <a:ea typeface="맑은 고딕" pitchFamily="50" charset="-127"/>
              </a:rPr>
              <a:t>스토아</a:t>
            </a:r>
            <a:r>
              <a:rPr kumimoji="0" lang="ko-KR" altLang="en-US" sz="2300" dirty="0" smtClean="0">
                <a:latin typeface="맑은 고딕" pitchFamily="50" charset="-127"/>
                <a:ea typeface="맑은 고딕" pitchFamily="50" charset="-127"/>
              </a:rPr>
              <a:t> 차세대 구축</a:t>
            </a:r>
            <a:endParaRPr kumimoji="0" lang="en-US" altLang="ko-KR" sz="23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화면설계서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23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300" dirty="0" err="1" smtClean="0">
                <a:latin typeface="맑은 고딕" pitchFamily="50" charset="-127"/>
                <a:ea typeface="맑은 고딕" pitchFamily="50" charset="-127"/>
              </a:rPr>
              <a:t>방송상품문자알람</a:t>
            </a:r>
            <a:r>
              <a:rPr kumimoji="0" lang="en-US" altLang="ko-KR" sz="23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23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ko-KR" altLang="en-GB" sz="15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ko-KR" altLang="en-GB" sz="1500" dirty="0"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endParaRPr kumimoji="0" lang="ko-KR" altLang="en-US" sz="21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2300" dirty="0">
                <a:latin typeface="맑은 고딕" pitchFamily="50" charset="-127"/>
                <a:ea typeface="맑은 고딕" pitchFamily="50" charset="-127"/>
              </a:rPr>
              <a:t>Version </a:t>
            </a:r>
            <a:r>
              <a:rPr kumimoji="0" lang="en-US" altLang="ko-KR" sz="2300" dirty="0" smtClean="0">
                <a:latin typeface="맑은 고딕" pitchFamily="50" charset="-127"/>
                <a:ea typeface="맑은 고딕" pitchFamily="50" charset="-127"/>
              </a:rPr>
              <a:t>1.0</a:t>
            </a:r>
            <a:endParaRPr kumimoji="0" lang="en-US" altLang="ko-KR" sz="2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Line 19"/>
          <p:cNvSpPr>
            <a:spLocks noChangeShapeType="1"/>
          </p:cNvSpPr>
          <p:nvPr/>
        </p:nvSpPr>
        <p:spPr bwMode="auto">
          <a:xfrm>
            <a:off x="4464624" y="3665274"/>
            <a:ext cx="59643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5357" tIns="52679" rIns="105357" bIns="52679" anchor="ctr"/>
          <a:lstStyle/>
          <a:p>
            <a:endParaRPr lang="ko-KR" altLang="en-US"/>
          </a:p>
        </p:txBody>
      </p:sp>
      <p:pic>
        <p:nvPicPr>
          <p:cNvPr id="14341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989" y="6597121"/>
            <a:ext cx="164295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8"/>
          <p:cNvSpPr txBox="1">
            <a:spLocks noChangeArrowheads="1"/>
          </p:cNvSpPr>
          <p:nvPr/>
        </p:nvSpPr>
        <p:spPr bwMode="auto">
          <a:xfrm>
            <a:off x="558532" y="1289051"/>
            <a:ext cx="10198637" cy="35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57" tIns="52679" rIns="105357" bIns="52679">
            <a:spAutoFit/>
          </a:bodyPr>
          <a:lstStyle>
            <a:lvl1pPr algn="l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ko-KR" altLang="ko-KR" sz="1600">
                <a:latin typeface="맑은 고딕" pitchFamily="50" charset="-127"/>
                <a:ea typeface="맑은 고딕" pitchFamily="50" charset="-127"/>
              </a:rPr>
              <a:t>승</a:t>
            </a:r>
            <a:r>
              <a:rPr kumimoji="0" lang="en-US" altLang="ko-KR" sz="1600"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ko-KR" altLang="ko-KR" sz="1600">
                <a:latin typeface="맑은 고딕" pitchFamily="50" charset="-127"/>
                <a:ea typeface="맑은 고딕" pitchFamily="50" charset="-127"/>
              </a:rPr>
              <a:t>인</a:t>
            </a:r>
            <a:endParaRPr kumimoji="0" lang="ko-KR" altLang="en-US" sz="16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Text Box 68"/>
          <p:cNvSpPr txBox="1">
            <a:spLocks noChangeArrowheads="1"/>
          </p:cNvSpPr>
          <p:nvPr/>
        </p:nvSpPr>
        <p:spPr bwMode="auto">
          <a:xfrm>
            <a:off x="516824" y="5050632"/>
            <a:ext cx="10240345" cy="35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57" tIns="52679" rIns="105357" bIns="52679">
            <a:spAutoFit/>
          </a:bodyPr>
          <a:lstStyle>
            <a:lvl1pPr algn="l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ko-KR" altLang="en-US" sz="1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제.개정 이력</a:t>
            </a:r>
          </a:p>
        </p:txBody>
      </p:sp>
      <p:graphicFrame>
        <p:nvGraphicFramePr>
          <p:cNvPr id="100" name="Group 8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7911"/>
              </p:ext>
            </p:extLst>
          </p:nvPr>
        </p:nvGraphicFramePr>
        <p:xfrm>
          <a:off x="516824" y="5491428"/>
          <a:ext cx="10240345" cy="1920612"/>
        </p:xfrm>
        <a:graphic>
          <a:graphicData uri="http://schemas.openxmlformats.org/drawingml/2006/table">
            <a:tbl>
              <a:tblPr/>
              <a:tblGrid>
                <a:gridCol w="134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개정  내역</a:t>
                      </a: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2020-06-30</a:t>
                      </a: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등록</a:t>
                      </a: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한승엽</a:t>
                      </a: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502" y="2109524"/>
          <a:ext cx="10240345" cy="1076061"/>
        </p:xfrm>
        <a:graphic>
          <a:graphicData uri="http://schemas.openxmlformats.org/drawingml/2006/table">
            <a:tbl>
              <a:tblPr/>
              <a:tblGrid>
                <a:gridCol w="2763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6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4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구분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성명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일자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Times New Roman"/>
                          <a:ea typeface="맑은 고딕"/>
                          <a:cs typeface="Times New Roman"/>
                        </a:rPr>
                        <a:t>서명</a:t>
                      </a: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81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Times New Roman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4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검토자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23" name="Text Box 28"/>
          <p:cNvSpPr txBox="1">
            <a:spLocks noChangeArrowheads="1"/>
          </p:cNvSpPr>
          <p:nvPr/>
        </p:nvSpPr>
        <p:spPr bwMode="auto">
          <a:xfrm>
            <a:off x="516824" y="1774296"/>
            <a:ext cx="1410836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57" tIns="52679" rIns="105357" bIns="52679">
            <a:spAutoFit/>
          </a:bodyPr>
          <a:lstStyle>
            <a:lvl1pPr algn="l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고객사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4" name="Text Box 28"/>
          <p:cNvSpPr txBox="1">
            <a:spLocks noChangeArrowheads="1"/>
          </p:cNvSpPr>
          <p:nvPr/>
        </p:nvSpPr>
        <p:spPr bwMode="auto">
          <a:xfrm>
            <a:off x="516824" y="3298561"/>
            <a:ext cx="1410836" cy="32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57" tIns="52679" rIns="105357" bIns="52679">
            <a:spAutoFit/>
          </a:bodyPr>
          <a:lstStyle>
            <a:lvl1pPr algn="l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SK(</a:t>
            </a:r>
            <a:r>
              <a:rPr kumimoji="0"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r>
              <a:rPr kumimoji="0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C&amp;C</a:t>
            </a:r>
            <a:endParaRPr kumimoji="0"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6824" y="3622676"/>
          <a:ext cx="10240343" cy="1076061"/>
        </p:xfrm>
        <a:graphic>
          <a:graphicData uri="http://schemas.openxmlformats.org/drawingml/2006/table">
            <a:tbl>
              <a:tblPr/>
              <a:tblGrid>
                <a:gridCol w="276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6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4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구분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성명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일자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Times New Roman"/>
                          <a:ea typeface="맑은 고딕"/>
                          <a:cs typeface="Times New Roman"/>
                        </a:rPr>
                        <a:t>서명</a:t>
                      </a: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81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Times New Roman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4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검토자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Group 5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05085"/>
              </p:ext>
            </p:extLst>
          </p:nvPr>
        </p:nvGraphicFramePr>
        <p:xfrm>
          <a:off x="545282" y="1084176"/>
          <a:ext cx="10189134" cy="3384712"/>
        </p:xfrm>
        <a:graphic>
          <a:graphicData uri="http://schemas.openxmlformats.org/drawingml/2006/table">
            <a:tbl>
              <a:tblPr/>
              <a:tblGrid>
                <a:gridCol w="120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214">
                  <a:extLst>
                    <a:ext uri="{9D8B030D-6E8A-4147-A177-3AD203B41FA5}">
                      <a16:colId xmlns:a16="http://schemas.microsoft.com/office/drawing/2014/main" val="2497422739"/>
                    </a:ext>
                  </a:extLst>
                </a:gridCol>
                <a:gridCol w="1335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0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1560">
                  <a:extLst>
                    <a:ext uri="{9D8B030D-6E8A-4147-A177-3AD203B41FA5}">
                      <a16:colId xmlns:a16="http://schemas.microsoft.com/office/drawing/2014/main" val="411554429"/>
                    </a:ext>
                  </a:extLst>
                </a:gridCol>
              </a:tblGrid>
              <a:tr h="45265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Level1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Level2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Level3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Level4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방송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방송관리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편성관리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TimeBlock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편성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(New)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lang="en-US" altLang="ko-KR" sz="1000" b="0" dirty="0" err="1" smtClean="0">
                          <a:latin typeface="+mn-ea"/>
                          <a:ea typeface="+mn-ea"/>
                        </a:rPr>
                        <a:t>TimeBlockSchedule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TimeBlock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편성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(New)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635798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242623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625597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57185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216566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457905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289818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460609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135175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61842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6530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63765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7250" y="616124"/>
            <a:ext cx="1235488" cy="321830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화면 목록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993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6" y="1275905"/>
            <a:ext cx="7582700" cy="36730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86776" y="513436"/>
            <a:ext cx="559020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ko-KR" altLang="en-US" sz="900" b="0" smtClean="0">
                <a:latin typeface="맑은 고딕" pitchFamily="50" charset="-127"/>
                <a:ea typeface="맑은 고딕" pitchFamily="50" charset="-127"/>
              </a:rPr>
              <a:t>한승엽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2962" y="284310"/>
            <a:ext cx="1280372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TimeBlock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편성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(New)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94401" y="284310"/>
            <a:ext cx="328137" cy="251351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kumimoji="1" lang="ko-KR" altLang="en-US" sz="900" b="0" dirty="0">
                <a:latin typeface="맑은 고딕" pitchFamily="50" charset="-127"/>
                <a:ea typeface="맑은 고딕" pitchFamily="50" charset="-127"/>
              </a:rPr>
              <a:t>■</a:t>
            </a:r>
          </a:p>
        </p:txBody>
      </p:sp>
      <p:graphicFrame>
        <p:nvGraphicFramePr>
          <p:cNvPr id="4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26937"/>
              </p:ext>
            </p:extLst>
          </p:nvPr>
        </p:nvGraphicFramePr>
        <p:xfrm>
          <a:off x="8689738" y="1007057"/>
          <a:ext cx="2511718" cy="3855541"/>
        </p:xfrm>
        <a:graphic>
          <a:graphicData uri="http://schemas.openxmlformats.org/drawingml/2006/table">
            <a:tbl>
              <a:tblPr/>
              <a:tblGrid>
                <a:gridCol w="26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조건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단품이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하나라도 품절이 되었을 경우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조건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단품이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판매중단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품절중단이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되었을 경우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조건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 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상품의 총 재고가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노출되며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MD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시스템 담당자에게 문자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알람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21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2929" y="757024"/>
            <a:ext cx="1921573" cy="291053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en-US" altLang="ko-KR" sz="1200" dirty="0" err="1">
                <a:latin typeface="맑은 고딕" pitchFamily="50" charset="-127"/>
                <a:ea typeface="맑은 고딕" pitchFamily="50" charset="-127"/>
              </a:rPr>
              <a:t>TimeBlock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편성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(New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7492" y="515254"/>
            <a:ext cx="821913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2020-07-01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4505" y="57014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 err="1">
                <a:latin typeface="+mj-lt"/>
              </a:rPr>
              <a:t>TimeBlockSchedule</a:t>
            </a:r>
            <a:endParaRPr lang="ko-KR" altLang="en-US" sz="900" b="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2962" y="53204"/>
            <a:ext cx="2965128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방송관리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편성관리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TimeBlock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편성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(New)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AutoShape 62"/>
          <p:cNvSpPr>
            <a:spLocks noChangeArrowheads="1"/>
          </p:cNvSpPr>
          <p:nvPr/>
        </p:nvSpPr>
        <p:spPr bwMode="auto">
          <a:xfrm>
            <a:off x="3173574" y="2632348"/>
            <a:ext cx="153725" cy="15800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pPr algn="ctr" defTabSz="1054100">
              <a:spcBef>
                <a:spcPct val="50000"/>
              </a:spcBef>
            </a:pPr>
            <a:r>
              <a:rPr lang="en-US" altLang="ko-KR" sz="7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39429" y="2941335"/>
            <a:ext cx="62483" cy="1194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9051" y="5176740"/>
            <a:ext cx="1783235" cy="754445"/>
            <a:chOff x="449051" y="5176740"/>
            <a:chExt cx="1783235" cy="75444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051" y="5176740"/>
              <a:ext cx="1783235" cy="75444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49051" y="5471140"/>
              <a:ext cx="1783235" cy="108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상품코드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(MD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 X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개 옵션 품절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98082" y="5176740"/>
            <a:ext cx="1783235" cy="754445"/>
            <a:chOff x="449051" y="5176740"/>
            <a:chExt cx="1783235" cy="754445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051" y="5176740"/>
              <a:ext cx="1783235" cy="754445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449051" y="5471140"/>
              <a:ext cx="1783235" cy="108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상품코드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(MD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옵션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판매구분이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진행상태가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아닙니다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726114" y="5176740"/>
            <a:ext cx="1783235" cy="754445"/>
            <a:chOff x="449051" y="5176740"/>
            <a:chExt cx="1783235" cy="7544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051" y="5176740"/>
              <a:ext cx="1783235" cy="754445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449051" y="5471140"/>
              <a:ext cx="1783235" cy="108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상품코드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(MD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총 재고가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0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사각형 설명선 8"/>
          <p:cNvSpPr/>
          <p:nvPr/>
        </p:nvSpPr>
        <p:spPr>
          <a:xfrm>
            <a:off x="449051" y="6340760"/>
            <a:ext cx="1783235" cy="540060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600" dirty="0" smtClean="0">
                <a:solidFill>
                  <a:schemeClr val="tx1"/>
                </a:solidFill>
              </a:rPr>
              <a:t>[Web</a:t>
            </a:r>
            <a:r>
              <a:rPr lang="ko-KR" altLang="en-US" sz="600" dirty="0" smtClean="0">
                <a:solidFill>
                  <a:schemeClr val="tx1"/>
                </a:solidFill>
              </a:rPr>
              <a:t>발신</a:t>
            </a:r>
            <a:r>
              <a:rPr lang="en-US" altLang="ko-KR" sz="600" dirty="0" smtClean="0">
                <a:solidFill>
                  <a:schemeClr val="tx1"/>
                </a:solidFill>
              </a:rPr>
              <a:t>]</a:t>
            </a:r>
          </a:p>
          <a:p>
            <a:pPr algn="l"/>
            <a:r>
              <a:rPr lang="ko-KR" altLang="en-US" sz="600" dirty="0" err="1" smtClean="0">
                <a:solidFill>
                  <a:schemeClr val="tx1"/>
                </a:solidFill>
              </a:rPr>
              <a:t>가편성상품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확인요망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600" dirty="0" err="1" smtClean="0">
                <a:solidFill>
                  <a:schemeClr val="tx1"/>
                </a:solidFill>
              </a:rPr>
              <a:t>xxxx</a:t>
            </a:r>
            <a:r>
              <a:rPr lang="en-US" altLang="ko-KR" sz="600" dirty="0" smtClean="0">
                <a:solidFill>
                  <a:schemeClr val="tx1"/>
                </a:solidFill>
              </a:rPr>
              <a:t>/xx/xx</a:t>
            </a:r>
          </a:p>
          <a:p>
            <a:pPr algn="l"/>
            <a:r>
              <a:rPr lang="en-US" altLang="ko-KR" sz="600" dirty="0" err="1" smtClean="0">
                <a:solidFill>
                  <a:schemeClr val="tx1"/>
                </a:solidFill>
              </a:rPr>
              <a:t>xx:xx</a:t>
            </a:r>
            <a:r>
              <a:rPr lang="en-US" altLang="ko-KR" sz="600" dirty="0" smtClean="0">
                <a:solidFill>
                  <a:schemeClr val="tx1"/>
                </a:solidFill>
              </a:rPr>
              <a:t> ~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상품코드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(MD</a:t>
            </a:r>
            <a:r>
              <a:rPr lang="ko-KR" altLang="en-US" sz="600" dirty="0" smtClean="0">
                <a:solidFill>
                  <a:schemeClr val="tx1"/>
                </a:solidFill>
              </a:rPr>
              <a:t>분류</a:t>
            </a:r>
            <a:r>
              <a:rPr lang="en-US" altLang="ko-KR" sz="600" dirty="0" smtClean="0">
                <a:solidFill>
                  <a:schemeClr val="tx1"/>
                </a:solidFill>
              </a:rPr>
              <a:t>) X</a:t>
            </a:r>
            <a:r>
              <a:rPr lang="ko-KR" altLang="en-US" sz="600" dirty="0" smtClean="0">
                <a:solidFill>
                  <a:schemeClr val="tx1"/>
                </a:solidFill>
              </a:rPr>
              <a:t>개 옵션 품절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사각형 설명선 29"/>
          <p:cNvSpPr/>
          <p:nvPr/>
        </p:nvSpPr>
        <p:spPr>
          <a:xfrm>
            <a:off x="2561506" y="6340760"/>
            <a:ext cx="1783235" cy="540060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600" dirty="0" smtClean="0">
                <a:solidFill>
                  <a:schemeClr val="tx1"/>
                </a:solidFill>
              </a:rPr>
              <a:t>[Web</a:t>
            </a:r>
            <a:r>
              <a:rPr lang="ko-KR" altLang="en-US" sz="600" dirty="0" smtClean="0">
                <a:solidFill>
                  <a:schemeClr val="tx1"/>
                </a:solidFill>
              </a:rPr>
              <a:t>발신</a:t>
            </a:r>
            <a:r>
              <a:rPr lang="en-US" altLang="ko-KR" sz="600" dirty="0" smtClean="0">
                <a:solidFill>
                  <a:schemeClr val="tx1"/>
                </a:solidFill>
              </a:rPr>
              <a:t>]</a:t>
            </a:r>
          </a:p>
          <a:p>
            <a:pPr algn="l"/>
            <a:r>
              <a:rPr lang="ko-KR" altLang="en-US" sz="600" dirty="0" err="1" smtClean="0">
                <a:solidFill>
                  <a:schemeClr val="tx1"/>
                </a:solidFill>
              </a:rPr>
              <a:t>가편성상품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확인요망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600" dirty="0" err="1" smtClean="0">
                <a:solidFill>
                  <a:schemeClr val="tx1"/>
                </a:solidFill>
              </a:rPr>
              <a:t>xxxx</a:t>
            </a:r>
            <a:r>
              <a:rPr lang="en-US" altLang="ko-KR" sz="600" dirty="0" smtClean="0">
                <a:solidFill>
                  <a:schemeClr val="tx1"/>
                </a:solidFill>
              </a:rPr>
              <a:t>/xx/xx</a:t>
            </a:r>
          </a:p>
          <a:p>
            <a:pPr algn="l"/>
            <a:r>
              <a:rPr lang="en-US" altLang="ko-KR" sz="600" dirty="0" err="1" smtClean="0">
                <a:solidFill>
                  <a:schemeClr val="tx1"/>
                </a:solidFill>
              </a:rPr>
              <a:t>xx:xx</a:t>
            </a:r>
            <a:r>
              <a:rPr lang="en-US" altLang="ko-KR" sz="600" dirty="0" smtClean="0">
                <a:solidFill>
                  <a:schemeClr val="tx1"/>
                </a:solidFill>
              </a:rPr>
              <a:t> ~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상품코드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(MD</a:t>
            </a:r>
            <a:r>
              <a:rPr lang="ko-KR" altLang="en-US" sz="600" dirty="0" smtClean="0">
                <a:solidFill>
                  <a:schemeClr val="tx1"/>
                </a:solidFill>
              </a:rPr>
              <a:t>분류</a:t>
            </a:r>
            <a:r>
              <a:rPr lang="en-US" altLang="ko-KR" sz="600" dirty="0" smtClean="0">
                <a:solidFill>
                  <a:schemeClr val="tx1"/>
                </a:solidFill>
              </a:rPr>
              <a:t>) </a:t>
            </a:r>
            <a:r>
              <a:rPr lang="ko-KR" altLang="en-US" sz="600" dirty="0">
                <a:solidFill>
                  <a:schemeClr val="tx1"/>
                </a:solidFill>
              </a:rPr>
              <a:t>옵션 </a:t>
            </a:r>
            <a:r>
              <a:rPr lang="ko-KR" altLang="en-US" sz="600" dirty="0" err="1">
                <a:solidFill>
                  <a:schemeClr val="tx1"/>
                </a:solidFill>
              </a:rPr>
              <a:t>판매구분이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진행상태가</a:t>
            </a:r>
            <a:r>
              <a:rPr lang="ko-KR" altLang="en-US" sz="600" dirty="0">
                <a:solidFill>
                  <a:schemeClr val="tx1"/>
                </a:solidFill>
              </a:rPr>
              <a:t> 아닙니다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4721746" y="6340760"/>
            <a:ext cx="1783235" cy="540060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600" dirty="0" smtClean="0">
                <a:solidFill>
                  <a:schemeClr val="tx1"/>
                </a:solidFill>
              </a:rPr>
              <a:t>[Web</a:t>
            </a:r>
            <a:r>
              <a:rPr lang="ko-KR" altLang="en-US" sz="600" dirty="0" smtClean="0">
                <a:solidFill>
                  <a:schemeClr val="tx1"/>
                </a:solidFill>
              </a:rPr>
              <a:t>발신</a:t>
            </a:r>
            <a:r>
              <a:rPr lang="en-US" altLang="ko-KR" sz="600" dirty="0" smtClean="0">
                <a:solidFill>
                  <a:schemeClr val="tx1"/>
                </a:solidFill>
              </a:rPr>
              <a:t>]</a:t>
            </a:r>
          </a:p>
          <a:p>
            <a:pPr algn="l"/>
            <a:r>
              <a:rPr lang="ko-KR" altLang="en-US" sz="600" dirty="0" err="1" smtClean="0">
                <a:solidFill>
                  <a:schemeClr val="tx1"/>
                </a:solidFill>
              </a:rPr>
              <a:t>가편성상품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확인요망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600" dirty="0" err="1" smtClean="0">
                <a:solidFill>
                  <a:schemeClr val="tx1"/>
                </a:solidFill>
              </a:rPr>
              <a:t>xxxx</a:t>
            </a:r>
            <a:r>
              <a:rPr lang="en-US" altLang="ko-KR" sz="600" dirty="0" smtClean="0">
                <a:solidFill>
                  <a:schemeClr val="tx1"/>
                </a:solidFill>
              </a:rPr>
              <a:t>/xx/xx</a:t>
            </a:r>
          </a:p>
          <a:p>
            <a:r>
              <a:rPr lang="en-US" altLang="ko-KR" sz="600" dirty="0" err="1" smtClean="0">
                <a:solidFill>
                  <a:schemeClr val="tx1"/>
                </a:solidFill>
              </a:rPr>
              <a:t>xx:xx</a:t>
            </a:r>
            <a:r>
              <a:rPr lang="en-US" altLang="ko-KR" sz="600" dirty="0" smtClean="0">
                <a:solidFill>
                  <a:schemeClr val="tx1"/>
                </a:solidFill>
              </a:rPr>
              <a:t> ~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상품코드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(MD</a:t>
            </a:r>
            <a:r>
              <a:rPr lang="ko-KR" altLang="en-US" sz="600" dirty="0" smtClean="0">
                <a:solidFill>
                  <a:schemeClr val="tx1"/>
                </a:solidFill>
              </a:rPr>
              <a:t>분류</a:t>
            </a:r>
            <a:r>
              <a:rPr lang="en-US" altLang="ko-KR" sz="600" dirty="0" smtClean="0">
                <a:solidFill>
                  <a:schemeClr val="tx1"/>
                </a:solidFill>
              </a:rPr>
              <a:t>) </a:t>
            </a:r>
            <a:r>
              <a:rPr lang="ko-KR" altLang="en-US" sz="600" dirty="0">
                <a:solidFill>
                  <a:schemeClr val="tx1"/>
                </a:solidFill>
              </a:rPr>
              <a:t>총 재고가 </a:t>
            </a:r>
            <a:r>
              <a:rPr lang="en-US" altLang="ko-KR" sz="600" dirty="0">
                <a:solidFill>
                  <a:schemeClr val="tx1"/>
                </a:solidFill>
              </a:rPr>
              <a:t>0</a:t>
            </a:r>
            <a:r>
              <a:rPr lang="ko-KR" altLang="en-US" sz="600" dirty="0">
                <a:solidFill>
                  <a:schemeClr val="tx1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894788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12600</TotalTime>
  <Words>233</Words>
  <Application>Microsoft Office PowerPoint</Application>
  <PresentationFormat>사용자 지정</PresentationFormat>
  <Paragraphs>87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Times New Roman</vt:lpstr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문서양식(파워포인트-가로템플릿)</dc:title>
  <dc:subject>LH공사-건설기술정보시스템</dc:subject>
  <dc:creator>김남진</dc:creator>
  <cp:lastModifiedBy>한승엽(HAN SEOUNG YEOB)/통신/미디어Digital추진그룹/SK</cp:lastModifiedBy>
  <cp:revision>1734</cp:revision>
  <dcterms:modified xsi:type="dcterms:W3CDTF">2020-07-13T10:42:23Z</dcterms:modified>
</cp:coreProperties>
</file>