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Report - RCB's 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Virat Kohli's 44(35) leads to 190/6</a:t>
            </a:r>
          </a:p>
          <a:p>
            <a:r>
              <a:t>Krunal Pandya's crucial bowling performance (2-17, 12 dot balls, 1 boundary)</a:t>
            </a:r>
          </a:p>
          <a:p>
            <a:r>
              <a:t>IPL 2025 Final: RCB posts a defensible total, despite appearing below average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Toss &amp; Performance of PBKS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Shreyas Iyer opts to bowl first</a:t>
            </a:r>
          </a:p>
          <a:p>
            <a:r>
              <a:t>Below-par batting performance by PBKS (yet to be determined)</a:t>
            </a:r>
          </a:p>
          <a:p>
            <a:r>
              <a:t>Toss plays a crucial role in the outcome of the match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Krunal Pandya's Performance in the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MVP of the Final: 2 wickets for 17 runs, 12 dot balls, 1 boundary</a:t>
            </a:r>
          </a:p>
          <a:p>
            <a:r>
              <a:t>Role in turning the match in RCB's favor</a:t>
            </a:r>
          </a:p>
          <a:p>
            <a:r>
              <a:t>Richly deserved recognition for his consistent performances in the tournament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IPL 2025 Final: Awaiting Punjab Kings'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About to watch the batting performance of PBKS</a:t>
            </a:r>
          </a:p>
          <a:p>
            <a:r>
              <a:t>Is the score of 190/6 defendable?</a:t>
            </a:r>
          </a:p>
          <a:p>
            <a:r>
              <a:t>Tune in to watch the live match to find out!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Records in IPL Finals - Century Scorers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Only 2 players have scored centuries in an IPL final</a:t>
            </a:r>
          </a:p>
          <a:p>
            <a:r>
              <a:t>List of those players and their scores</a:t>
            </a:r>
          </a:p>
          <a:p>
            <a:r>
              <a:t>Add historical context and significance to the final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Score - Current Standings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score updates from ongoing match</a:t>
            </a:r>
          </a:p>
          <a:p>
            <a:r>
              <a:t>Highlight key moments and performances</a:t>
            </a:r>
          </a:p>
          <a:p>
            <a:r>
              <a:t>Engage audience with ongoing updates and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Review of both teams' performances</a:t>
            </a:r>
          </a:p>
          <a:p>
            <a:r>
              <a:t>Recap of major events and player performances</a:t>
            </a:r>
          </a:p>
          <a:p>
            <a:r>
              <a:t>Final thoughts and predictions for the outcome of the match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