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Alfa Slab One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lfaSlabOne-regular.fntdata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1413e9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1413e9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