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24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25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notesSlides/notesSlide26.xml" ContentType="application/vnd.openxmlformats-officedocument.presentationml.notesSlide+xml"/>
  <Override PartName="/ppt/charts/chart21.xml" ContentType="application/vnd.openxmlformats-officedocument.drawingml.chart+xml"/>
  <Override PartName="/ppt/theme/themeOverride20.xml" ContentType="application/vnd.openxmlformats-officedocument.themeOverride+xml"/>
  <Override PartName="/ppt/charts/chart22.xml" ContentType="application/vnd.openxmlformats-officedocument.drawingml.chart+xml"/>
  <Override PartName="/ppt/theme/themeOverride21.xml" ContentType="application/vnd.openxmlformats-officedocument.themeOverride+xml"/>
  <Override PartName="/ppt/charts/chart23.xml" ContentType="application/vnd.openxmlformats-officedocument.drawingml.chart+xml"/>
  <Override PartName="/ppt/theme/themeOverride22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4.xml" ContentType="application/vnd.openxmlformats-officedocument.drawingml.chart+xml"/>
  <Override PartName="/ppt/theme/themeOverride23.xml" ContentType="application/vnd.openxmlformats-officedocument.themeOverr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</p:sldMasterIdLst>
  <p:notesMasterIdLst>
    <p:notesMasterId r:id="rId40"/>
  </p:notesMasterIdLst>
  <p:handoutMasterIdLst>
    <p:handoutMasterId r:id="rId41"/>
  </p:handoutMasterIdLst>
  <p:sldIdLst>
    <p:sldId id="591" r:id="rId3"/>
    <p:sldId id="565" r:id="rId4"/>
    <p:sldId id="564" r:id="rId5"/>
    <p:sldId id="566" r:id="rId6"/>
    <p:sldId id="535" r:id="rId7"/>
    <p:sldId id="557" r:id="rId8"/>
    <p:sldId id="579" r:id="rId9"/>
    <p:sldId id="558" r:id="rId10"/>
    <p:sldId id="559" r:id="rId11"/>
    <p:sldId id="540" r:id="rId12"/>
    <p:sldId id="543" r:id="rId13"/>
    <p:sldId id="560" r:id="rId14"/>
    <p:sldId id="580" r:id="rId15"/>
    <p:sldId id="581" r:id="rId16"/>
    <p:sldId id="547" r:id="rId17"/>
    <p:sldId id="584" r:id="rId18"/>
    <p:sldId id="567" r:id="rId19"/>
    <p:sldId id="585" r:id="rId20"/>
    <p:sldId id="546" r:id="rId21"/>
    <p:sldId id="542" r:id="rId22"/>
    <p:sldId id="548" r:id="rId23"/>
    <p:sldId id="550" r:id="rId24"/>
    <p:sldId id="592" r:id="rId25"/>
    <p:sldId id="588" r:id="rId26"/>
    <p:sldId id="589" r:id="rId27"/>
    <p:sldId id="590" r:id="rId28"/>
    <p:sldId id="555" r:id="rId29"/>
    <p:sldId id="569" r:id="rId30"/>
    <p:sldId id="372" r:id="rId31"/>
    <p:sldId id="533" r:id="rId32"/>
    <p:sldId id="571" r:id="rId33"/>
    <p:sldId id="578" r:id="rId34"/>
    <p:sldId id="577" r:id="rId35"/>
    <p:sldId id="570" r:id="rId36"/>
    <p:sldId id="582" r:id="rId37"/>
    <p:sldId id="583" r:id="rId38"/>
    <p:sldId id="576" r:id="rId3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5D6"/>
    <a:srgbClr val="FF0000"/>
    <a:srgbClr val="66FFFF"/>
    <a:srgbClr val="663D63"/>
    <a:srgbClr val="0000FF"/>
    <a:srgbClr val="FF4E7C"/>
    <a:srgbClr val="FF6600"/>
    <a:srgbClr val="8C0000"/>
    <a:srgbClr val="C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7" autoAdjust="0"/>
    <p:restoredTop sz="74190" autoAdjust="0"/>
  </p:normalViewPr>
  <p:slideViewPr>
    <p:cSldViewPr>
      <p:cViewPr>
        <p:scale>
          <a:sx n="87" d="100"/>
          <a:sy n="87" d="100"/>
        </p:scale>
        <p:origin x="-22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1746" y="-78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modulation_slides.xlsx" TargetMode="External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modulation_slides.xlsx" TargetMode="External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modulation_slides.xlsx" TargetMode="External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modulation_slides.xlsx" TargetMode="External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.xlsx" TargetMode="External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oplek\Dropbox\writeup\camera-pact2013\results\Pact2013_Results_slides.xlsx" TargetMode="Externa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20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21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22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.xlsx" TargetMode="External"/><Relationship Id="rId1" Type="http://schemas.openxmlformats.org/officeDocument/2006/relationships/themeOverride" Target="../theme/themeOverride23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oplek\Dropbox\writeup\camera-pact2013\results\Pact2013_Results_slides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static_ordered!$B$1</c:f>
              <c:strCache>
                <c:ptCount val="1"/>
                <c:pt idx="0">
                  <c:v>Minimum TLP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3.9922885745476509E-3"/>
                  <c:y val="5.53625328083989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7973660372099502E-4"/>
                  <c:y val="6.15126722440944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9.9811859800710747E-3"/>
                  <c:y val="5.890850557742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8142388451443569E-2"/>
                  <c:y val="0.1291656893952085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static_ordered!$A$2:$A$33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static_ordered!$B$2:$B$33</c:f>
              <c:numCache>
                <c:formatCode>General</c:formatCode>
                <c:ptCount val="32"/>
                <c:pt idx="0">
                  <c:v>3.3085627019053585</c:v>
                </c:pt>
                <c:pt idx="1">
                  <c:v>0.98568119852796821</c:v>
                </c:pt>
                <c:pt idx="2">
                  <c:v>4.9217847179066787</c:v>
                </c:pt>
                <c:pt idx="3">
                  <c:v>1.05487344187069</c:v>
                </c:pt>
                <c:pt idx="4">
                  <c:v>1.8773004094823351</c:v>
                </c:pt>
                <c:pt idx="5">
                  <c:v>0.99640018935990216</c:v>
                </c:pt>
                <c:pt idx="6">
                  <c:v>1</c:v>
                </c:pt>
                <c:pt idx="7">
                  <c:v>1.4021726343983856</c:v>
                </c:pt>
                <c:pt idx="8">
                  <c:v>0.61014320466694483</c:v>
                </c:pt>
                <c:pt idx="9">
                  <c:v>1.0598332525758951</c:v>
                </c:pt>
                <c:pt idx="10">
                  <c:v>2.3929071943931346</c:v>
                </c:pt>
                <c:pt idx="11">
                  <c:v>0.73790263624703589</c:v>
                </c:pt>
                <c:pt idx="12">
                  <c:v>1.1058273375086747</c:v>
                </c:pt>
                <c:pt idx="13">
                  <c:v>0.92622684715589043</c:v>
                </c:pt>
                <c:pt idx="14">
                  <c:v>1.2285081283322949</c:v>
                </c:pt>
                <c:pt idx="15">
                  <c:v>0.52963821351191198</c:v>
                </c:pt>
                <c:pt idx="16">
                  <c:v>1.0005317943887346</c:v>
                </c:pt>
                <c:pt idx="17">
                  <c:v>1.055652055010214</c:v>
                </c:pt>
                <c:pt idx="18">
                  <c:v>0.9005909119237413</c:v>
                </c:pt>
                <c:pt idx="19">
                  <c:v>0.99240612341064161</c:v>
                </c:pt>
                <c:pt idx="20">
                  <c:v>0.52197355741351481</c:v>
                </c:pt>
                <c:pt idx="21">
                  <c:v>0.74988334575768967</c:v>
                </c:pt>
                <c:pt idx="22">
                  <c:v>1.1530705767149743</c:v>
                </c:pt>
                <c:pt idx="23">
                  <c:v>0.96832760453890954</c:v>
                </c:pt>
                <c:pt idx="24">
                  <c:v>1.0238631735076331</c:v>
                </c:pt>
                <c:pt idx="25">
                  <c:v>0.79719442658495965</c:v>
                </c:pt>
                <c:pt idx="26">
                  <c:v>0.91141322870937147</c:v>
                </c:pt>
                <c:pt idx="27">
                  <c:v>0.21557589351601816</c:v>
                </c:pt>
                <c:pt idx="28">
                  <c:v>0.74366455096735318</c:v>
                </c:pt>
                <c:pt idx="29">
                  <c:v>0.86564683535716713</c:v>
                </c:pt>
                <c:pt idx="30">
                  <c:v>0.96894063177162537</c:v>
                </c:pt>
                <c:pt idx="31">
                  <c:v>1.1937579618521175</c:v>
                </c:pt>
              </c:numCache>
            </c:numRef>
          </c:val>
        </c:ser>
        <c:ser>
          <c:idx val="1"/>
          <c:order val="1"/>
          <c:tx>
            <c:strRef>
              <c:f>static_ordered!$C$1</c:f>
              <c:strCache>
                <c:ptCount val="1"/>
                <c:pt idx="0">
                  <c:v>Optimal TLP</c:v>
                </c:pt>
              </c:strCache>
            </c:strRef>
          </c:tx>
          <c:spPr>
            <a:solidFill>
              <a:srgbClr val="FFE936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Lbl>
              <c:idx val="0"/>
              <c:layout>
                <c:manualLayout>
                  <c:x val="2.1609992335028892E-2"/>
                  <c:y val="0.1784130987532808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9093326829721508E-2"/>
                  <c:y val="0.1784130987532808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68280956030912E-2"/>
                  <c:y val="0.1732047654199474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2.6901261236150737E-2"/>
                  <c:y val="0.1653922654199474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static_ordered!$A$2:$A$33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static_ordered!$C$2:$C$33</c:f>
              <c:numCache>
                <c:formatCode>General</c:formatCode>
                <c:ptCount val="32"/>
                <c:pt idx="0">
                  <c:v>3.4678674658378812</c:v>
                </c:pt>
                <c:pt idx="1">
                  <c:v>1</c:v>
                </c:pt>
                <c:pt idx="2">
                  <c:v>4.9217847179066787</c:v>
                </c:pt>
                <c:pt idx="3">
                  <c:v>1.0787447535925732</c:v>
                </c:pt>
                <c:pt idx="4">
                  <c:v>3.0367181252994784</c:v>
                </c:pt>
                <c:pt idx="5">
                  <c:v>1.0034431065543949</c:v>
                </c:pt>
                <c:pt idx="6">
                  <c:v>1</c:v>
                </c:pt>
                <c:pt idx="7">
                  <c:v>1.487235999131308</c:v>
                </c:pt>
                <c:pt idx="8">
                  <c:v>1</c:v>
                </c:pt>
                <c:pt idx="9">
                  <c:v>1.0598332525758951</c:v>
                </c:pt>
                <c:pt idx="10">
                  <c:v>2.3929071943931346</c:v>
                </c:pt>
                <c:pt idx="11">
                  <c:v>1</c:v>
                </c:pt>
                <c:pt idx="12">
                  <c:v>1.1058273375086747</c:v>
                </c:pt>
                <c:pt idx="13">
                  <c:v>1.0576666238981809</c:v>
                </c:pt>
                <c:pt idx="14">
                  <c:v>1.2285081283322949</c:v>
                </c:pt>
                <c:pt idx="15">
                  <c:v>1</c:v>
                </c:pt>
                <c:pt idx="16">
                  <c:v>1.0005317943887346</c:v>
                </c:pt>
                <c:pt idx="17">
                  <c:v>1.3550758897309572</c:v>
                </c:pt>
                <c:pt idx="18">
                  <c:v>1</c:v>
                </c:pt>
                <c:pt idx="19">
                  <c:v>1.153447982291844</c:v>
                </c:pt>
                <c:pt idx="20">
                  <c:v>1.1047539072781281</c:v>
                </c:pt>
                <c:pt idx="21">
                  <c:v>1.0463428732665137</c:v>
                </c:pt>
                <c:pt idx="22">
                  <c:v>1.4113234601290521</c:v>
                </c:pt>
                <c:pt idx="23">
                  <c:v>1</c:v>
                </c:pt>
                <c:pt idx="24">
                  <c:v>1.0356708818485099</c:v>
                </c:pt>
                <c:pt idx="25">
                  <c:v>1</c:v>
                </c:pt>
                <c:pt idx="26">
                  <c:v>1.0105162019784737</c:v>
                </c:pt>
                <c:pt idx="27">
                  <c:v>1.0013818135816706</c:v>
                </c:pt>
                <c:pt idx="28">
                  <c:v>1</c:v>
                </c:pt>
                <c:pt idx="29">
                  <c:v>1</c:v>
                </c:pt>
                <c:pt idx="30">
                  <c:v>1.2143634503829124</c:v>
                </c:pt>
                <c:pt idx="31">
                  <c:v>1.3927079019324935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2104960"/>
        <c:axId val="92119040"/>
      </c:barChart>
      <c:catAx>
        <c:axId val="92104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92119040"/>
        <c:crosses val="autoZero"/>
        <c:auto val="1"/>
        <c:lblAlgn val="ctr"/>
        <c:lblOffset val="100"/>
        <c:noMultiLvlLbl val="0"/>
      </c:catAx>
      <c:valAx>
        <c:axId val="92119040"/>
        <c:scaling>
          <c:orientation val="minMax"/>
          <c:max val="1.6"/>
          <c:min val="0.2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tr-TR" sz="2000" dirty="0" smtClean="0"/>
                  <a:t>Normalized IPC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92104960"/>
        <c:crosses val="autoZero"/>
        <c:crossBetween val="between"/>
        <c:majorUnit val="0.2"/>
      </c:valAx>
      <c:spPr>
        <a:noFill/>
        <a:ln>
          <a:solidFill>
            <a:sysClr val="windowText" lastClr="000000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</a:t>
            </a:r>
            <a:r>
              <a:rPr lang="tr-TR"/>
              <a:t>P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mot!$A$6</c:f>
              <c:strCache>
                <c:ptCount val="1"/>
                <c:pt idx="0">
                  <c:v>IPC</c:v>
                </c:pt>
              </c:strCache>
            </c:strRef>
          </c:tx>
          <c:marker>
            <c:symbol val="square"/>
            <c:size val="7"/>
          </c:marker>
          <c:val>
            <c:numRef>
              <c:f>mot!$B$6:$I$6</c:f>
              <c:numCache>
                <c:formatCode>General</c:formatCode>
                <c:ptCount val="8"/>
                <c:pt idx="0">
                  <c:v>0.96894063177162537</c:v>
                </c:pt>
                <c:pt idx="1">
                  <c:v>1.0940328941170137</c:v>
                </c:pt>
                <c:pt idx="2">
                  <c:v>1.2143634503829124</c:v>
                </c:pt>
                <c:pt idx="3">
                  <c:v>1.09785838301996</c:v>
                </c:pt>
                <c:pt idx="4">
                  <c:v>1.0990291928558931</c:v>
                </c:pt>
                <c:pt idx="5">
                  <c:v>1.1000971749283301</c:v>
                </c:pt>
                <c:pt idx="6">
                  <c:v>1.0991193690359224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372224"/>
        <c:axId val="96374144"/>
      </c:lineChart>
      <c:catAx>
        <c:axId val="96372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/>
                  <a:t>Number of CTAs</a:t>
                </a:r>
                <a:r>
                  <a:rPr lang="tr-TR" baseline="0"/>
                  <a:t> per core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6374144"/>
        <c:crosses val="autoZero"/>
        <c:auto val="1"/>
        <c:lblAlgn val="ctr"/>
        <c:lblOffset val="100"/>
        <c:noMultiLvlLbl val="0"/>
      </c:catAx>
      <c:valAx>
        <c:axId val="96374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/>
                  <a:t>Normalized Value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63722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CP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mot!$A$6</c:f>
              <c:strCache>
                <c:ptCount val="1"/>
                <c:pt idx="0">
                  <c:v>IPC</c:v>
                </c:pt>
              </c:strCache>
            </c:strRef>
          </c:tx>
          <c:val>
            <c:numRef>
              <c:f>mot!$B$6:$I$6</c:f>
              <c:numCache>
                <c:formatCode>General</c:formatCode>
                <c:ptCount val="8"/>
                <c:pt idx="0">
                  <c:v>0.96894063177162537</c:v>
                </c:pt>
                <c:pt idx="1">
                  <c:v>1.0940328941170137</c:v>
                </c:pt>
                <c:pt idx="2">
                  <c:v>1.2143634503829124</c:v>
                </c:pt>
                <c:pt idx="3">
                  <c:v>1.09785838301996</c:v>
                </c:pt>
                <c:pt idx="4">
                  <c:v>1.0990291928558931</c:v>
                </c:pt>
                <c:pt idx="5">
                  <c:v>1.1000971749283301</c:v>
                </c:pt>
                <c:pt idx="6">
                  <c:v>1.0991193690359224</c:v>
                </c:pt>
                <c:pt idx="7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mot!$A$13</c:f>
              <c:strCache>
                <c:ptCount val="1"/>
                <c:pt idx="0">
                  <c:v>lat.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val>
            <c:numRef>
              <c:f>mot!$B$13:$I$13</c:f>
              <c:numCache>
                <c:formatCode>General</c:formatCode>
                <c:ptCount val="8"/>
                <c:pt idx="0">
                  <c:v>0.11149825783972125</c:v>
                </c:pt>
                <c:pt idx="1">
                  <c:v>0.17421602787456447</c:v>
                </c:pt>
                <c:pt idx="2">
                  <c:v>0.26829268292682928</c:v>
                </c:pt>
                <c:pt idx="3">
                  <c:v>0.42160278745644597</c:v>
                </c:pt>
                <c:pt idx="4">
                  <c:v>0.50174216027874563</c:v>
                </c:pt>
                <c:pt idx="5">
                  <c:v>0.62369337979094075</c:v>
                </c:pt>
                <c:pt idx="6">
                  <c:v>0.78745644599303133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994816"/>
        <c:axId val="94997120"/>
      </c:lineChart>
      <c:catAx>
        <c:axId val="94994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/>
                  <a:t>Number</a:t>
                </a:r>
                <a:r>
                  <a:rPr lang="tr-TR" baseline="0"/>
                  <a:t> of CTAs per core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4997120"/>
        <c:crosses val="autoZero"/>
        <c:auto val="1"/>
        <c:lblAlgn val="ctr"/>
        <c:lblOffset val="100"/>
        <c:noMultiLvlLbl val="0"/>
      </c:catAx>
      <c:valAx>
        <c:axId val="94997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/>
                  <a:t>Normalized</a:t>
                </a:r>
                <a:r>
                  <a:rPr lang="tr-TR" baseline="0"/>
                  <a:t> Value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49948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BP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mot!$A$28</c:f>
              <c:strCache>
                <c:ptCount val="1"/>
                <c:pt idx="0">
                  <c:v>L1 data miss rate</c:v>
                </c:pt>
              </c:strCache>
            </c:strRef>
          </c:tx>
          <c:marker>
            <c:symbol val="square"/>
            <c:size val="7"/>
          </c:marker>
          <c:cat>
            <c:numRef>
              <c:f>mot!$B$27:$E$27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mot!$B$28:$E$28</c:f>
              <c:numCache>
                <c:formatCode>General</c:formatCode>
                <c:ptCount val="4"/>
                <c:pt idx="0">
                  <c:v>0.6717557251908397</c:v>
                </c:pt>
                <c:pt idx="1">
                  <c:v>0.69618320610687023</c:v>
                </c:pt>
                <c:pt idx="2">
                  <c:v>0.86106870229007626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086464"/>
        <c:axId val="95162368"/>
      </c:lineChart>
      <c:catAx>
        <c:axId val="95086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/>
                  <a:t>Number of CTAs per 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5162368"/>
        <c:crosses val="autoZero"/>
        <c:auto val="1"/>
        <c:lblAlgn val="ctr"/>
        <c:lblOffset val="100"/>
        <c:noMultiLvlLbl val="0"/>
      </c:catAx>
      <c:valAx>
        <c:axId val="95162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/>
                  <a:t>Normalized Value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50864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BP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mot!$A$28</c:f>
              <c:strCache>
                <c:ptCount val="1"/>
                <c:pt idx="0">
                  <c:v>L1 data miss rate</c:v>
                </c:pt>
              </c:strCache>
            </c:strRef>
          </c:tx>
          <c:cat>
            <c:numRef>
              <c:f>mot!$B$27:$E$27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mot!$B$28:$E$28</c:f>
              <c:numCache>
                <c:formatCode>General</c:formatCode>
                <c:ptCount val="4"/>
                <c:pt idx="0">
                  <c:v>0.6717557251908397</c:v>
                </c:pt>
                <c:pt idx="1">
                  <c:v>0.69618320610687023</c:v>
                </c:pt>
                <c:pt idx="2">
                  <c:v>0.86106870229007626</c:v>
                </c:pt>
                <c:pt idx="3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mot!$A$29</c:f>
              <c:strCache>
                <c:ptCount val="1"/>
                <c:pt idx="0">
                  <c:v>Network lat.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mot!$B$27:$E$27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mot!$B$29:$E$29</c:f>
              <c:numCache>
                <c:formatCode>General</c:formatCode>
                <c:ptCount val="4"/>
                <c:pt idx="0">
                  <c:v>0.13307036524010518</c:v>
                </c:pt>
                <c:pt idx="1">
                  <c:v>0.38794193883934641</c:v>
                </c:pt>
                <c:pt idx="2">
                  <c:v>0.68564306037470313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208192"/>
        <c:axId val="95210496"/>
      </c:lineChart>
      <c:catAx>
        <c:axId val="95208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/>
                  <a:t>Number</a:t>
                </a:r>
                <a:r>
                  <a:rPr lang="tr-TR" baseline="0"/>
                  <a:t> of CTAs per 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5210496"/>
        <c:crosses val="autoZero"/>
        <c:auto val="1"/>
        <c:lblAlgn val="ctr"/>
        <c:lblOffset val="100"/>
        <c:noMultiLvlLbl val="0"/>
      </c:catAx>
      <c:valAx>
        <c:axId val="95210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/>
                  <a:t>Normalized Value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52081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Average </a:t>
            </a:r>
            <a:r>
              <a:rPr lang="tr-TR" dirty="0" smtClean="0"/>
              <a:t>N</a:t>
            </a:r>
            <a:r>
              <a:rPr lang="en-US" dirty="0" smtClean="0"/>
              <a:t>umber </a:t>
            </a:r>
            <a:r>
              <a:rPr lang="en-US" dirty="0"/>
              <a:t>of CTAs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'sad            '!$A$1</c:f>
              <c:strCache>
                <c:ptCount val="1"/>
                <c:pt idx="0">
                  <c:v>Average number of CTAs</c:v>
                </c:pt>
              </c:strCache>
            </c:strRef>
          </c:tx>
          <c:marker>
            <c:symbol val="none"/>
          </c:marker>
          <c:val>
            <c:numRef>
              <c:f>'sad            '!$A$2:$A$702</c:f>
              <c:numCache>
                <c:formatCode>General</c:formatCode>
                <c:ptCount val="701"/>
                <c:pt idx="0">
                  <c:v>3.9940000000000002</c:v>
                </c:pt>
                <c:pt idx="1">
                  <c:v>4</c:v>
                </c:pt>
                <c:pt idx="2">
                  <c:v>4.952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4.9799670000000003</c:v>
                </c:pt>
                <c:pt idx="41">
                  <c:v>4.9666670000000002</c:v>
                </c:pt>
                <c:pt idx="42">
                  <c:v>4.9666670000000002</c:v>
                </c:pt>
                <c:pt idx="43">
                  <c:v>4.9656000000000002</c:v>
                </c:pt>
                <c:pt idx="44">
                  <c:v>4.9119000000000002</c:v>
                </c:pt>
                <c:pt idx="45">
                  <c:v>4.8527670000000001</c:v>
                </c:pt>
                <c:pt idx="46">
                  <c:v>4.6628670000000003</c:v>
                </c:pt>
                <c:pt idx="47">
                  <c:v>4.4516669999999996</c:v>
                </c:pt>
                <c:pt idx="48">
                  <c:v>3.948267</c:v>
                </c:pt>
                <c:pt idx="49">
                  <c:v>3.4901330000000002</c:v>
                </c:pt>
                <c:pt idx="50">
                  <c:v>2.8985669999999999</c:v>
                </c:pt>
                <c:pt idx="51">
                  <c:v>2.92</c:v>
                </c:pt>
                <c:pt idx="52">
                  <c:v>3</c:v>
                </c:pt>
                <c:pt idx="53">
                  <c:v>3.0501330000000002</c:v>
                </c:pt>
                <c:pt idx="54">
                  <c:v>3.0666669999999998</c:v>
                </c:pt>
                <c:pt idx="55">
                  <c:v>3.1135999999999999</c:v>
                </c:pt>
                <c:pt idx="56">
                  <c:v>3.1333329999999999</c:v>
                </c:pt>
                <c:pt idx="57">
                  <c:v>3.1551999999999998</c:v>
                </c:pt>
                <c:pt idx="58">
                  <c:v>3.1666669999999999</c:v>
                </c:pt>
                <c:pt idx="59">
                  <c:v>3.1869329999999998</c:v>
                </c:pt>
                <c:pt idx="60">
                  <c:v>3.2</c:v>
                </c:pt>
                <c:pt idx="61">
                  <c:v>3.2186669999999999</c:v>
                </c:pt>
                <c:pt idx="62">
                  <c:v>3.233333</c:v>
                </c:pt>
                <c:pt idx="63">
                  <c:v>3.2504</c:v>
                </c:pt>
                <c:pt idx="64">
                  <c:v>3.266667</c:v>
                </c:pt>
                <c:pt idx="65">
                  <c:v>3.266667</c:v>
                </c:pt>
                <c:pt idx="66">
                  <c:v>3.266667</c:v>
                </c:pt>
                <c:pt idx="67">
                  <c:v>3.266667</c:v>
                </c:pt>
                <c:pt idx="68">
                  <c:v>3.266667</c:v>
                </c:pt>
                <c:pt idx="69">
                  <c:v>3.266667</c:v>
                </c:pt>
                <c:pt idx="70">
                  <c:v>3.266667</c:v>
                </c:pt>
                <c:pt idx="71">
                  <c:v>3.266667</c:v>
                </c:pt>
                <c:pt idx="72">
                  <c:v>3.266667</c:v>
                </c:pt>
                <c:pt idx="73">
                  <c:v>3.266667</c:v>
                </c:pt>
                <c:pt idx="74">
                  <c:v>3.2601</c:v>
                </c:pt>
                <c:pt idx="75">
                  <c:v>3.2183670000000002</c:v>
                </c:pt>
                <c:pt idx="76">
                  <c:v>3.252567</c:v>
                </c:pt>
                <c:pt idx="77">
                  <c:v>3.262667</c:v>
                </c:pt>
                <c:pt idx="78">
                  <c:v>3.3450000000000002</c:v>
                </c:pt>
                <c:pt idx="79">
                  <c:v>3.2376999999999998</c:v>
                </c:pt>
                <c:pt idx="80">
                  <c:v>3.4689670000000001</c:v>
                </c:pt>
                <c:pt idx="81">
                  <c:v>3.4604330000000001</c:v>
                </c:pt>
                <c:pt idx="82">
                  <c:v>3.5876000000000001</c:v>
                </c:pt>
                <c:pt idx="83">
                  <c:v>3.3944670000000001</c:v>
                </c:pt>
                <c:pt idx="84">
                  <c:v>3.7332000000000001</c:v>
                </c:pt>
                <c:pt idx="85">
                  <c:v>3.7</c:v>
                </c:pt>
                <c:pt idx="86">
                  <c:v>3.8565330000000002</c:v>
                </c:pt>
                <c:pt idx="87">
                  <c:v>3.8222999999999998</c:v>
                </c:pt>
                <c:pt idx="88">
                  <c:v>3.880433</c:v>
                </c:pt>
                <c:pt idx="89">
                  <c:v>3.830333</c:v>
                </c:pt>
                <c:pt idx="90">
                  <c:v>3.9262329999999999</c:v>
                </c:pt>
                <c:pt idx="91">
                  <c:v>3.9333330000000002</c:v>
                </c:pt>
                <c:pt idx="92">
                  <c:v>3.9817999999999998</c:v>
                </c:pt>
                <c:pt idx="93">
                  <c:v>3.9666670000000002</c:v>
                </c:pt>
                <c:pt idx="94">
                  <c:v>4.0430999999999999</c:v>
                </c:pt>
                <c:pt idx="95">
                  <c:v>4.0333329999999998</c:v>
                </c:pt>
                <c:pt idx="96">
                  <c:v>4.1573330000000004</c:v>
                </c:pt>
                <c:pt idx="97">
                  <c:v>4.2</c:v>
                </c:pt>
                <c:pt idx="98">
                  <c:v>4.2695999999999996</c:v>
                </c:pt>
                <c:pt idx="99">
                  <c:v>4.3</c:v>
                </c:pt>
                <c:pt idx="100">
                  <c:v>4.3647999999999998</c:v>
                </c:pt>
                <c:pt idx="101">
                  <c:v>4.4000000000000004</c:v>
                </c:pt>
                <c:pt idx="102">
                  <c:v>4.42</c:v>
                </c:pt>
                <c:pt idx="103">
                  <c:v>4.4333330000000002</c:v>
                </c:pt>
                <c:pt idx="104">
                  <c:v>4.4333330000000002</c:v>
                </c:pt>
                <c:pt idx="105">
                  <c:v>4.4333330000000002</c:v>
                </c:pt>
                <c:pt idx="106">
                  <c:v>4.4501330000000001</c:v>
                </c:pt>
                <c:pt idx="107">
                  <c:v>4.4666670000000002</c:v>
                </c:pt>
                <c:pt idx="108">
                  <c:v>4.4818670000000003</c:v>
                </c:pt>
                <c:pt idx="109">
                  <c:v>4.4955999999999996</c:v>
                </c:pt>
                <c:pt idx="110">
                  <c:v>4.4802670000000004</c:v>
                </c:pt>
                <c:pt idx="111">
                  <c:v>4.4620670000000002</c:v>
                </c:pt>
                <c:pt idx="112">
                  <c:v>4.4366329999999996</c:v>
                </c:pt>
                <c:pt idx="113">
                  <c:v>4.4261670000000004</c:v>
                </c:pt>
                <c:pt idx="114">
                  <c:v>4.3820329999999998</c:v>
                </c:pt>
                <c:pt idx="115">
                  <c:v>4.396833</c:v>
                </c:pt>
                <c:pt idx="116">
                  <c:v>4.2951329999999999</c:v>
                </c:pt>
                <c:pt idx="117">
                  <c:v>4.0903669999999996</c:v>
                </c:pt>
                <c:pt idx="118">
                  <c:v>3.8946670000000001</c:v>
                </c:pt>
                <c:pt idx="119">
                  <c:v>3.8910330000000002</c:v>
                </c:pt>
                <c:pt idx="120">
                  <c:v>3.712367</c:v>
                </c:pt>
                <c:pt idx="121">
                  <c:v>3.9937</c:v>
                </c:pt>
                <c:pt idx="122">
                  <c:v>3.9906670000000002</c:v>
                </c:pt>
                <c:pt idx="123">
                  <c:v>4.1374329999999997</c:v>
                </c:pt>
                <c:pt idx="124">
                  <c:v>4.0716999999999999</c:v>
                </c:pt>
                <c:pt idx="125">
                  <c:v>4.0693330000000003</c:v>
                </c:pt>
                <c:pt idx="126">
                  <c:v>4.0208329999999997</c:v>
                </c:pt>
                <c:pt idx="127">
                  <c:v>4.2429329999999998</c:v>
                </c:pt>
                <c:pt idx="128">
                  <c:v>4.233333</c:v>
                </c:pt>
                <c:pt idx="129">
                  <c:v>4.3007330000000001</c:v>
                </c:pt>
                <c:pt idx="130">
                  <c:v>4.2415669999999999</c:v>
                </c:pt>
                <c:pt idx="131">
                  <c:v>4.342333</c:v>
                </c:pt>
                <c:pt idx="132">
                  <c:v>4.2486670000000002</c:v>
                </c:pt>
                <c:pt idx="133">
                  <c:v>4.3069670000000002</c:v>
                </c:pt>
                <c:pt idx="134">
                  <c:v>4.3</c:v>
                </c:pt>
                <c:pt idx="135">
                  <c:v>4.3</c:v>
                </c:pt>
                <c:pt idx="136">
                  <c:v>4.2953000000000001</c:v>
                </c:pt>
                <c:pt idx="137">
                  <c:v>4.2922000000000002</c:v>
                </c:pt>
                <c:pt idx="138">
                  <c:v>4.2436999999999996</c:v>
                </c:pt>
                <c:pt idx="139">
                  <c:v>4.2023000000000001</c:v>
                </c:pt>
                <c:pt idx="140">
                  <c:v>4.1666670000000003</c:v>
                </c:pt>
                <c:pt idx="141">
                  <c:v>4.0757000000000003</c:v>
                </c:pt>
                <c:pt idx="142">
                  <c:v>3.9733999999999998</c:v>
                </c:pt>
                <c:pt idx="143">
                  <c:v>3.9213330000000002</c:v>
                </c:pt>
                <c:pt idx="144">
                  <c:v>3.8378000000000001</c:v>
                </c:pt>
                <c:pt idx="145">
                  <c:v>3.827067</c:v>
                </c:pt>
                <c:pt idx="146">
                  <c:v>3.8417669999999999</c:v>
                </c:pt>
                <c:pt idx="147">
                  <c:v>3.851467</c:v>
                </c:pt>
                <c:pt idx="148">
                  <c:v>3.8348</c:v>
                </c:pt>
                <c:pt idx="149">
                  <c:v>3.8122669999999999</c:v>
                </c:pt>
                <c:pt idx="150">
                  <c:v>3.783067</c:v>
                </c:pt>
                <c:pt idx="151">
                  <c:v>3.6918669999999998</c:v>
                </c:pt>
                <c:pt idx="152">
                  <c:v>3.6105670000000001</c:v>
                </c:pt>
                <c:pt idx="153">
                  <c:v>3.6475</c:v>
                </c:pt>
                <c:pt idx="154">
                  <c:v>3.7073670000000001</c:v>
                </c:pt>
                <c:pt idx="155">
                  <c:v>3.7789000000000001</c:v>
                </c:pt>
                <c:pt idx="156">
                  <c:v>3.9792329999999998</c:v>
                </c:pt>
                <c:pt idx="157">
                  <c:v>4.0356329999999998</c:v>
                </c:pt>
                <c:pt idx="158">
                  <c:v>4.2031000000000001</c:v>
                </c:pt>
                <c:pt idx="159">
                  <c:v>4.1896329999999997</c:v>
                </c:pt>
                <c:pt idx="160">
                  <c:v>4.1352000000000002</c:v>
                </c:pt>
                <c:pt idx="161">
                  <c:v>4.0973329999999999</c:v>
                </c:pt>
                <c:pt idx="162">
                  <c:v>4.0787329999999997</c:v>
                </c:pt>
                <c:pt idx="163">
                  <c:v>4.0470329999999999</c:v>
                </c:pt>
                <c:pt idx="164">
                  <c:v>4.0311000000000003</c:v>
                </c:pt>
                <c:pt idx="165">
                  <c:v>3.983867</c:v>
                </c:pt>
                <c:pt idx="166">
                  <c:v>4.0712330000000003</c:v>
                </c:pt>
                <c:pt idx="167">
                  <c:v>4.0525330000000004</c:v>
                </c:pt>
                <c:pt idx="168">
                  <c:v>4.0112329999999998</c:v>
                </c:pt>
                <c:pt idx="169">
                  <c:v>3.9559329999999999</c:v>
                </c:pt>
                <c:pt idx="170">
                  <c:v>3.8887999999999998</c:v>
                </c:pt>
                <c:pt idx="171">
                  <c:v>3.8194330000000001</c:v>
                </c:pt>
                <c:pt idx="172">
                  <c:v>3.8292000000000002</c:v>
                </c:pt>
                <c:pt idx="173">
                  <c:v>3.7277670000000001</c:v>
                </c:pt>
                <c:pt idx="174">
                  <c:v>3.8342670000000001</c:v>
                </c:pt>
                <c:pt idx="175">
                  <c:v>3.8112330000000001</c:v>
                </c:pt>
                <c:pt idx="176">
                  <c:v>3.9422999999999999</c:v>
                </c:pt>
                <c:pt idx="177">
                  <c:v>3.9333330000000002</c:v>
                </c:pt>
                <c:pt idx="178">
                  <c:v>4.0431999999999997</c:v>
                </c:pt>
                <c:pt idx="179">
                  <c:v>4.010167</c:v>
                </c:pt>
                <c:pt idx="180">
                  <c:v>4.0442669999999996</c:v>
                </c:pt>
                <c:pt idx="181">
                  <c:v>4.058033</c:v>
                </c:pt>
                <c:pt idx="182">
                  <c:v>4.0818669999999999</c:v>
                </c:pt>
                <c:pt idx="183">
                  <c:v>4.0582000000000003</c:v>
                </c:pt>
                <c:pt idx="184">
                  <c:v>3.9739</c:v>
                </c:pt>
                <c:pt idx="185">
                  <c:v>3.9510670000000001</c:v>
                </c:pt>
                <c:pt idx="186">
                  <c:v>4.0048329999999996</c:v>
                </c:pt>
                <c:pt idx="187">
                  <c:v>3.9968330000000001</c:v>
                </c:pt>
                <c:pt idx="188">
                  <c:v>4.0643000000000002</c:v>
                </c:pt>
                <c:pt idx="189">
                  <c:v>4.1666670000000003</c:v>
                </c:pt>
                <c:pt idx="190">
                  <c:v>4.3257329999999996</c:v>
                </c:pt>
                <c:pt idx="191">
                  <c:v>4.4184000000000001</c:v>
                </c:pt>
                <c:pt idx="192">
                  <c:v>4.4414999999999996</c:v>
                </c:pt>
                <c:pt idx="193">
                  <c:v>4.4666670000000002</c:v>
                </c:pt>
                <c:pt idx="194">
                  <c:v>4.4813330000000002</c:v>
                </c:pt>
                <c:pt idx="195">
                  <c:v>4.476267</c:v>
                </c:pt>
                <c:pt idx="196">
                  <c:v>4.4332000000000003</c:v>
                </c:pt>
                <c:pt idx="197">
                  <c:v>4.3812670000000002</c:v>
                </c:pt>
                <c:pt idx="198">
                  <c:v>4.2978670000000001</c:v>
                </c:pt>
                <c:pt idx="199">
                  <c:v>4.1348000000000003</c:v>
                </c:pt>
                <c:pt idx="200">
                  <c:v>4.0424670000000003</c:v>
                </c:pt>
                <c:pt idx="201">
                  <c:v>4.0569670000000002</c:v>
                </c:pt>
                <c:pt idx="202">
                  <c:v>4.0169670000000002</c:v>
                </c:pt>
                <c:pt idx="203">
                  <c:v>3.9838</c:v>
                </c:pt>
                <c:pt idx="204">
                  <c:v>3.9422000000000001</c:v>
                </c:pt>
                <c:pt idx="205">
                  <c:v>4.0763999999999996</c:v>
                </c:pt>
                <c:pt idx="206">
                  <c:v>4.0456000000000003</c:v>
                </c:pt>
                <c:pt idx="207">
                  <c:v>4.3</c:v>
                </c:pt>
                <c:pt idx="208">
                  <c:v>4.2747669999999998</c:v>
                </c:pt>
                <c:pt idx="209">
                  <c:v>4.3512000000000004</c:v>
                </c:pt>
                <c:pt idx="210">
                  <c:v>4.325367</c:v>
                </c:pt>
                <c:pt idx="211">
                  <c:v>4.3071000000000002</c:v>
                </c:pt>
                <c:pt idx="212">
                  <c:v>4.2584999999999997</c:v>
                </c:pt>
                <c:pt idx="213">
                  <c:v>4.2261329999999999</c:v>
                </c:pt>
                <c:pt idx="214">
                  <c:v>4.1970330000000002</c:v>
                </c:pt>
                <c:pt idx="215">
                  <c:v>4.2359</c:v>
                </c:pt>
                <c:pt idx="216">
                  <c:v>4.2</c:v>
                </c:pt>
                <c:pt idx="217">
                  <c:v>4.2304000000000004</c:v>
                </c:pt>
                <c:pt idx="218">
                  <c:v>4.1630330000000004</c:v>
                </c:pt>
                <c:pt idx="219">
                  <c:v>4.1954000000000002</c:v>
                </c:pt>
                <c:pt idx="220">
                  <c:v>4.1318999999999999</c:v>
                </c:pt>
                <c:pt idx="221">
                  <c:v>4.170833</c:v>
                </c:pt>
                <c:pt idx="222">
                  <c:v>4.1666670000000003</c:v>
                </c:pt>
                <c:pt idx="223">
                  <c:v>4.2782669999999996</c:v>
                </c:pt>
                <c:pt idx="224">
                  <c:v>4.2678330000000004</c:v>
                </c:pt>
                <c:pt idx="225">
                  <c:v>4.3120000000000003</c:v>
                </c:pt>
                <c:pt idx="226">
                  <c:v>4.2757670000000001</c:v>
                </c:pt>
                <c:pt idx="227">
                  <c:v>4.2401</c:v>
                </c:pt>
                <c:pt idx="228">
                  <c:v>4.1722000000000001</c:v>
                </c:pt>
                <c:pt idx="229">
                  <c:v>3.999133</c:v>
                </c:pt>
                <c:pt idx="230">
                  <c:v>3.8908330000000002</c:v>
                </c:pt>
                <c:pt idx="231">
                  <c:v>3.9386670000000001</c:v>
                </c:pt>
                <c:pt idx="232">
                  <c:v>3.9582329999999999</c:v>
                </c:pt>
                <c:pt idx="233">
                  <c:v>4.019533</c:v>
                </c:pt>
                <c:pt idx="234">
                  <c:v>4.1013330000000003</c:v>
                </c:pt>
                <c:pt idx="235">
                  <c:v>4.1011670000000002</c:v>
                </c:pt>
                <c:pt idx="236">
                  <c:v>4.1252329999999997</c:v>
                </c:pt>
                <c:pt idx="237">
                  <c:v>4.1568329999999998</c:v>
                </c:pt>
                <c:pt idx="238">
                  <c:v>4.266667</c:v>
                </c:pt>
                <c:pt idx="239">
                  <c:v>4.330667</c:v>
                </c:pt>
                <c:pt idx="240">
                  <c:v>4.3721670000000001</c:v>
                </c:pt>
                <c:pt idx="241">
                  <c:v>4.3719999999999999</c:v>
                </c:pt>
                <c:pt idx="242">
                  <c:v>4.3885329999999998</c:v>
                </c:pt>
                <c:pt idx="243">
                  <c:v>4.3327999999999998</c:v>
                </c:pt>
                <c:pt idx="244">
                  <c:v>4.3814330000000004</c:v>
                </c:pt>
                <c:pt idx="245">
                  <c:v>4.3027670000000002</c:v>
                </c:pt>
                <c:pt idx="246">
                  <c:v>4.2229999999999999</c:v>
                </c:pt>
                <c:pt idx="247">
                  <c:v>4.1585000000000001</c:v>
                </c:pt>
                <c:pt idx="248">
                  <c:v>4.1078000000000001</c:v>
                </c:pt>
                <c:pt idx="249">
                  <c:v>4.0430330000000003</c:v>
                </c:pt>
                <c:pt idx="250">
                  <c:v>4.1239999999999997</c:v>
                </c:pt>
                <c:pt idx="251">
                  <c:v>4.102233</c:v>
                </c:pt>
                <c:pt idx="252">
                  <c:v>4.2248330000000003</c:v>
                </c:pt>
                <c:pt idx="253">
                  <c:v>4.167033</c:v>
                </c:pt>
                <c:pt idx="254">
                  <c:v>4.3666669999999996</c:v>
                </c:pt>
                <c:pt idx="255">
                  <c:v>4.3666669999999996</c:v>
                </c:pt>
                <c:pt idx="256">
                  <c:v>4.4333330000000002</c:v>
                </c:pt>
                <c:pt idx="257">
                  <c:v>4.4134669999999998</c:v>
                </c:pt>
                <c:pt idx="258">
                  <c:v>4.4945329999999997</c:v>
                </c:pt>
                <c:pt idx="259">
                  <c:v>4.5</c:v>
                </c:pt>
                <c:pt idx="260">
                  <c:v>4.5651669999999998</c:v>
                </c:pt>
                <c:pt idx="261">
                  <c:v>4.5333329999999998</c:v>
                </c:pt>
                <c:pt idx="262">
                  <c:v>4.6143330000000002</c:v>
                </c:pt>
                <c:pt idx="263">
                  <c:v>4.5167999999999999</c:v>
                </c:pt>
                <c:pt idx="264">
                  <c:v>4.6246330000000002</c:v>
                </c:pt>
                <c:pt idx="265">
                  <c:v>4.6091329999999999</c:v>
                </c:pt>
                <c:pt idx="266">
                  <c:v>4.7873000000000001</c:v>
                </c:pt>
                <c:pt idx="267">
                  <c:v>4.8029669999999998</c:v>
                </c:pt>
                <c:pt idx="268">
                  <c:v>4.847467</c:v>
                </c:pt>
                <c:pt idx="269">
                  <c:v>4.8132330000000003</c:v>
                </c:pt>
                <c:pt idx="270">
                  <c:v>4.8058670000000001</c:v>
                </c:pt>
                <c:pt idx="271">
                  <c:v>4.7295670000000003</c:v>
                </c:pt>
                <c:pt idx="272">
                  <c:v>4.6932330000000002</c:v>
                </c:pt>
                <c:pt idx="273">
                  <c:v>4.6241329999999996</c:v>
                </c:pt>
                <c:pt idx="274">
                  <c:v>4.5236999999999998</c:v>
                </c:pt>
                <c:pt idx="275">
                  <c:v>4.3882669999999999</c:v>
                </c:pt>
                <c:pt idx="276">
                  <c:v>4.4042669999999999</c:v>
                </c:pt>
                <c:pt idx="277">
                  <c:v>4.3403330000000002</c:v>
                </c:pt>
                <c:pt idx="278">
                  <c:v>4.3296000000000001</c:v>
                </c:pt>
                <c:pt idx="279">
                  <c:v>4.3642000000000003</c:v>
                </c:pt>
                <c:pt idx="280">
                  <c:v>4.2941000000000003</c:v>
                </c:pt>
                <c:pt idx="281">
                  <c:v>4.3333329999999997</c:v>
                </c:pt>
                <c:pt idx="282">
                  <c:v>4.3482000000000003</c:v>
                </c:pt>
                <c:pt idx="283">
                  <c:v>4.3333329999999997</c:v>
                </c:pt>
                <c:pt idx="284">
                  <c:v>4.3593999999999999</c:v>
                </c:pt>
                <c:pt idx="285">
                  <c:v>4.3460000000000001</c:v>
                </c:pt>
                <c:pt idx="286">
                  <c:v>4.3257329999999996</c:v>
                </c:pt>
                <c:pt idx="287">
                  <c:v>4.3168329999999999</c:v>
                </c:pt>
                <c:pt idx="288">
                  <c:v>4.2827330000000003</c:v>
                </c:pt>
                <c:pt idx="289">
                  <c:v>4.3666669999999996</c:v>
                </c:pt>
                <c:pt idx="290">
                  <c:v>4.2530330000000003</c:v>
                </c:pt>
                <c:pt idx="291">
                  <c:v>4.2723000000000004</c:v>
                </c:pt>
                <c:pt idx="292">
                  <c:v>4.2847999999999997</c:v>
                </c:pt>
                <c:pt idx="293">
                  <c:v>4.3246000000000002</c:v>
                </c:pt>
                <c:pt idx="294">
                  <c:v>4.2813330000000001</c:v>
                </c:pt>
                <c:pt idx="295">
                  <c:v>4.2923330000000002</c:v>
                </c:pt>
                <c:pt idx="296">
                  <c:v>4.1651670000000003</c:v>
                </c:pt>
                <c:pt idx="297">
                  <c:v>4.315067</c:v>
                </c:pt>
                <c:pt idx="298">
                  <c:v>4.2227670000000002</c:v>
                </c:pt>
                <c:pt idx="299">
                  <c:v>4.3632999999999997</c:v>
                </c:pt>
                <c:pt idx="300">
                  <c:v>4.2351999999999999</c:v>
                </c:pt>
                <c:pt idx="301">
                  <c:v>4.4737999999999998</c:v>
                </c:pt>
                <c:pt idx="302">
                  <c:v>4.4606000000000003</c:v>
                </c:pt>
                <c:pt idx="303">
                  <c:v>4.6669669999999996</c:v>
                </c:pt>
                <c:pt idx="304">
                  <c:v>4.6358670000000002</c:v>
                </c:pt>
                <c:pt idx="305">
                  <c:v>4.7457669999999998</c:v>
                </c:pt>
                <c:pt idx="306">
                  <c:v>4.7282330000000004</c:v>
                </c:pt>
                <c:pt idx="307">
                  <c:v>4.7840999999999996</c:v>
                </c:pt>
                <c:pt idx="308">
                  <c:v>4.6534329999999997</c:v>
                </c:pt>
                <c:pt idx="309">
                  <c:v>4.5432329999999999</c:v>
                </c:pt>
                <c:pt idx="310">
                  <c:v>4.481967</c:v>
                </c:pt>
                <c:pt idx="311">
                  <c:v>4.5278</c:v>
                </c:pt>
                <c:pt idx="312">
                  <c:v>4.4772999999999996</c:v>
                </c:pt>
                <c:pt idx="313">
                  <c:v>4.566033</c:v>
                </c:pt>
                <c:pt idx="314">
                  <c:v>4.5999999999999996</c:v>
                </c:pt>
                <c:pt idx="315">
                  <c:v>4.6810669999999996</c:v>
                </c:pt>
                <c:pt idx="316">
                  <c:v>4.6793329999999997</c:v>
                </c:pt>
                <c:pt idx="317">
                  <c:v>4.76</c:v>
                </c:pt>
                <c:pt idx="318">
                  <c:v>4.8170000000000002</c:v>
                </c:pt>
                <c:pt idx="319">
                  <c:v>4.8978669999999997</c:v>
                </c:pt>
                <c:pt idx="320">
                  <c:v>4.9666670000000002</c:v>
                </c:pt>
                <c:pt idx="321">
                  <c:v>5.0749329999999997</c:v>
                </c:pt>
                <c:pt idx="322">
                  <c:v>5.1438670000000002</c:v>
                </c:pt>
                <c:pt idx="323">
                  <c:v>5.0889329999999999</c:v>
                </c:pt>
                <c:pt idx="324">
                  <c:v>5.0201330000000004</c:v>
                </c:pt>
                <c:pt idx="325">
                  <c:v>4.9984999999999999</c:v>
                </c:pt>
                <c:pt idx="326">
                  <c:v>4.9573330000000002</c:v>
                </c:pt>
                <c:pt idx="327">
                  <c:v>4.9351669999999999</c:v>
                </c:pt>
                <c:pt idx="328">
                  <c:v>4.9666670000000002</c:v>
                </c:pt>
                <c:pt idx="329">
                  <c:v>4.9385669999999999</c:v>
                </c:pt>
                <c:pt idx="330">
                  <c:v>4.9000000000000004</c:v>
                </c:pt>
                <c:pt idx="331">
                  <c:v>4.8912329999999997</c:v>
                </c:pt>
                <c:pt idx="332">
                  <c:v>4.8666669999999996</c:v>
                </c:pt>
                <c:pt idx="333">
                  <c:v>4.8532999999999999</c:v>
                </c:pt>
                <c:pt idx="334">
                  <c:v>4.8017669999999999</c:v>
                </c:pt>
                <c:pt idx="335">
                  <c:v>4.7981670000000003</c:v>
                </c:pt>
                <c:pt idx="336">
                  <c:v>4.8465999999999996</c:v>
                </c:pt>
                <c:pt idx="337">
                  <c:v>4.8258330000000003</c:v>
                </c:pt>
                <c:pt idx="338">
                  <c:v>4.9702000000000002</c:v>
                </c:pt>
                <c:pt idx="339">
                  <c:v>4.8445669999999996</c:v>
                </c:pt>
                <c:pt idx="340">
                  <c:v>4.9304329999999998</c:v>
                </c:pt>
                <c:pt idx="341">
                  <c:v>4.6930670000000001</c:v>
                </c:pt>
                <c:pt idx="342">
                  <c:v>4.7263000000000002</c:v>
                </c:pt>
                <c:pt idx="343">
                  <c:v>4.5167999999999999</c:v>
                </c:pt>
                <c:pt idx="344">
                  <c:v>4.5388330000000003</c:v>
                </c:pt>
                <c:pt idx="345">
                  <c:v>4.4764999999999997</c:v>
                </c:pt>
                <c:pt idx="346">
                  <c:v>4.6715</c:v>
                </c:pt>
                <c:pt idx="347">
                  <c:v>4.6205670000000003</c:v>
                </c:pt>
                <c:pt idx="348">
                  <c:v>4.7132670000000001</c:v>
                </c:pt>
                <c:pt idx="349">
                  <c:v>4.6989669999999997</c:v>
                </c:pt>
                <c:pt idx="350">
                  <c:v>4.8778670000000002</c:v>
                </c:pt>
                <c:pt idx="351">
                  <c:v>4.9333330000000002</c:v>
                </c:pt>
                <c:pt idx="352">
                  <c:v>5.1485669999999999</c:v>
                </c:pt>
                <c:pt idx="353">
                  <c:v>5.2</c:v>
                </c:pt>
                <c:pt idx="354">
                  <c:v>5.2355330000000002</c:v>
                </c:pt>
                <c:pt idx="355">
                  <c:v>5.2140329999999997</c:v>
                </c:pt>
                <c:pt idx="356">
                  <c:v>5.1974</c:v>
                </c:pt>
                <c:pt idx="357">
                  <c:v>5.1536330000000001</c:v>
                </c:pt>
                <c:pt idx="358">
                  <c:v>5.1368330000000002</c:v>
                </c:pt>
                <c:pt idx="359">
                  <c:v>5.1518670000000002</c:v>
                </c:pt>
                <c:pt idx="360">
                  <c:v>5.0762330000000002</c:v>
                </c:pt>
                <c:pt idx="361">
                  <c:v>4.9482330000000001</c:v>
                </c:pt>
                <c:pt idx="362">
                  <c:v>4.8784669999999997</c:v>
                </c:pt>
                <c:pt idx="363">
                  <c:v>4.8043670000000001</c:v>
                </c:pt>
                <c:pt idx="364">
                  <c:v>4.7833670000000001</c:v>
                </c:pt>
                <c:pt idx="365">
                  <c:v>4.7339669999999998</c:v>
                </c:pt>
                <c:pt idx="366">
                  <c:v>4.7062330000000001</c:v>
                </c:pt>
                <c:pt idx="367">
                  <c:v>4.6686329999999998</c:v>
                </c:pt>
                <c:pt idx="368">
                  <c:v>4.6282329999999998</c:v>
                </c:pt>
                <c:pt idx="369">
                  <c:v>4.6666670000000003</c:v>
                </c:pt>
                <c:pt idx="370">
                  <c:v>4.7290669999999997</c:v>
                </c:pt>
                <c:pt idx="371">
                  <c:v>4.833367</c:v>
                </c:pt>
                <c:pt idx="372">
                  <c:v>4.8283329999999998</c:v>
                </c:pt>
                <c:pt idx="373">
                  <c:v>4.9000000000000004</c:v>
                </c:pt>
                <c:pt idx="374">
                  <c:v>4.9287999999999998</c:v>
                </c:pt>
                <c:pt idx="375">
                  <c:v>4.978567</c:v>
                </c:pt>
                <c:pt idx="376">
                  <c:v>4.9527000000000001</c:v>
                </c:pt>
                <c:pt idx="377">
                  <c:v>5.0469670000000004</c:v>
                </c:pt>
                <c:pt idx="378">
                  <c:v>5.0093329999999998</c:v>
                </c:pt>
                <c:pt idx="379">
                  <c:v>5.0328670000000004</c:v>
                </c:pt>
                <c:pt idx="380">
                  <c:v>4.9070999999999998</c:v>
                </c:pt>
                <c:pt idx="381">
                  <c:v>4.8554329999999997</c:v>
                </c:pt>
                <c:pt idx="382">
                  <c:v>4.7441000000000004</c:v>
                </c:pt>
                <c:pt idx="383">
                  <c:v>4.7210000000000001</c:v>
                </c:pt>
                <c:pt idx="384">
                  <c:v>4.6322999999999999</c:v>
                </c:pt>
                <c:pt idx="385">
                  <c:v>4.6136999999999997</c:v>
                </c:pt>
                <c:pt idx="386">
                  <c:v>4.4889000000000001</c:v>
                </c:pt>
                <c:pt idx="387">
                  <c:v>4.3779669999999999</c:v>
                </c:pt>
                <c:pt idx="388">
                  <c:v>4.2241</c:v>
                </c:pt>
                <c:pt idx="389">
                  <c:v>4.3454329999999999</c:v>
                </c:pt>
                <c:pt idx="390">
                  <c:v>4.2633999999999999</c:v>
                </c:pt>
                <c:pt idx="391">
                  <c:v>4.4046329999999996</c:v>
                </c:pt>
                <c:pt idx="392">
                  <c:v>4.3186669999999996</c:v>
                </c:pt>
                <c:pt idx="393">
                  <c:v>4.3226329999999997</c:v>
                </c:pt>
                <c:pt idx="394">
                  <c:v>4.2309999999999999</c:v>
                </c:pt>
                <c:pt idx="395">
                  <c:v>4.2593329999999998</c:v>
                </c:pt>
                <c:pt idx="396">
                  <c:v>4.1413330000000004</c:v>
                </c:pt>
                <c:pt idx="397">
                  <c:v>4.2000330000000003</c:v>
                </c:pt>
                <c:pt idx="398">
                  <c:v>4.1942000000000004</c:v>
                </c:pt>
                <c:pt idx="399">
                  <c:v>4.2476669999999999</c:v>
                </c:pt>
                <c:pt idx="400">
                  <c:v>4.2342000000000004</c:v>
                </c:pt>
                <c:pt idx="401">
                  <c:v>4.3319999999999999</c:v>
                </c:pt>
                <c:pt idx="402">
                  <c:v>4.4000000000000004</c:v>
                </c:pt>
                <c:pt idx="403">
                  <c:v>4.522367</c:v>
                </c:pt>
                <c:pt idx="404">
                  <c:v>4.5956000000000001</c:v>
                </c:pt>
                <c:pt idx="405">
                  <c:v>4.6393000000000004</c:v>
                </c:pt>
                <c:pt idx="406">
                  <c:v>4.7162329999999999</c:v>
                </c:pt>
                <c:pt idx="407">
                  <c:v>4.7050999999999998</c:v>
                </c:pt>
                <c:pt idx="408">
                  <c:v>4.6951330000000002</c:v>
                </c:pt>
                <c:pt idx="409">
                  <c:v>4.5936329999999996</c:v>
                </c:pt>
                <c:pt idx="410">
                  <c:v>4.5666669999999998</c:v>
                </c:pt>
                <c:pt idx="411">
                  <c:v>4.5899000000000001</c:v>
                </c:pt>
                <c:pt idx="412">
                  <c:v>4.6067330000000002</c:v>
                </c:pt>
                <c:pt idx="413">
                  <c:v>4.6101330000000003</c:v>
                </c:pt>
                <c:pt idx="414">
                  <c:v>4.6020669999999999</c:v>
                </c:pt>
                <c:pt idx="415">
                  <c:v>4.5563669999999998</c:v>
                </c:pt>
                <c:pt idx="416">
                  <c:v>4.6039000000000003</c:v>
                </c:pt>
                <c:pt idx="417">
                  <c:v>4.6277330000000001</c:v>
                </c:pt>
                <c:pt idx="418">
                  <c:v>4.6992000000000003</c:v>
                </c:pt>
                <c:pt idx="419">
                  <c:v>4.643967</c:v>
                </c:pt>
                <c:pt idx="420">
                  <c:v>4.6150330000000004</c:v>
                </c:pt>
                <c:pt idx="421">
                  <c:v>4.4994329999999998</c:v>
                </c:pt>
                <c:pt idx="422">
                  <c:v>4.5358330000000002</c:v>
                </c:pt>
                <c:pt idx="423">
                  <c:v>4.4840330000000002</c:v>
                </c:pt>
                <c:pt idx="424">
                  <c:v>4.6313329999999997</c:v>
                </c:pt>
                <c:pt idx="425">
                  <c:v>4.5941330000000002</c:v>
                </c:pt>
                <c:pt idx="426">
                  <c:v>4.761533</c:v>
                </c:pt>
                <c:pt idx="427">
                  <c:v>4.6837669999999996</c:v>
                </c:pt>
                <c:pt idx="428">
                  <c:v>4.6977669999999998</c:v>
                </c:pt>
                <c:pt idx="429">
                  <c:v>4.5968</c:v>
                </c:pt>
                <c:pt idx="430">
                  <c:v>4.499733</c:v>
                </c:pt>
                <c:pt idx="431">
                  <c:v>4.4172000000000002</c:v>
                </c:pt>
                <c:pt idx="432">
                  <c:v>4.5042330000000002</c:v>
                </c:pt>
                <c:pt idx="433">
                  <c:v>4.4083670000000001</c:v>
                </c:pt>
                <c:pt idx="434">
                  <c:v>4.3994330000000001</c:v>
                </c:pt>
                <c:pt idx="435">
                  <c:v>4.387867</c:v>
                </c:pt>
                <c:pt idx="436">
                  <c:v>4.4431000000000003</c:v>
                </c:pt>
                <c:pt idx="437">
                  <c:v>4.3636999999999997</c:v>
                </c:pt>
                <c:pt idx="438">
                  <c:v>4.3334999999999999</c:v>
                </c:pt>
                <c:pt idx="439">
                  <c:v>4.2071329999999998</c:v>
                </c:pt>
                <c:pt idx="440">
                  <c:v>4.218</c:v>
                </c:pt>
                <c:pt idx="441">
                  <c:v>4.2317669999999996</c:v>
                </c:pt>
                <c:pt idx="442">
                  <c:v>4.1676669999999998</c:v>
                </c:pt>
                <c:pt idx="443">
                  <c:v>4.1131000000000002</c:v>
                </c:pt>
                <c:pt idx="444">
                  <c:v>4.1372669999999996</c:v>
                </c:pt>
                <c:pt idx="445">
                  <c:v>4.1428000000000003</c:v>
                </c:pt>
                <c:pt idx="446">
                  <c:v>4.1418999999999997</c:v>
                </c:pt>
                <c:pt idx="447">
                  <c:v>4.1651999999999996</c:v>
                </c:pt>
                <c:pt idx="448">
                  <c:v>4.2220000000000004</c:v>
                </c:pt>
                <c:pt idx="449">
                  <c:v>4.3</c:v>
                </c:pt>
                <c:pt idx="450">
                  <c:v>4.339067</c:v>
                </c:pt>
                <c:pt idx="451">
                  <c:v>4.3532000000000002</c:v>
                </c:pt>
                <c:pt idx="452">
                  <c:v>4.3472999999999997</c:v>
                </c:pt>
                <c:pt idx="453">
                  <c:v>4.3728670000000003</c:v>
                </c:pt>
                <c:pt idx="454">
                  <c:v>4.3308669999999996</c:v>
                </c:pt>
                <c:pt idx="455">
                  <c:v>4.3306329999999997</c:v>
                </c:pt>
                <c:pt idx="456">
                  <c:v>4.339467</c:v>
                </c:pt>
                <c:pt idx="457">
                  <c:v>4.4094329999999999</c:v>
                </c:pt>
                <c:pt idx="458">
                  <c:v>4.3367329999999997</c:v>
                </c:pt>
                <c:pt idx="459">
                  <c:v>4.3016329999999998</c:v>
                </c:pt>
                <c:pt idx="460">
                  <c:v>4.3305999999999996</c:v>
                </c:pt>
                <c:pt idx="461">
                  <c:v>4.3820670000000002</c:v>
                </c:pt>
                <c:pt idx="462">
                  <c:v>4.3388</c:v>
                </c:pt>
                <c:pt idx="463">
                  <c:v>4.3869670000000003</c:v>
                </c:pt>
                <c:pt idx="464">
                  <c:v>4.2875670000000001</c:v>
                </c:pt>
                <c:pt idx="465">
                  <c:v>4.2453669999999999</c:v>
                </c:pt>
                <c:pt idx="466">
                  <c:v>4.0783329999999998</c:v>
                </c:pt>
                <c:pt idx="467">
                  <c:v>4.1810330000000002</c:v>
                </c:pt>
                <c:pt idx="468">
                  <c:v>4.1120669999999997</c:v>
                </c:pt>
                <c:pt idx="469">
                  <c:v>4.120933</c:v>
                </c:pt>
                <c:pt idx="470">
                  <c:v>4.0613999999999999</c:v>
                </c:pt>
                <c:pt idx="471">
                  <c:v>4.2736999999999998</c:v>
                </c:pt>
                <c:pt idx="472">
                  <c:v>4.1246999999999998</c:v>
                </c:pt>
                <c:pt idx="473">
                  <c:v>4.2184670000000004</c:v>
                </c:pt>
                <c:pt idx="474">
                  <c:v>4.1234669999999998</c:v>
                </c:pt>
                <c:pt idx="475">
                  <c:v>4.3015999999999996</c:v>
                </c:pt>
                <c:pt idx="476">
                  <c:v>4.3065329999999999</c:v>
                </c:pt>
                <c:pt idx="477">
                  <c:v>4.4088000000000003</c:v>
                </c:pt>
                <c:pt idx="478">
                  <c:v>4.3441999999999998</c:v>
                </c:pt>
                <c:pt idx="479">
                  <c:v>4.4535330000000002</c:v>
                </c:pt>
                <c:pt idx="480">
                  <c:v>4.4902329999999999</c:v>
                </c:pt>
                <c:pt idx="481">
                  <c:v>4.5762</c:v>
                </c:pt>
                <c:pt idx="482">
                  <c:v>4.5766999999999998</c:v>
                </c:pt>
                <c:pt idx="483">
                  <c:v>4.6108000000000002</c:v>
                </c:pt>
                <c:pt idx="484">
                  <c:v>4.5854670000000004</c:v>
                </c:pt>
                <c:pt idx="485">
                  <c:v>4.5674000000000001</c:v>
                </c:pt>
                <c:pt idx="486">
                  <c:v>4.5444000000000004</c:v>
                </c:pt>
                <c:pt idx="487">
                  <c:v>4.6151999999999997</c:v>
                </c:pt>
                <c:pt idx="488">
                  <c:v>4.6767000000000003</c:v>
                </c:pt>
                <c:pt idx="489">
                  <c:v>4.6490669999999996</c:v>
                </c:pt>
                <c:pt idx="490">
                  <c:v>4.6524999999999999</c:v>
                </c:pt>
                <c:pt idx="491">
                  <c:v>4.6148670000000003</c:v>
                </c:pt>
                <c:pt idx="492">
                  <c:v>4.5999999999999996</c:v>
                </c:pt>
                <c:pt idx="493">
                  <c:v>4.6013669999999998</c:v>
                </c:pt>
                <c:pt idx="494">
                  <c:v>4.6666670000000003</c:v>
                </c:pt>
                <c:pt idx="495">
                  <c:v>4.7018000000000004</c:v>
                </c:pt>
                <c:pt idx="496">
                  <c:v>4.8</c:v>
                </c:pt>
                <c:pt idx="497">
                  <c:v>4.7886329999999999</c:v>
                </c:pt>
                <c:pt idx="498">
                  <c:v>4.8666669999999996</c:v>
                </c:pt>
                <c:pt idx="499">
                  <c:v>4.8190999999999997</c:v>
                </c:pt>
                <c:pt idx="500">
                  <c:v>4.7792669999999999</c:v>
                </c:pt>
                <c:pt idx="501">
                  <c:v>4.8053330000000001</c:v>
                </c:pt>
                <c:pt idx="502">
                  <c:v>4.9851669999999997</c:v>
                </c:pt>
                <c:pt idx="503">
                  <c:v>4.9626330000000003</c:v>
                </c:pt>
                <c:pt idx="504">
                  <c:v>5.1072329999999999</c:v>
                </c:pt>
                <c:pt idx="505">
                  <c:v>5.0954670000000002</c:v>
                </c:pt>
                <c:pt idx="506">
                  <c:v>5.266667</c:v>
                </c:pt>
                <c:pt idx="507">
                  <c:v>5.2786999999999997</c:v>
                </c:pt>
                <c:pt idx="508">
                  <c:v>5.3016329999999998</c:v>
                </c:pt>
                <c:pt idx="509">
                  <c:v>5.1543669999999997</c:v>
                </c:pt>
                <c:pt idx="510">
                  <c:v>5.198067</c:v>
                </c:pt>
                <c:pt idx="511">
                  <c:v>5.1181330000000003</c:v>
                </c:pt>
                <c:pt idx="512">
                  <c:v>5.1443329999999996</c:v>
                </c:pt>
                <c:pt idx="513">
                  <c:v>5.1265330000000002</c:v>
                </c:pt>
                <c:pt idx="514">
                  <c:v>5.1932</c:v>
                </c:pt>
                <c:pt idx="515">
                  <c:v>5.1185669999999996</c:v>
                </c:pt>
                <c:pt idx="516">
                  <c:v>5.1003670000000003</c:v>
                </c:pt>
                <c:pt idx="517">
                  <c:v>5.0547000000000004</c:v>
                </c:pt>
                <c:pt idx="518">
                  <c:v>5.1184329999999996</c:v>
                </c:pt>
                <c:pt idx="519">
                  <c:v>5.0979999999999999</c:v>
                </c:pt>
                <c:pt idx="520">
                  <c:v>5.1440000000000001</c:v>
                </c:pt>
                <c:pt idx="521">
                  <c:v>5.1040330000000003</c:v>
                </c:pt>
                <c:pt idx="522">
                  <c:v>5.2042999999999999</c:v>
                </c:pt>
                <c:pt idx="523">
                  <c:v>5.1684669999999997</c:v>
                </c:pt>
                <c:pt idx="524">
                  <c:v>5.1653330000000004</c:v>
                </c:pt>
                <c:pt idx="525">
                  <c:v>5.187767</c:v>
                </c:pt>
                <c:pt idx="526">
                  <c:v>5.3007</c:v>
                </c:pt>
                <c:pt idx="527">
                  <c:v>5.3053670000000004</c:v>
                </c:pt>
                <c:pt idx="528">
                  <c:v>5.3701670000000004</c:v>
                </c:pt>
                <c:pt idx="529">
                  <c:v>5.3787669999999999</c:v>
                </c:pt>
                <c:pt idx="530">
                  <c:v>5.4361329999999999</c:v>
                </c:pt>
                <c:pt idx="531">
                  <c:v>5.5666669999999998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484736"/>
        <c:axId val="96515584"/>
      </c:lineChart>
      <c:catAx>
        <c:axId val="9648473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 sz="1400"/>
                  <a:t>Time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96515584"/>
        <c:crosses val="autoZero"/>
        <c:auto val="1"/>
        <c:lblAlgn val="ctr"/>
        <c:lblOffset val="100"/>
        <c:noMultiLvlLbl val="0"/>
      </c:catAx>
      <c:valAx>
        <c:axId val="96515584"/>
        <c:scaling>
          <c:orientation val="minMax"/>
          <c:max val="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 sz="1400"/>
                  <a:t>Average Number of CTAs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964847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Active Time Ratio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8"/>
          <c:order val="0"/>
          <c:tx>
            <c:strRef>
              <c:f>'sad            '!$I$1</c:f>
              <c:strCache>
                <c:ptCount val="1"/>
                <c:pt idx="0">
                  <c:v>RACT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'sad            '!$I$2:$I$702</c:f>
              <c:numCache>
                <c:formatCode>General</c:formatCode>
                <c:ptCount val="701"/>
                <c:pt idx="0">
                  <c:v>0.49580000000000002</c:v>
                </c:pt>
                <c:pt idx="1">
                  <c:v>0.59533333333333338</c:v>
                </c:pt>
                <c:pt idx="2">
                  <c:v>0.14419999999999999</c:v>
                </c:pt>
                <c:pt idx="3">
                  <c:v>0.3291</c:v>
                </c:pt>
                <c:pt idx="4">
                  <c:v>0.16556666666666667</c:v>
                </c:pt>
                <c:pt idx="5">
                  <c:v>0.21766666666666667</c:v>
                </c:pt>
                <c:pt idx="6">
                  <c:v>0.51790000000000003</c:v>
                </c:pt>
                <c:pt idx="7">
                  <c:v>0.61473333333333335</c:v>
                </c:pt>
                <c:pt idx="8">
                  <c:v>0.58296666666666663</c:v>
                </c:pt>
                <c:pt idx="9">
                  <c:v>0.59853333333333336</c:v>
                </c:pt>
                <c:pt idx="10">
                  <c:v>0.59386666666666665</c:v>
                </c:pt>
                <c:pt idx="11">
                  <c:v>0.60266666666666668</c:v>
                </c:pt>
                <c:pt idx="12">
                  <c:v>0.62213333333333332</c:v>
                </c:pt>
                <c:pt idx="13">
                  <c:v>0.66513333333333335</c:v>
                </c:pt>
                <c:pt idx="14">
                  <c:v>0.5904666666666667</c:v>
                </c:pt>
                <c:pt idx="15">
                  <c:v>0.58766666666666667</c:v>
                </c:pt>
                <c:pt idx="16">
                  <c:v>0.5887</c:v>
                </c:pt>
                <c:pt idx="17">
                  <c:v>0.58740000000000003</c:v>
                </c:pt>
                <c:pt idx="18">
                  <c:v>0.60366666666666668</c:v>
                </c:pt>
                <c:pt idx="19">
                  <c:v>0.61096666666666666</c:v>
                </c:pt>
                <c:pt idx="20">
                  <c:v>0.65136666666666665</c:v>
                </c:pt>
                <c:pt idx="21">
                  <c:v>0.60943333333333338</c:v>
                </c:pt>
                <c:pt idx="22">
                  <c:v>0.58923333333333339</c:v>
                </c:pt>
                <c:pt idx="23">
                  <c:v>0.58889999999999998</c:v>
                </c:pt>
                <c:pt idx="24">
                  <c:v>0.59213333333333329</c:v>
                </c:pt>
                <c:pt idx="25">
                  <c:v>0.59956666666666669</c:v>
                </c:pt>
                <c:pt idx="26">
                  <c:v>0.61429999999999996</c:v>
                </c:pt>
                <c:pt idx="27">
                  <c:v>0.63519999999999999</c:v>
                </c:pt>
                <c:pt idx="28">
                  <c:v>0.63216666666666665</c:v>
                </c:pt>
                <c:pt idx="29">
                  <c:v>0.60009999999999997</c:v>
                </c:pt>
                <c:pt idx="30">
                  <c:v>0.59230000000000005</c:v>
                </c:pt>
                <c:pt idx="31">
                  <c:v>0.60109999999999997</c:v>
                </c:pt>
                <c:pt idx="32">
                  <c:v>0.60360000000000003</c:v>
                </c:pt>
                <c:pt idx="33">
                  <c:v>0.61763333333333337</c:v>
                </c:pt>
                <c:pt idx="34">
                  <c:v>0.6256666666666667</c:v>
                </c:pt>
                <c:pt idx="35">
                  <c:v>0.62883333333333336</c:v>
                </c:pt>
                <c:pt idx="36">
                  <c:v>0.59540000000000004</c:v>
                </c:pt>
                <c:pt idx="37">
                  <c:v>0.58646666666666669</c:v>
                </c:pt>
                <c:pt idx="38">
                  <c:v>0.59023333333333339</c:v>
                </c:pt>
                <c:pt idx="39">
                  <c:v>0.59453333333333336</c:v>
                </c:pt>
                <c:pt idx="40">
                  <c:v>0.60056666666666669</c:v>
                </c:pt>
                <c:pt idx="41">
                  <c:v>0.60863333333333336</c:v>
                </c:pt>
                <c:pt idx="42">
                  <c:v>0.61470000000000002</c:v>
                </c:pt>
                <c:pt idx="43">
                  <c:v>0.59126666666666672</c:v>
                </c:pt>
                <c:pt idx="44">
                  <c:v>0.58443333333333336</c:v>
                </c:pt>
                <c:pt idx="45">
                  <c:v>0.58303333333333329</c:v>
                </c:pt>
                <c:pt idx="46">
                  <c:v>0.58863333333333334</c:v>
                </c:pt>
                <c:pt idx="47">
                  <c:v>0.57203333333333328</c:v>
                </c:pt>
                <c:pt idx="48">
                  <c:v>0.58026666666666671</c:v>
                </c:pt>
                <c:pt idx="49">
                  <c:v>0.48173333333333335</c:v>
                </c:pt>
                <c:pt idx="50">
                  <c:v>0.40676666666666667</c:v>
                </c:pt>
                <c:pt idx="51">
                  <c:v>0.42209999999999998</c:v>
                </c:pt>
                <c:pt idx="52">
                  <c:v>0.42466666666666669</c:v>
                </c:pt>
                <c:pt idx="53">
                  <c:v>0.54653333333333332</c:v>
                </c:pt>
                <c:pt idx="54">
                  <c:v>0.51849999999999996</c:v>
                </c:pt>
                <c:pt idx="55">
                  <c:v>0.52916666666666667</c:v>
                </c:pt>
                <c:pt idx="56">
                  <c:v>0.53136666666666665</c:v>
                </c:pt>
                <c:pt idx="57">
                  <c:v>0.51439999999999997</c:v>
                </c:pt>
                <c:pt idx="58">
                  <c:v>0.52166666666666661</c:v>
                </c:pt>
                <c:pt idx="59">
                  <c:v>0.51890000000000003</c:v>
                </c:pt>
                <c:pt idx="60">
                  <c:v>0.51759999999999995</c:v>
                </c:pt>
                <c:pt idx="61">
                  <c:v>0.52773333333333339</c:v>
                </c:pt>
                <c:pt idx="62">
                  <c:v>0.52136666666666664</c:v>
                </c:pt>
                <c:pt idx="63">
                  <c:v>0.52973333333333328</c:v>
                </c:pt>
                <c:pt idx="64">
                  <c:v>0.51396666666666668</c:v>
                </c:pt>
                <c:pt idx="65">
                  <c:v>0.51393333333333335</c:v>
                </c:pt>
                <c:pt idx="66">
                  <c:v>0.5275333333333333</c:v>
                </c:pt>
                <c:pt idx="67">
                  <c:v>0.5339666666666667</c:v>
                </c:pt>
                <c:pt idx="68">
                  <c:v>0.51870000000000005</c:v>
                </c:pt>
                <c:pt idx="69">
                  <c:v>0.51776666666666671</c:v>
                </c:pt>
                <c:pt idx="70">
                  <c:v>0.51166666666666671</c:v>
                </c:pt>
                <c:pt idx="71">
                  <c:v>0.53133333333333332</c:v>
                </c:pt>
                <c:pt idx="72">
                  <c:v>0.52480000000000004</c:v>
                </c:pt>
                <c:pt idx="73">
                  <c:v>0.52393333333333336</c:v>
                </c:pt>
                <c:pt idx="74">
                  <c:v>0.51680000000000004</c:v>
                </c:pt>
                <c:pt idx="75">
                  <c:v>0.49073333333333335</c:v>
                </c:pt>
                <c:pt idx="76">
                  <c:v>0.53720000000000001</c:v>
                </c:pt>
                <c:pt idx="77">
                  <c:v>0.51796666666666669</c:v>
                </c:pt>
                <c:pt idx="78">
                  <c:v>0.53036666666666665</c:v>
                </c:pt>
                <c:pt idx="79">
                  <c:v>0.51910000000000001</c:v>
                </c:pt>
                <c:pt idx="80">
                  <c:v>0.54220000000000002</c:v>
                </c:pt>
                <c:pt idx="81">
                  <c:v>0.54649999999999999</c:v>
                </c:pt>
                <c:pt idx="82">
                  <c:v>0.49666666666666665</c:v>
                </c:pt>
                <c:pt idx="83">
                  <c:v>0.49283333333333335</c:v>
                </c:pt>
                <c:pt idx="84">
                  <c:v>0.53376666666666661</c:v>
                </c:pt>
                <c:pt idx="85">
                  <c:v>0.50083333333333335</c:v>
                </c:pt>
                <c:pt idx="86">
                  <c:v>0.50639999999999996</c:v>
                </c:pt>
                <c:pt idx="87">
                  <c:v>0.49423333333333336</c:v>
                </c:pt>
                <c:pt idx="88">
                  <c:v>0.50700000000000001</c:v>
                </c:pt>
                <c:pt idx="89">
                  <c:v>0.50176666666666669</c:v>
                </c:pt>
                <c:pt idx="90">
                  <c:v>0.48799999999999999</c:v>
                </c:pt>
                <c:pt idx="91">
                  <c:v>0.50583333333333336</c:v>
                </c:pt>
                <c:pt idx="92">
                  <c:v>0.51466666666666672</c:v>
                </c:pt>
                <c:pt idx="93">
                  <c:v>0.50946666666666662</c:v>
                </c:pt>
                <c:pt idx="94">
                  <c:v>0.51863333333333328</c:v>
                </c:pt>
                <c:pt idx="95">
                  <c:v>0.50856666666666661</c:v>
                </c:pt>
                <c:pt idx="96">
                  <c:v>0.51873333333333338</c:v>
                </c:pt>
                <c:pt idx="97">
                  <c:v>0.51526666666666665</c:v>
                </c:pt>
                <c:pt idx="98">
                  <c:v>0.51480000000000004</c:v>
                </c:pt>
                <c:pt idx="99">
                  <c:v>0.51983333333333337</c:v>
                </c:pt>
                <c:pt idx="100">
                  <c:v>0.51803333333333335</c:v>
                </c:pt>
                <c:pt idx="101">
                  <c:v>0.50613333333333332</c:v>
                </c:pt>
                <c:pt idx="102">
                  <c:v>0.5137666666666667</c:v>
                </c:pt>
                <c:pt idx="103">
                  <c:v>0.51206666666666667</c:v>
                </c:pt>
                <c:pt idx="104">
                  <c:v>0.50739999999999996</c:v>
                </c:pt>
                <c:pt idx="105">
                  <c:v>0.51556666666666662</c:v>
                </c:pt>
                <c:pt idx="106">
                  <c:v>0.52463333333333328</c:v>
                </c:pt>
                <c:pt idx="107">
                  <c:v>0.51449999999999996</c:v>
                </c:pt>
                <c:pt idx="108">
                  <c:v>0.51736666666666664</c:v>
                </c:pt>
                <c:pt idx="109">
                  <c:v>0.50663333333333338</c:v>
                </c:pt>
                <c:pt idx="110">
                  <c:v>0.50539999999999996</c:v>
                </c:pt>
                <c:pt idx="111">
                  <c:v>0.51693333333333336</c:v>
                </c:pt>
                <c:pt idx="112">
                  <c:v>0.5013333333333333</c:v>
                </c:pt>
                <c:pt idx="113">
                  <c:v>0.5027666666666667</c:v>
                </c:pt>
                <c:pt idx="114">
                  <c:v>0.48370000000000002</c:v>
                </c:pt>
                <c:pt idx="115">
                  <c:v>0.51516666666666666</c:v>
                </c:pt>
                <c:pt idx="116">
                  <c:v>0.50023333333333331</c:v>
                </c:pt>
                <c:pt idx="117">
                  <c:v>0.48963333333333331</c:v>
                </c:pt>
                <c:pt idx="118">
                  <c:v>0.47736666666666666</c:v>
                </c:pt>
                <c:pt idx="119">
                  <c:v>0.51613333333333333</c:v>
                </c:pt>
                <c:pt idx="120">
                  <c:v>0.50823333333333331</c:v>
                </c:pt>
                <c:pt idx="121">
                  <c:v>0.5335333333333333</c:v>
                </c:pt>
                <c:pt idx="122">
                  <c:v>0.51133333333333331</c:v>
                </c:pt>
                <c:pt idx="123">
                  <c:v>0.51516666666666666</c:v>
                </c:pt>
                <c:pt idx="124">
                  <c:v>0.49473333333333336</c:v>
                </c:pt>
                <c:pt idx="125">
                  <c:v>0.52139999999999997</c:v>
                </c:pt>
                <c:pt idx="126">
                  <c:v>0.47006666666666669</c:v>
                </c:pt>
                <c:pt idx="127">
                  <c:v>0.50780000000000003</c:v>
                </c:pt>
                <c:pt idx="128">
                  <c:v>0.47966666666666669</c:v>
                </c:pt>
                <c:pt idx="129">
                  <c:v>0.51183333333333336</c:v>
                </c:pt>
                <c:pt idx="130">
                  <c:v>0.51580000000000004</c:v>
                </c:pt>
                <c:pt idx="131">
                  <c:v>0.50526666666666664</c:v>
                </c:pt>
                <c:pt idx="132">
                  <c:v>0.51490000000000002</c:v>
                </c:pt>
                <c:pt idx="133">
                  <c:v>0.50343333333333329</c:v>
                </c:pt>
                <c:pt idx="134">
                  <c:v>0.5006666666666667</c:v>
                </c:pt>
                <c:pt idx="135">
                  <c:v>0.50280000000000002</c:v>
                </c:pt>
                <c:pt idx="136">
                  <c:v>0.50753333333333328</c:v>
                </c:pt>
                <c:pt idx="137">
                  <c:v>0.50460000000000005</c:v>
                </c:pt>
                <c:pt idx="138">
                  <c:v>0.51413333333333333</c:v>
                </c:pt>
                <c:pt idx="139">
                  <c:v>0.505</c:v>
                </c:pt>
                <c:pt idx="140">
                  <c:v>0.51036666666666664</c:v>
                </c:pt>
                <c:pt idx="141">
                  <c:v>0.52</c:v>
                </c:pt>
                <c:pt idx="142">
                  <c:v>0.50409999999999999</c:v>
                </c:pt>
                <c:pt idx="143">
                  <c:v>0.51119999999999999</c:v>
                </c:pt>
                <c:pt idx="144">
                  <c:v>0.50470000000000004</c:v>
                </c:pt>
                <c:pt idx="145">
                  <c:v>0.51066666666666671</c:v>
                </c:pt>
                <c:pt idx="146">
                  <c:v>0.50123333333333331</c:v>
                </c:pt>
                <c:pt idx="147">
                  <c:v>0.49530000000000002</c:v>
                </c:pt>
                <c:pt idx="148">
                  <c:v>0.49886666666666668</c:v>
                </c:pt>
                <c:pt idx="149">
                  <c:v>0.48493333333333333</c:v>
                </c:pt>
                <c:pt idx="150">
                  <c:v>0.4803</c:v>
                </c:pt>
                <c:pt idx="151">
                  <c:v>0.46466666666666667</c:v>
                </c:pt>
                <c:pt idx="152">
                  <c:v>0.4511</c:v>
                </c:pt>
                <c:pt idx="153">
                  <c:v>0.45393333333333336</c:v>
                </c:pt>
                <c:pt idx="154">
                  <c:v>0.48266666666666669</c:v>
                </c:pt>
                <c:pt idx="155">
                  <c:v>0.49109999999999998</c:v>
                </c:pt>
                <c:pt idx="156">
                  <c:v>0.53166666666666662</c:v>
                </c:pt>
                <c:pt idx="157">
                  <c:v>0.50480000000000003</c:v>
                </c:pt>
                <c:pt idx="158">
                  <c:v>0.52396666666666669</c:v>
                </c:pt>
                <c:pt idx="159">
                  <c:v>0.49983333333333335</c:v>
                </c:pt>
                <c:pt idx="160">
                  <c:v>0.50636666666666663</c:v>
                </c:pt>
                <c:pt idx="161">
                  <c:v>0.49490000000000001</c:v>
                </c:pt>
                <c:pt idx="162">
                  <c:v>0.50713333333333332</c:v>
                </c:pt>
                <c:pt idx="163">
                  <c:v>0.49773333333333336</c:v>
                </c:pt>
                <c:pt idx="164">
                  <c:v>0.50949999999999995</c:v>
                </c:pt>
                <c:pt idx="165">
                  <c:v>0.5</c:v>
                </c:pt>
                <c:pt idx="166">
                  <c:v>0.50176666666666669</c:v>
                </c:pt>
                <c:pt idx="167">
                  <c:v>0.50213333333333332</c:v>
                </c:pt>
                <c:pt idx="168">
                  <c:v>0.49713333333333332</c:v>
                </c:pt>
                <c:pt idx="169">
                  <c:v>0.49126666666666668</c:v>
                </c:pt>
                <c:pt idx="170">
                  <c:v>0.50703333333333334</c:v>
                </c:pt>
                <c:pt idx="171">
                  <c:v>0.49516666666666664</c:v>
                </c:pt>
                <c:pt idx="172">
                  <c:v>0.50403333333333333</c:v>
                </c:pt>
                <c:pt idx="173">
                  <c:v>0.49603333333333333</c:v>
                </c:pt>
                <c:pt idx="174">
                  <c:v>0.50060000000000004</c:v>
                </c:pt>
                <c:pt idx="175">
                  <c:v>0.50073333333333336</c:v>
                </c:pt>
                <c:pt idx="176">
                  <c:v>0.50296666666666667</c:v>
                </c:pt>
                <c:pt idx="177">
                  <c:v>0.50666666666666671</c:v>
                </c:pt>
                <c:pt idx="178">
                  <c:v>0.50383333333333336</c:v>
                </c:pt>
                <c:pt idx="179">
                  <c:v>0.47070000000000001</c:v>
                </c:pt>
                <c:pt idx="180">
                  <c:v>0.48263333333333336</c:v>
                </c:pt>
                <c:pt idx="181">
                  <c:v>0.48173333333333335</c:v>
                </c:pt>
                <c:pt idx="182">
                  <c:v>0.49973333333333331</c:v>
                </c:pt>
                <c:pt idx="183">
                  <c:v>0.49546666666666667</c:v>
                </c:pt>
                <c:pt idx="184">
                  <c:v>0.50239999999999996</c:v>
                </c:pt>
                <c:pt idx="185">
                  <c:v>0.50106666666666666</c:v>
                </c:pt>
                <c:pt idx="186">
                  <c:v>0.5114333333333333</c:v>
                </c:pt>
                <c:pt idx="187">
                  <c:v>0.49893333333333334</c:v>
                </c:pt>
                <c:pt idx="188">
                  <c:v>0.50386666666666668</c:v>
                </c:pt>
                <c:pt idx="189">
                  <c:v>0.51436666666666664</c:v>
                </c:pt>
                <c:pt idx="190">
                  <c:v>0.50860000000000005</c:v>
                </c:pt>
                <c:pt idx="191">
                  <c:v>0.51923333333333332</c:v>
                </c:pt>
                <c:pt idx="192">
                  <c:v>0.50073333333333336</c:v>
                </c:pt>
                <c:pt idx="193">
                  <c:v>0.51829999999999998</c:v>
                </c:pt>
                <c:pt idx="194">
                  <c:v>0.48426666666666668</c:v>
                </c:pt>
                <c:pt idx="195">
                  <c:v>0.4945</c:v>
                </c:pt>
                <c:pt idx="196">
                  <c:v>0.495</c:v>
                </c:pt>
                <c:pt idx="197">
                  <c:v>0.50176666666666669</c:v>
                </c:pt>
                <c:pt idx="198">
                  <c:v>0.49903333333333333</c:v>
                </c:pt>
                <c:pt idx="199">
                  <c:v>0.50253333333333339</c:v>
                </c:pt>
                <c:pt idx="200">
                  <c:v>0.50693333333333335</c:v>
                </c:pt>
                <c:pt idx="201">
                  <c:v>0.51519999999999999</c:v>
                </c:pt>
                <c:pt idx="202">
                  <c:v>0.48733333333333334</c:v>
                </c:pt>
                <c:pt idx="203">
                  <c:v>0.50129999999999997</c:v>
                </c:pt>
                <c:pt idx="204">
                  <c:v>0.4914</c:v>
                </c:pt>
                <c:pt idx="205">
                  <c:v>0.50839999999999996</c:v>
                </c:pt>
                <c:pt idx="206">
                  <c:v>0.49686666666666668</c:v>
                </c:pt>
                <c:pt idx="207">
                  <c:v>0.52949999999999997</c:v>
                </c:pt>
                <c:pt idx="208">
                  <c:v>0.50319999999999998</c:v>
                </c:pt>
                <c:pt idx="209">
                  <c:v>0.51206666666666667</c:v>
                </c:pt>
                <c:pt idx="210">
                  <c:v>0.50670000000000004</c:v>
                </c:pt>
                <c:pt idx="211">
                  <c:v>0.49199999999999999</c:v>
                </c:pt>
                <c:pt idx="212">
                  <c:v>0.501</c:v>
                </c:pt>
                <c:pt idx="213">
                  <c:v>0.49976666666666669</c:v>
                </c:pt>
                <c:pt idx="214">
                  <c:v>0.49340000000000001</c:v>
                </c:pt>
                <c:pt idx="215">
                  <c:v>0.51803333333333335</c:v>
                </c:pt>
                <c:pt idx="216">
                  <c:v>0.51123333333333332</c:v>
                </c:pt>
                <c:pt idx="217">
                  <c:v>0.5144333333333333</c:v>
                </c:pt>
                <c:pt idx="218">
                  <c:v>0.51366666666666672</c:v>
                </c:pt>
                <c:pt idx="219">
                  <c:v>0.51913333333333334</c:v>
                </c:pt>
                <c:pt idx="220">
                  <c:v>0.51649999999999996</c:v>
                </c:pt>
                <c:pt idx="221">
                  <c:v>0.51470000000000005</c:v>
                </c:pt>
                <c:pt idx="222">
                  <c:v>0.51400000000000001</c:v>
                </c:pt>
                <c:pt idx="223">
                  <c:v>0.50736666666666663</c:v>
                </c:pt>
                <c:pt idx="224">
                  <c:v>0.51306666666666667</c:v>
                </c:pt>
                <c:pt idx="225">
                  <c:v>0.52476666666666671</c:v>
                </c:pt>
                <c:pt idx="226">
                  <c:v>0.52183333333333337</c:v>
                </c:pt>
                <c:pt idx="227">
                  <c:v>0.52443333333333331</c:v>
                </c:pt>
                <c:pt idx="228">
                  <c:v>0.51633333333333331</c:v>
                </c:pt>
                <c:pt idx="229">
                  <c:v>0.49403333333333332</c:v>
                </c:pt>
                <c:pt idx="230">
                  <c:v>0.48559999999999998</c:v>
                </c:pt>
                <c:pt idx="231">
                  <c:v>0.49356666666666665</c:v>
                </c:pt>
                <c:pt idx="232">
                  <c:v>0.51316666666666666</c:v>
                </c:pt>
                <c:pt idx="233">
                  <c:v>0.49973333333333331</c:v>
                </c:pt>
                <c:pt idx="234">
                  <c:v>0.5114333333333333</c:v>
                </c:pt>
                <c:pt idx="235">
                  <c:v>0.47953333333333331</c:v>
                </c:pt>
                <c:pt idx="236">
                  <c:v>0.51180000000000003</c:v>
                </c:pt>
                <c:pt idx="237">
                  <c:v>0.50346666666666662</c:v>
                </c:pt>
                <c:pt idx="238">
                  <c:v>0.52176666666666671</c:v>
                </c:pt>
                <c:pt idx="239">
                  <c:v>0.51160000000000005</c:v>
                </c:pt>
                <c:pt idx="240">
                  <c:v>0.5214333333333333</c:v>
                </c:pt>
                <c:pt idx="241">
                  <c:v>0.52416666666666667</c:v>
                </c:pt>
                <c:pt idx="242">
                  <c:v>0.51163333333333338</c:v>
                </c:pt>
                <c:pt idx="243">
                  <c:v>0.52380000000000004</c:v>
                </c:pt>
                <c:pt idx="244">
                  <c:v>0.52393333333333336</c:v>
                </c:pt>
                <c:pt idx="245">
                  <c:v>0.51906666666666668</c:v>
                </c:pt>
                <c:pt idx="246">
                  <c:v>0.51996666666666669</c:v>
                </c:pt>
                <c:pt idx="247">
                  <c:v>0.51153333333333328</c:v>
                </c:pt>
                <c:pt idx="248">
                  <c:v>0.51033333333333331</c:v>
                </c:pt>
                <c:pt idx="249">
                  <c:v>0.49359999999999998</c:v>
                </c:pt>
                <c:pt idx="250">
                  <c:v>0.50626666666666664</c:v>
                </c:pt>
                <c:pt idx="251">
                  <c:v>0.51173333333333337</c:v>
                </c:pt>
                <c:pt idx="252">
                  <c:v>0.50819999999999999</c:v>
                </c:pt>
                <c:pt idx="253">
                  <c:v>0.50963333333333338</c:v>
                </c:pt>
                <c:pt idx="254">
                  <c:v>0.51166666666666671</c:v>
                </c:pt>
                <c:pt idx="255">
                  <c:v>0.51496666666666668</c:v>
                </c:pt>
                <c:pt idx="256">
                  <c:v>0.51723333333333332</c:v>
                </c:pt>
                <c:pt idx="257">
                  <c:v>0.50136666666666663</c:v>
                </c:pt>
                <c:pt idx="258">
                  <c:v>0.50816666666666666</c:v>
                </c:pt>
                <c:pt idx="259">
                  <c:v>0.52126666666666666</c:v>
                </c:pt>
                <c:pt idx="260">
                  <c:v>0.51963333333333328</c:v>
                </c:pt>
                <c:pt idx="261">
                  <c:v>0.51339999999999997</c:v>
                </c:pt>
                <c:pt idx="262">
                  <c:v>0.5212</c:v>
                </c:pt>
                <c:pt idx="263">
                  <c:v>0.50146666666666662</c:v>
                </c:pt>
                <c:pt idx="264">
                  <c:v>0.53423333333333334</c:v>
                </c:pt>
                <c:pt idx="265">
                  <c:v>0.51336666666666664</c:v>
                </c:pt>
                <c:pt idx="266">
                  <c:v>0.52173333333333338</c:v>
                </c:pt>
                <c:pt idx="267">
                  <c:v>0.52063333333333328</c:v>
                </c:pt>
                <c:pt idx="268">
                  <c:v>0.50719999999999998</c:v>
                </c:pt>
                <c:pt idx="269">
                  <c:v>0.52180000000000004</c:v>
                </c:pt>
                <c:pt idx="270">
                  <c:v>0.51070000000000004</c:v>
                </c:pt>
                <c:pt idx="271">
                  <c:v>0.52590000000000003</c:v>
                </c:pt>
                <c:pt idx="272">
                  <c:v>0.52156666666666662</c:v>
                </c:pt>
                <c:pt idx="273">
                  <c:v>0.52556666666666663</c:v>
                </c:pt>
                <c:pt idx="274">
                  <c:v>0.52826666666666666</c:v>
                </c:pt>
                <c:pt idx="275">
                  <c:v>0.52183333333333337</c:v>
                </c:pt>
                <c:pt idx="276">
                  <c:v>0.51776666666666671</c:v>
                </c:pt>
                <c:pt idx="277">
                  <c:v>0.51736666666666664</c:v>
                </c:pt>
                <c:pt idx="278">
                  <c:v>0.5238666666666667</c:v>
                </c:pt>
                <c:pt idx="279">
                  <c:v>0.52923333333333333</c:v>
                </c:pt>
                <c:pt idx="280">
                  <c:v>0.51270000000000004</c:v>
                </c:pt>
                <c:pt idx="281">
                  <c:v>0.51876666666666671</c:v>
                </c:pt>
                <c:pt idx="282">
                  <c:v>0.51090000000000002</c:v>
                </c:pt>
                <c:pt idx="283">
                  <c:v>0.51083333333333336</c:v>
                </c:pt>
                <c:pt idx="284">
                  <c:v>0.51080000000000003</c:v>
                </c:pt>
                <c:pt idx="285">
                  <c:v>0.51219999999999999</c:v>
                </c:pt>
                <c:pt idx="286">
                  <c:v>0.51449999999999996</c:v>
                </c:pt>
                <c:pt idx="287">
                  <c:v>0.51633333333333331</c:v>
                </c:pt>
                <c:pt idx="288">
                  <c:v>0.51883333333333337</c:v>
                </c:pt>
                <c:pt idx="289">
                  <c:v>0.52433333333333332</c:v>
                </c:pt>
                <c:pt idx="290">
                  <c:v>0.51219999999999999</c:v>
                </c:pt>
                <c:pt idx="291">
                  <c:v>0.52603333333333335</c:v>
                </c:pt>
                <c:pt idx="292">
                  <c:v>0.5164333333333333</c:v>
                </c:pt>
                <c:pt idx="293">
                  <c:v>0.52213333333333334</c:v>
                </c:pt>
                <c:pt idx="294">
                  <c:v>0.51546666666666663</c:v>
                </c:pt>
                <c:pt idx="295">
                  <c:v>0.50646666666666662</c:v>
                </c:pt>
                <c:pt idx="296">
                  <c:v>0.49916666666666665</c:v>
                </c:pt>
                <c:pt idx="297">
                  <c:v>0.52016666666666667</c:v>
                </c:pt>
                <c:pt idx="298">
                  <c:v>0.50696666666666668</c:v>
                </c:pt>
                <c:pt idx="299">
                  <c:v>0.52153333333333329</c:v>
                </c:pt>
                <c:pt idx="300">
                  <c:v>0.51459999999999995</c:v>
                </c:pt>
                <c:pt idx="301">
                  <c:v>0.51933333333333331</c:v>
                </c:pt>
                <c:pt idx="302">
                  <c:v>0.52876666666666672</c:v>
                </c:pt>
                <c:pt idx="303">
                  <c:v>0.51813333333333333</c:v>
                </c:pt>
                <c:pt idx="304">
                  <c:v>0.51419999999999999</c:v>
                </c:pt>
                <c:pt idx="305">
                  <c:v>0.52110000000000001</c:v>
                </c:pt>
                <c:pt idx="306">
                  <c:v>0.51060000000000005</c:v>
                </c:pt>
                <c:pt idx="307">
                  <c:v>0.51533333333333331</c:v>
                </c:pt>
                <c:pt idx="308">
                  <c:v>0.5097666666666667</c:v>
                </c:pt>
                <c:pt idx="309">
                  <c:v>0.50866666666666671</c:v>
                </c:pt>
                <c:pt idx="310">
                  <c:v>0.51186666666666669</c:v>
                </c:pt>
                <c:pt idx="311">
                  <c:v>0.51759999999999995</c:v>
                </c:pt>
                <c:pt idx="312">
                  <c:v>0.5091</c:v>
                </c:pt>
                <c:pt idx="313">
                  <c:v>0.51980000000000004</c:v>
                </c:pt>
                <c:pt idx="314">
                  <c:v>0.52063333333333328</c:v>
                </c:pt>
                <c:pt idx="315">
                  <c:v>0.52456666666666663</c:v>
                </c:pt>
                <c:pt idx="316">
                  <c:v>0.52356666666666662</c:v>
                </c:pt>
                <c:pt idx="317">
                  <c:v>0.51996666666666669</c:v>
                </c:pt>
                <c:pt idx="318">
                  <c:v>0.53313333333333335</c:v>
                </c:pt>
                <c:pt idx="319">
                  <c:v>0.52500000000000002</c:v>
                </c:pt>
                <c:pt idx="320">
                  <c:v>0.5242</c:v>
                </c:pt>
                <c:pt idx="321">
                  <c:v>0.52616666666666667</c:v>
                </c:pt>
                <c:pt idx="322">
                  <c:v>0.5349666666666667</c:v>
                </c:pt>
                <c:pt idx="323">
                  <c:v>0.54043333333333332</c:v>
                </c:pt>
                <c:pt idx="324">
                  <c:v>0.53016666666666667</c:v>
                </c:pt>
                <c:pt idx="325">
                  <c:v>0.5137666666666667</c:v>
                </c:pt>
                <c:pt idx="326">
                  <c:v>0.50363333333333338</c:v>
                </c:pt>
                <c:pt idx="327">
                  <c:v>0.50249999999999995</c:v>
                </c:pt>
                <c:pt idx="328">
                  <c:v>0.51156666666666661</c:v>
                </c:pt>
                <c:pt idx="329">
                  <c:v>0.51870000000000005</c:v>
                </c:pt>
                <c:pt idx="330">
                  <c:v>0.50983333333333336</c:v>
                </c:pt>
                <c:pt idx="331">
                  <c:v>0.50749999999999995</c:v>
                </c:pt>
                <c:pt idx="332">
                  <c:v>0.51300000000000001</c:v>
                </c:pt>
                <c:pt idx="333">
                  <c:v>0.51213333333333333</c:v>
                </c:pt>
                <c:pt idx="334">
                  <c:v>0.52080000000000004</c:v>
                </c:pt>
                <c:pt idx="335">
                  <c:v>0.51413333333333333</c:v>
                </c:pt>
                <c:pt idx="336">
                  <c:v>0.52090000000000003</c:v>
                </c:pt>
                <c:pt idx="337">
                  <c:v>0.5124333333333333</c:v>
                </c:pt>
                <c:pt idx="338">
                  <c:v>0.54006666666666669</c:v>
                </c:pt>
                <c:pt idx="339">
                  <c:v>0.54016666666666668</c:v>
                </c:pt>
                <c:pt idx="340">
                  <c:v>0.53986666666666672</c:v>
                </c:pt>
                <c:pt idx="341">
                  <c:v>0.5299666666666667</c:v>
                </c:pt>
                <c:pt idx="342">
                  <c:v>0.51783333333333337</c:v>
                </c:pt>
                <c:pt idx="343">
                  <c:v>0.50729999999999997</c:v>
                </c:pt>
                <c:pt idx="344">
                  <c:v>0.50906666666666667</c:v>
                </c:pt>
                <c:pt idx="345">
                  <c:v>0.46689999999999998</c:v>
                </c:pt>
                <c:pt idx="346">
                  <c:v>0.53</c:v>
                </c:pt>
                <c:pt idx="347">
                  <c:v>0.49393333333333334</c:v>
                </c:pt>
                <c:pt idx="348">
                  <c:v>0.50619999999999998</c:v>
                </c:pt>
                <c:pt idx="349">
                  <c:v>0.50439999999999996</c:v>
                </c:pt>
                <c:pt idx="350">
                  <c:v>0.52433333333333332</c:v>
                </c:pt>
                <c:pt idx="351">
                  <c:v>0.52873333333333339</c:v>
                </c:pt>
                <c:pt idx="352">
                  <c:v>0.53376666666666661</c:v>
                </c:pt>
                <c:pt idx="353">
                  <c:v>0.54493333333333338</c:v>
                </c:pt>
                <c:pt idx="354">
                  <c:v>0.52216666666666667</c:v>
                </c:pt>
                <c:pt idx="355">
                  <c:v>0.51619999999999999</c:v>
                </c:pt>
                <c:pt idx="356">
                  <c:v>0.5181</c:v>
                </c:pt>
                <c:pt idx="357">
                  <c:v>0.51273333333333337</c:v>
                </c:pt>
                <c:pt idx="358">
                  <c:v>0.49086666666666667</c:v>
                </c:pt>
                <c:pt idx="359">
                  <c:v>0.49303333333333332</c:v>
                </c:pt>
                <c:pt idx="360">
                  <c:v>0.46293333333333331</c:v>
                </c:pt>
                <c:pt idx="361">
                  <c:v>0.49093333333333333</c:v>
                </c:pt>
                <c:pt idx="362">
                  <c:v>0.49376666666666669</c:v>
                </c:pt>
                <c:pt idx="363">
                  <c:v>0.50213333333333332</c:v>
                </c:pt>
                <c:pt idx="364">
                  <c:v>0.50283333333333335</c:v>
                </c:pt>
                <c:pt idx="365">
                  <c:v>0.49593333333333334</c:v>
                </c:pt>
                <c:pt idx="366">
                  <c:v>0.49980000000000002</c:v>
                </c:pt>
                <c:pt idx="367">
                  <c:v>0.51346666666666663</c:v>
                </c:pt>
                <c:pt idx="368">
                  <c:v>0.49893333333333334</c:v>
                </c:pt>
                <c:pt idx="369">
                  <c:v>0.51239999999999997</c:v>
                </c:pt>
                <c:pt idx="370">
                  <c:v>0.51716666666666666</c:v>
                </c:pt>
                <c:pt idx="371">
                  <c:v>0.51449999999999996</c:v>
                </c:pt>
                <c:pt idx="372">
                  <c:v>0.50670000000000004</c:v>
                </c:pt>
                <c:pt idx="373">
                  <c:v>0.51023333333333332</c:v>
                </c:pt>
                <c:pt idx="374">
                  <c:v>0.51273333333333337</c:v>
                </c:pt>
                <c:pt idx="375">
                  <c:v>0.50373333333333337</c:v>
                </c:pt>
                <c:pt idx="376">
                  <c:v>0.50606666666666666</c:v>
                </c:pt>
                <c:pt idx="377">
                  <c:v>0.51406666666666667</c:v>
                </c:pt>
                <c:pt idx="378">
                  <c:v>0.50670000000000004</c:v>
                </c:pt>
                <c:pt idx="379">
                  <c:v>0.51329999999999998</c:v>
                </c:pt>
                <c:pt idx="380">
                  <c:v>0.50429999999999997</c:v>
                </c:pt>
                <c:pt idx="381">
                  <c:v>0.51036666666666664</c:v>
                </c:pt>
                <c:pt idx="382">
                  <c:v>0.50600000000000001</c:v>
                </c:pt>
                <c:pt idx="383">
                  <c:v>0.50049999999999994</c:v>
                </c:pt>
                <c:pt idx="384">
                  <c:v>0.51356666666666662</c:v>
                </c:pt>
                <c:pt idx="385">
                  <c:v>0.50929999999999997</c:v>
                </c:pt>
                <c:pt idx="386">
                  <c:v>0.5081</c:v>
                </c:pt>
                <c:pt idx="387">
                  <c:v>0.49320000000000003</c:v>
                </c:pt>
                <c:pt idx="388">
                  <c:v>0.47866666666666668</c:v>
                </c:pt>
                <c:pt idx="389">
                  <c:v>0.51590000000000003</c:v>
                </c:pt>
                <c:pt idx="390">
                  <c:v>0.51256666666666661</c:v>
                </c:pt>
                <c:pt idx="391">
                  <c:v>0.53593333333333337</c:v>
                </c:pt>
                <c:pt idx="392">
                  <c:v>0.51290000000000002</c:v>
                </c:pt>
                <c:pt idx="393">
                  <c:v>0.49590000000000001</c:v>
                </c:pt>
                <c:pt idx="394">
                  <c:v>0.49809999999999999</c:v>
                </c:pt>
                <c:pt idx="395">
                  <c:v>0.51126666666666665</c:v>
                </c:pt>
                <c:pt idx="396">
                  <c:v>0.50206666666666666</c:v>
                </c:pt>
                <c:pt idx="397">
                  <c:v>0.49913333333333332</c:v>
                </c:pt>
                <c:pt idx="398">
                  <c:v>0.50539999999999996</c:v>
                </c:pt>
                <c:pt idx="399">
                  <c:v>0.50570000000000004</c:v>
                </c:pt>
                <c:pt idx="400">
                  <c:v>0.48920000000000002</c:v>
                </c:pt>
                <c:pt idx="401">
                  <c:v>0.49653333333333333</c:v>
                </c:pt>
                <c:pt idx="402">
                  <c:v>0.49443333333333334</c:v>
                </c:pt>
                <c:pt idx="403">
                  <c:v>0.49723333333333336</c:v>
                </c:pt>
                <c:pt idx="404">
                  <c:v>0.50613333333333332</c:v>
                </c:pt>
                <c:pt idx="405">
                  <c:v>0.48930000000000001</c:v>
                </c:pt>
                <c:pt idx="406">
                  <c:v>0.50656666666666672</c:v>
                </c:pt>
                <c:pt idx="407">
                  <c:v>0.498</c:v>
                </c:pt>
                <c:pt idx="408">
                  <c:v>0.49516666666666664</c:v>
                </c:pt>
                <c:pt idx="409">
                  <c:v>0.48010000000000003</c:v>
                </c:pt>
                <c:pt idx="410">
                  <c:v>0.48496666666666666</c:v>
                </c:pt>
                <c:pt idx="411">
                  <c:v>0.49546666666666667</c:v>
                </c:pt>
                <c:pt idx="412">
                  <c:v>0.50970000000000004</c:v>
                </c:pt>
                <c:pt idx="413">
                  <c:v>0.48763333333333331</c:v>
                </c:pt>
                <c:pt idx="414">
                  <c:v>0.50639999999999996</c:v>
                </c:pt>
                <c:pt idx="415">
                  <c:v>0.49263333333333331</c:v>
                </c:pt>
                <c:pt idx="416">
                  <c:v>0.51043333333333329</c:v>
                </c:pt>
                <c:pt idx="417">
                  <c:v>0.50549999999999995</c:v>
                </c:pt>
                <c:pt idx="418">
                  <c:v>0.52290000000000003</c:v>
                </c:pt>
                <c:pt idx="419">
                  <c:v>0.50753333333333328</c:v>
                </c:pt>
                <c:pt idx="420">
                  <c:v>0.51019999999999999</c:v>
                </c:pt>
                <c:pt idx="421">
                  <c:v>0.51216666666666666</c:v>
                </c:pt>
                <c:pt idx="422">
                  <c:v>0.51396666666666668</c:v>
                </c:pt>
                <c:pt idx="423">
                  <c:v>0.50343333333333329</c:v>
                </c:pt>
                <c:pt idx="424">
                  <c:v>0.51649999999999996</c:v>
                </c:pt>
                <c:pt idx="425">
                  <c:v>0.49880000000000002</c:v>
                </c:pt>
                <c:pt idx="426">
                  <c:v>0.53236666666666665</c:v>
                </c:pt>
                <c:pt idx="427">
                  <c:v>0.5141</c:v>
                </c:pt>
                <c:pt idx="428">
                  <c:v>0.52359999999999995</c:v>
                </c:pt>
                <c:pt idx="429">
                  <c:v>0.48556666666666665</c:v>
                </c:pt>
                <c:pt idx="430">
                  <c:v>0.48156666666666664</c:v>
                </c:pt>
                <c:pt idx="431">
                  <c:v>0.46683333333333332</c:v>
                </c:pt>
                <c:pt idx="432">
                  <c:v>0.49746666666666667</c:v>
                </c:pt>
                <c:pt idx="433">
                  <c:v>0.49813333333333332</c:v>
                </c:pt>
                <c:pt idx="434">
                  <c:v>0.51713333333333333</c:v>
                </c:pt>
                <c:pt idx="435">
                  <c:v>0.51256666666666661</c:v>
                </c:pt>
                <c:pt idx="436">
                  <c:v>0.5204333333333333</c:v>
                </c:pt>
                <c:pt idx="437">
                  <c:v>0.52056666666666662</c:v>
                </c:pt>
                <c:pt idx="438">
                  <c:v>0.52203333333333335</c:v>
                </c:pt>
                <c:pt idx="439">
                  <c:v>0.51496666666666668</c:v>
                </c:pt>
                <c:pt idx="440">
                  <c:v>0.51780000000000004</c:v>
                </c:pt>
                <c:pt idx="441">
                  <c:v>0.51149999999999995</c:v>
                </c:pt>
                <c:pt idx="442">
                  <c:v>0.5027666666666667</c:v>
                </c:pt>
                <c:pt idx="443">
                  <c:v>0.49936666666666668</c:v>
                </c:pt>
                <c:pt idx="444">
                  <c:v>0.49026666666666668</c:v>
                </c:pt>
                <c:pt idx="445">
                  <c:v>0.48966666666666664</c:v>
                </c:pt>
                <c:pt idx="446">
                  <c:v>0.48880000000000001</c:v>
                </c:pt>
                <c:pt idx="447">
                  <c:v>0.47993333333333332</c:v>
                </c:pt>
                <c:pt idx="448">
                  <c:v>0.49463333333333331</c:v>
                </c:pt>
                <c:pt idx="449">
                  <c:v>0.51700000000000002</c:v>
                </c:pt>
                <c:pt idx="450">
                  <c:v>0.51106666666666667</c:v>
                </c:pt>
                <c:pt idx="451">
                  <c:v>0.53073333333333328</c:v>
                </c:pt>
                <c:pt idx="452">
                  <c:v>0.5144333333333333</c:v>
                </c:pt>
                <c:pt idx="453">
                  <c:v>0.52856666666666663</c:v>
                </c:pt>
                <c:pt idx="454">
                  <c:v>0.51570000000000005</c:v>
                </c:pt>
                <c:pt idx="455">
                  <c:v>0.5151</c:v>
                </c:pt>
                <c:pt idx="456">
                  <c:v>0.51646666666666663</c:v>
                </c:pt>
                <c:pt idx="457">
                  <c:v>0.52206666666666668</c:v>
                </c:pt>
                <c:pt idx="458">
                  <c:v>0.5144333333333333</c:v>
                </c:pt>
                <c:pt idx="459">
                  <c:v>0.52856666666666663</c:v>
                </c:pt>
                <c:pt idx="460">
                  <c:v>0.51580000000000004</c:v>
                </c:pt>
                <c:pt idx="461">
                  <c:v>0.5252</c:v>
                </c:pt>
                <c:pt idx="462">
                  <c:v>0.52463333333333328</c:v>
                </c:pt>
                <c:pt idx="463">
                  <c:v>0.51933333333333331</c:v>
                </c:pt>
                <c:pt idx="464">
                  <c:v>0.52290000000000003</c:v>
                </c:pt>
                <c:pt idx="465">
                  <c:v>0.51910000000000001</c:v>
                </c:pt>
                <c:pt idx="466">
                  <c:v>0.51419999999999999</c:v>
                </c:pt>
                <c:pt idx="467">
                  <c:v>0.52296666666666669</c:v>
                </c:pt>
                <c:pt idx="468">
                  <c:v>0.50606666666666666</c:v>
                </c:pt>
                <c:pt idx="469">
                  <c:v>0.51833333333333331</c:v>
                </c:pt>
                <c:pt idx="470">
                  <c:v>0.51803333333333335</c:v>
                </c:pt>
                <c:pt idx="471">
                  <c:v>0.53420000000000001</c:v>
                </c:pt>
                <c:pt idx="472">
                  <c:v>0.5238666666666667</c:v>
                </c:pt>
                <c:pt idx="473">
                  <c:v>0.52149999999999996</c:v>
                </c:pt>
                <c:pt idx="474">
                  <c:v>0.50013333333333332</c:v>
                </c:pt>
                <c:pt idx="475">
                  <c:v>0.52693333333333336</c:v>
                </c:pt>
                <c:pt idx="476">
                  <c:v>0.50366666666666671</c:v>
                </c:pt>
                <c:pt idx="477">
                  <c:v>0.51839999999999997</c:v>
                </c:pt>
                <c:pt idx="478">
                  <c:v>0.50960000000000005</c:v>
                </c:pt>
                <c:pt idx="479">
                  <c:v>0.51770000000000005</c:v>
                </c:pt>
                <c:pt idx="480">
                  <c:v>0.52363333333333328</c:v>
                </c:pt>
                <c:pt idx="481">
                  <c:v>0.52129999999999999</c:v>
                </c:pt>
                <c:pt idx="482">
                  <c:v>0.52510000000000001</c:v>
                </c:pt>
                <c:pt idx="483">
                  <c:v>0.52703333333333335</c:v>
                </c:pt>
                <c:pt idx="484">
                  <c:v>0.52639999999999998</c:v>
                </c:pt>
                <c:pt idx="485">
                  <c:v>0.52439999999999998</c:v>
                </c:pt>
                <c:pt idx="486">
                  <c:v>0.52533333333333332</c:v>
                </c:pt>
                <c:pt idx="487">
                  <c:v>0.53820000000000001</c:v>
                </c:pt>
                <c:pt idx="488">
                  <c:v>0.54483333333333328</c:v>
                </c:pt>
                <c:pt idx="489">
                  <c:v>0.51329999999999998</c:v>
                </c:pt>
                <c:pt idx="490">
                  <c:v>0.51316666666666666</c:v>
                </c:pt>
                <c:pt idx="491">
                  <c:v>0.52163333333333328</c:v>
                </c:pt>
                <c:pt idx="492">
                  <c:v>0.51866666666666672</c:v>
                </c:pt>
                <c:pt idx="493">
                  <c:v>0.52136666666666664</c:v>
                </c:pt>
                <c:pt idx="494">
                  <c:v>0.53406666666666669</c:v>
                </c:pt>
                <c:pt idx="495">
                  <c:v>0.52333333333333332</c:v>
                </c:pt>
                <c:pt idx="496">
                  <c:v>0.5171</c:v>
                </c:pt>
                <c:pt idx="497">
                  <c:v>0.53123333333333334</c:v>
                </c:pt>
                <c:pt idx="498">
                  <c:v>0.52666666666666662</c:v>
                </c:pt>
                <c:pt idx="499">
                  <c:v>0.52573333333333339</c:v>
                </c:pt>
                <c:pt idx="500">
                  <c:v>0.52139999999999997</c:v>
                </c:pt>
                <c:pt idx="501">
                  <c:v>0.53686666666666671</c:v>
                </c:pt>
                <c:pt idx="502">
                  <c:v>0.55656666666666665</c:v>
                </c:pt>
                <c:pt idx="503">
                  <c:v>0.53186666666666671</c:v>
                </c:pt>
                <c:pt idx="504">
                  <c:v>0.54990000000000006</c:v>
                </c:pt>
                <c:pt idx="505">
                  <c:v>0.5406333333333333</c:v>
                </c:pt>
                <c:pt idx="506">
                  <c:v>0.54383333333333328</c:v>
                </c:pt>
                <c:pt idx="507">
                  <c:v>0.55563333333333331</c:v>
                </c:pt>
                <c:pt idx="508">
                  <c:v>0.55410000000000004</c:v>
                </c:pt>
                <c:pt idx="509">
                  <c:v>0.54653333333333332</c:v>
                </c:pt>
                <c:pt idx="510">
                  <c:v>0.54779999999999995</c:v>
                </c:pt>
                <c:pt idx="511">
                  <c:v>0.5440666666666667</c:v>
                </c:pt>
                <c:pt idx="512">
                  <c:v>0.54226666666666667</c:v>
                </c:pt>
                <c:pt idx="513">
                  <c:v>0.54623333333333335</c:v>
                </c:pt>
                <c:pt idx="514">
                  <c:v>0.55636666666666668</c:v>
                </c:pt>
                <c:pt idx="515">
                  <c:v>0.55746666666666667</c:v>
                </c:pt>
                <c:pt idx="516">
                  <c:v>0.56156666666666666</c:v>
                </c:pt>
                <c:pt idx="517">
                  <c:v>0.56426666666666669</c:v>
                </c:pt>
                <c:pt idx="518">
                  <c:v>0.56259999999999999</c:v>
                </c:pt>
                <c:pt idx="519">
                  <c:v>0.56459999999999999</c:v>
                </c:pt>
                <c:pt idx="520">
                  <c:v>0.5534</c:v>
                </c:pt>
                <c:pt idx="521">
                  <c:v>0.55346666666666666</c:v>
                </c:pt>
                <c:pt idx="522">
                  <c:v>0.56299999999999994</c:v>
                </c:pt>
                <c:pt idx="523">
                  <c:v>0.57010000000000005</c:v>
                </c:pt>
                <c:pt idx="524">
                  <c:v>0.57130000000000003</c:v>
                </c:pt>
                <c:pt idx="525">
                  <c:v>0.57723333333333338</c:v>
                </c:pt>
                <c:pt idx="526">
                  <c:v>0.57986666666666664</c:v>
                </c:pt>
                <c:pt idx="527">
                  <c:v>0.58789999999999998</c:v>
                </c:pt>
                <c:pt idx="528">
                  <c:v>0.58273333333333333</c:v>
                </c:pt>
                <c:pt idx="529">
                  <c:v>0.58120000000000005</c:v>
                </c:pt>
                <c:pt idx="530">
                  <c:v>0.58453333333333335</c:v>
                </c:pt>
                <c:pt idx="531">
                  <c:v>0.5958</c:v>
                </c:pt>
                <c:pt idx="532">
                  <c:v>0.58873333333333333</c:v>
                </c:pt>
                <c:pt idx="533">
                  <c:v>0.58040000000000003</c:v>
                </c:pt>
                <c:pt idx="534">
                  <c:v>0.56976666666666664</c:v>
                </c:pt>
                <c:pt idx="535">
                  <c:v>0.56223089343379984</c:v>
                </c:pt>
                <c:pt idx="536">
                  <c:v>0.58079310344827584</c:v>
                </c:pt>
                <c:pt idx="537">
                  <c:v>0.57248275862068965</c:v>
                </c:pt>
                <c:pt idx="538">
                  <c:v>0.5772413793103448</c:v>
                </c:pt>
                <c:pt idx="539">
                  <c:v>0.58065192327848236</c:v>
                </c:pt>
                <c:pt idx="540">
                  <c:v>0.59574074074074079</c:v>
                </c:pt>
                <c:pt idx="541">
                  <c:v>0.5868888888888889</c:v>
                </c:pt>
                <c:pt idx="542">
                  <c:v>0.5805555555555556</c:v>
                </c:pt>
                <c:pt idx="543">
                  <c:v>0.56459259259259265</c:v>
                </c:pt>
                <c:pt idx="544">
                  <c:v>0.564037037037037</c:v>
                </c:pt>
                <c:pt idx="545">
                  <c:v>0.560962962962963</c:v>
                </c:pt>
                <c:pt idx="546">
                  <c:v>0.56372807347737708</c:v>
                </c:pt>
                <c:pt idx="547">
                  <c:v>0.58725450901803611</c:v>
                </c:pt>
                <c:pt idx="548">
                  <c:v>0.59854166666666664</c:v>
                </c:pt>
                <c:pt idx="549">
                  <c:v>0.59295833333333337</c:v>
                </c:pt>
                <c:pt idx="550">
                  <c:v>0.57395833333333335</c:v>
                </c:pt>
                <c:pt idx="551">
                  <c:v>0.5609776725304465</c:v>
                </c:pt>
                <c:pt idx="552">
                  <c:v>0.57178260869565223</c:v>
                </c:pt>
                <c:pt idx="553">
                  <c:v>0.55862560720174692</c:v>
                </c:pt>
                <c:pt idx="554">
                  <c:v>0.57704545454545453</c:v>
                </c:pt>
                <c:pt idx="555">
                  <c:v>0.57463636363636361</c:v>
                </c:pt>
                <c:pt idx="556">
                  <c:v>0.58168181818181819</c:v>
                </c:pt>
                <c:pt idx="557">
                  <c:v>0.57059090909090904</c:v>
                </c:pt>
                <c:pt idx="558">
                  <c:v>0.57299999999999995</c:v>
                </c:pt>
                <c:pt idx="559">
                  <c:v>0.54545454545454541</c:v>
                </c:pt>
                <c:pt idx="560">
                  <c:v>0.5399132003706052</c:v>
                </c:pt>
                <c:pt idx="561">
                  <c:v>0.53373756218905477</c:v>
                </c:pt>
                <c:pt idx="562">
                  <c:v>0.53219886553219886</c:v>
                </c:pt>
                <c:pt idx="563">
                  <c:v>0.56225000000000003</c:v>
                </c:pt>
                <c:pt idx="564">
                  <c:v>0.56861313868613139</c:v>
                </c:pt>
                <c:pt idx="565">
                  <c:v>0.59592857142857147</c:v>
                </c:pt>
                <c:pt idx="566">
                  <c:v>0.55069124423963134</c:v>
                </c:pt>
                <c:pt idx="567">
                  <c:v>0.570880892219221</c:v>
                </c:pt>
                <c:pt idx="568">
                  <c:v>0.62329999999999997</c:v>
                </c:pt>
                <c:pt idx="569">
                  <c:v>0.58450000000000002</c:v>
                </c:pt>
                <c:pt idx="570">
                  <c:v>0.5376242804814233</c:v>
                </c:pt>
                <c:pt idx="571">
                  <c:v>0.56125000000000003</c:v>
                </c:pt>
                <c:pt idx="572">
                  <c:v>0.5689198606271777</c:v>
                </c:pt>
                <c:pt idx="573">
                  <c:v>0.58771428571428574</c:v>
                </c:pt>
                <c:pt idx="574">
                  <c:v>0.58614285714285719</c:v>
                </c:pt>
                <c:pt idx="575">
                  <c:v>0.60677859720696692</c:v>
                </c:pt>
                <c:pt idx="576">
                  <c:v>0.63583333333333336</c:v>
                </c:pt>
                <c:pt idx="577">
                  <c:v>0.61916666666666664</c:v>
                </c:pt>
                <c:pt idx="578">
                  <c:v>0.60366666666666668</c:v>
                </c:pt>
                <c:pt idx="579">
                  <c:v>0.59688485073243092</c:v>
                </c:pt>
                <c:pt idx="580">
                  <c:v>0.4947206335239771</c:v>
                </c:pt>
                <c:pt idx="581">
                  <c:v>0.61836065573770493</c:v>
                </c:pt>
                <c:pt idx="582">
                  <c:v>0.62766666666666671</c:v>
                </c:pt>
                <c:pt idx="583">
                  <c:v>0.65333333333333332</c:v>
                </c:pt>
                <c:pt idx="584">
                  <c:v>0.54671814671814667</c:v>
                </c:pt>
                <c:pt idx="585">
                  <c:v>0.54749999999999999</c:v>
                </c:pt>
                <c:pt idx="586">
                  <c:v>0.52066842568161831</c:v>
                </c:pt>
                <c:pt idx="587">
                  <c:v>0.27706635622817227</c:v>
                </c:pt>
                <c:pt idx="588">
                  <c:v>0.999</c:v>
                </c:pt>
                <c:pt idx="589">
                  <c:v>0.30263333333333331</c:v>
                </c:pt>
                <c:pt idx="590">
                  <c:v>0.16976666666666668</c:v>
                </c:pt>
                <c:pt idx="591">
                  <c:v>0.10216666666666667</c:v>
                </c:pt>
                <c:pt idx="592">
                  <c:v>1.9666666666666665E-3</c:v>
                </c:pt>
                <c:pt idx="593">
                  <c:v>4.1033333333333331E-2</c:v>
                </c:pt>
                <c:pt idx="594">
                  <c:v>0.12886666666666666</c:v>
                </c:pt>
                <c:pt idx="595">
                  <c:v>1.1766666666666667E-2</c:v>
                </c:pt>
                <c:pt idx="596">
                  <c:v>5.79E-2</c:v>
                </c:pt>
                <c:pt idx="597">
                  <c:v>0.11503333333333333</c:v>
                </c:pt>
                <c:pt idx="598">
                  <c:v>8.2833333333333328E-2</c:v>
                </c:pt>
                <c:pt idx="599">
                  <c:v>3.3266666666666667E-2</c:v>
                </c:pt>
                <c:pt idx="600">
                  <c:v>6.7999999999999996E-3</c:v>
                </c:pt>
                <c:pt idx="601">
                  <c:v>0.11376666666666667</c:v>
                </c:pt>
                <c:pt idx="602">
                  <c:v>9.7066666666666662E-2</c:v>
                </c:pt>
                <c:pt idx="603">
                  <c:v>7.1566666666666667E-2</c:v>
                </c:pt>
                <c:pt idx="604">
                  <c:v>6.6E-3</c:v>
                </c:pt>
                <c:pt idx="605">
                  <c:v>5.2033333333333334E-2</c:v>
                </c:pt>
                <c:pt idx="606">
                  <c:v>0.11113333333333333</c:v>
                </c:pt>
                <c:pt idx="607">
                  <c:v>7.8633333333333333E-2</c:v>
                </c:pt>
                <c:pt idx="608">
                  <c:v>4.8399999999999999E-2</c:v>
                </c:pt>
                <c:pt idx="609">
                  <c:v>4.9433333333333336E-2</c:v>
                </c:pt>
                <c:pt idx="610">
                  <c:v>4.1066666666666668E-2</c:v>
                </c:pt>
                <c:pt idx="611">
                  <c:v>9.8933333333333331E-2</c:v>
                </c:pt>
                <c:pt idx="612">
                  <c:v>9.3399999999999997E-2</c:v>
                </c:pt>
                <c:pt idx="613">
                  <c:v>4.1166666666666664E-2</c:v>
                </c:pt>
                <c:pt idx="614">
                  <c:v>5.0999999999999997E-2</c:v>
                </c:pt>
                <c:pt idx="615">
                  <c:v>3.3033333333333331E-2</c:v>
                </c:pt>
                <c:pt idx="616">
                  <c:v>0.10586666666666666</c:v>
                </c:pt>
                <c:pt idx="617">
                  <c:v>7.7299999999999994E-2</c:v>
                </c:pt>
                <c:pt idx="618">
                  <c:v>6.4600000000000005E-2</c:v>
                </c:pt>
                <c:pt idx="619">
                  <c:v>3.5533333333333333E-2</c:v>
                </c:pt>
                <c:pt idx="620">
                  <c:v>5.0999999999999997E-2</c:v>
                </c:pt>
                <c:pt idx="621">
                  <c:v>9.6000000000000002E-2</c:v>
                </c:pt>
                <c:pt idx="622">
                  <c:v>5.7500000000000002E-2</c:v>
                </c:pt>
                <c:pt idx="623">
                  <c:v>7.5966666666666668E-2</c:v>
                </c:pt>
                <c:pt idx="624">
                  <c:v>5.4366666666666667E-2</c:v>
                </c:pt>
                <c:pt idx="625">
                  <c:v>4.9799999999999997E-2</c:v>
                </c:pt>
                <c:pt idx="626">
                  <c:v>5.9433333333333331E-2</c:v>
                </c:pt>
                <c:pt idx="627">
                  <c:v>8.376666666666667E-2</c:v>
                </c:pt>
                <c:pt idx="628">
                  <c:v>8.2666666666666666E-2</c:v>
                </c:pt>
                <c:pt idx="629">
                  <c:v>5.4033333333333336E-2</c:v>
                </c:pt>
                <c:pt idx="630">
                  <c:v>2.18E-2</c:v>
                </c:pt>
                <c:pt idx="631">
                  <c:v>8.3966666666666662E-2</c:v>
                </c:pt>
                <c:pt idx="632">
                  <c:v>8.3099999999999993E-2</c:v>
                </c:pt>
                <c:pt idx="633">
                  <c:v>8.2100000000000006E-2</c:v>
                </c:pt>
                <c:pt idx="634">
                  <c:v>3.5766666666666669E-2</c:v>
                </c:pt>
                <c:pt idx="635">
                  <c:v>5.1400000000000001E-2</c:v>
                </c:pt>
                <c:pt idx="636">
                  <c:v>7.3233333333333331E-2</c:v>
                </c:pt>
                <c:pt idx="637">
                  <c:v>7.4300000000000005E-2</c:v>
                </c:pt>
                <c:pt idx="638">
                  <c:v>5.8700000000000002E-2</c:v>
                </c:pt>
                <c:pt idx="639">
                  <c:v>8.0533333333333332E-2</c:v>
                </c:pt>
                <c:pt idx="640">
                  <c:v>3.7533333333333335E-2</c:v>
                </c:pt>
                <c:pt idx="641">
                  <c:v>6.5000000000000002E-2</c:v>
                </c:pt>
                <c:pt idx="642">
                  <c:v>5.8400000000000001E-2</c:v>
                </c:pt>
                <c:pt idx="643">
                  <c:v>7.6799999999999993E-2</c:v>
                </c:pt>
                <c:pt idx="644">
                  <c:v>7.9733333333333337E-2</c:v>
                </c:pt>
                <c:pt idx="645">
                  <c:v>5.2333333333333336E-2</c:v>
                </c:pt>
                <c:pt idx="646">
                  <c:v>2.5700000000000001E-2</c:v>
                </c:pt>
                <c:pt idx="647">
                  <c:v>9.4133333333333333E-2</c:v>
                </c:pt>
                <c:pt idx="648">
                  <c:v>6.1499999999999999E-2</c:v>
                </c:pt>
                <c:pt idx="649">
                  <c:v>8.2000000000000003E-2</c:v>
                </c:pt>
                <c:pt idx="650">
                  <c:v>5.2900000000000003E-2</c:v>
                </c:pt>
                <c:pt idx="651">
                  <c:v>5.2499999999999998E-2</c:v>
                </c:pt>
                <c:pt idx="652">
                  <c:v>7.0000000000000007E-2</c:v>
                </c:pt>
                <c:pt idx="653">
                  <c:v>6.1733333333333335E-2</c:v>
                </c:pt>
                <c:pt idx="654">
                  <c:v>8.1233333333333338E-2</c:v>
                </c:pt>
                <c:pt idx="655">
                  <c:v>8.7499999999999994E-2</c:v>
                </c:pt>
                <c:pt idx="656">
                  <c:v>4.1633333333333335E-2</c:v>
                </c:pt>
                <c:pt idx="657">
                  <c:v>9.006666666666667E-2</c:v>
                </c:pt>
                <c:pt idx="658">
                  <c:v>0.1167</c:v>
                </c:pt>
                <c:pt idx="659">
                  <c:v>6.5280301500773935E-2</c:v>
                </c:pt>
                <c:pt idx="660">
                  <c:v>5.2265896405011905E-2</c:v>
                </c:pt>
                <c:pt idx="661">
                  <c:v>3.040179005739858E-2</c:v>
                </c:pt>
                <c:pt idx="662">
                  <c:v>0.10642444053306513</c:v>
                </c:pt>
                <c:pt idx="663">
                  <c:v>0.12129219229457892</c:v>
                </c:pt>
                <c:pt idx="664">
                  <c:v>1.9555555555555555E-2</c:v>
                </c:pt>
                <c:pt idx="665">
                  <c:v>0.10411111111111111</c:v>
                </c:pt>
                <c:pt idx="666">
                  <c:v>5.0333333333333334E-2</c:v>
                </c:pt>
                <c:pt idx="667">
                  <c:v>0.12722222222222221</c:v>
                </c:pt>
                <c:pt idx="668">
                  <c:v>6.3333333333333339E-2</c:v>
                </c:pt>
                <c:pt idx="669">
                  <c:v>0.10944444444444444</c:v>
                </c:pt>
                <c:pt idx="670">
                  <c:v>2.1666666666666667E-2</c:v>
                </c:pt>
                <c:pt idx="671">
                  <c:v>0.17622222222222222</c:v>
                </c:pt>
                <c:pt idx="672">
                  <c:v>0.16333333333333333</c:v>
                </c:pt>
                <c:pt idx="673">
                  <c:v>0.10555555555555556</c:v>
                </c:pt>
                <c:pt idx="674">
                  <c:v>7.3444444444444451E-2</c:v>
                </c:pt>
                <c:pt idx="675">
                  <c:v>6.9981583793738492E-2</c:v>
                </c:pt>
                <c:pt idx="676">
                  <c:v>0.11204736961967661</c:v>
                </c:pt>
                <c:pt idx="677">
                  <c:v>0.15833333333333333</c:v>
                </c:pt>
                <c:pt idx="678">
                  <c:v>0.2413793103448276</c:v>
                </c:pt>
                <c:pt idx="679">
                  <c:v>0.24096666666666666</c:v>
                </c:pt>
                <c:pt idx="680">
                  <c:v>5.5866666666666669E-2</c:v>
                </c:pt>
                <c:pt idx="681">
                  <c:v>6.25E-2</c:v>
                </c:pt>
                <c:pt idx="682">
                  <c:v>7.2066666666666668E-2</c:v>
                </c:pt>
                <c:pt idx="683">
                  <c:v>6.4133333333333334E-2</c:v>
                </c:pt>
                <c:pt idx="684">
                  <c:v>6.433333333333334E-2</c:v>
                </c:pt>
                <c:pt idx="685">
                  <c:v>5.9133333333333336E-2</c:v>
                </c:pt>
                <c:pt idx="686">
                  <c:v>6.0566666666666664E-2</c:v>
                </c:pt>
                <c:pt idx="687">
                  <c:v>6.933333333333333E-2</c:v>
                </c:pt>
                <c:pt idx="688">
                  <c:v>6.9266666666666671E-2</c:v>
                </c:pt>
                <c:pt idx="689">
                  <c:v>6.3399999999999998E-2</c:v>
                </c:pt>
                <c:pt idx="690">
                  <c:v>5.9200000000000003E-2</c:v>
                </c:pt>
                <c:pt idx="691">
                  <c:v>6.3700000000000007E-2</c:v>
                </c:pt>
                <c:pt idx="692">
                  <c:v>7.2300000000000003E-2</c:v>
                </c:pt>
                <c:pt idx="693">
                  <c:v>6.7566666666666664E-2</c:v>
                </c:pt>
                <c:pt idx="694">
                  <c:v>6.6633333333333336E-2</c:v>
                </c:pt>
                <c:pt idx="695">
                  <c:v>6.5046366040641429E-2</c:v>
                </c:pt>
                <c:pt idx="696">
                  <c:v>0.12567604730039417</c:v>
                </c:pt>
                <c:pt idx="697">
                  <c:v>8.1416610528341829E-2</c:v>
                </c:pt>
                <c:pt idx="698">
                  <c:v>8.7777777777777774E-2</c:v>
                </c:pt>
                <c:pt idx="699">
                  <c:v>8.1777777777777783E-2</c:v>
                </c:pt>
                <c:pt idx="700">
                  <c:v>0.14679986454453098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459456"/>
        <c:axId val="101461376"/>
      </c:lineChart>
      <c:catAx>
        <c:axId val="1014594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dirty="0" smtClean="0"/>
                  <a:t>Ti</a:t>
                </a:r>
                <a:r>
                  <a:rPr lang="tr-TR" dirty="0" smtClean="0"/>
                  <a:t>me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01461376"/>
        <c:crosses val="autoZero"/>
        <c:auto val="1"/>
        <c:lblAlgn val="ctr"/>
        <c:lblOffset val="100"/>
        <c:noMultiLvlLbl val="0"/>
      </c:catAx>
      <c:valAx>
        <c:axId val="10146137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 sz="1400"/>
                  <a:t>Active Time Ratio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0145945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Average </a:t>
            </a:r>
            <a:r>
              <a:rPr lang="tr-TR"/>
              <a:t>N</a:t>
            </a:r>
            <a:r>
              <a:rPr lang="en-US"/>
              <a:t>umber of CTAs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'fft            '!$A$1</c:f>
              <c:strCache>
                <c:ptCount val="1"/>
                <c:pt idx="0">
                  <c:v>Average number of CTAs</c:v>
                </c:pt>
              </c:strCache>
            </c:strRef>
          </c:tx>
          <c:marker>
            <c:symbol val="none"/>
          </c:marker>
          <c:val>
            <c:numRef>
              <c:f>'fft            '!$A$2:$A$408</c:f>
              <c:numCache>
                <c:formatCode>General</c:formatCode>
                <c:ptCount val="407"/>
                <c:pt idx="0">
                  <c:v>3.9940000000000002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3.986367</c:v>
                </c:pt>
                <c:pt idx="9">
                  <c:v>1.8995329999999999</c:v>
                </c:pt>
                <c:pt idx="10">
                  <c:v>1.0130999999999999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1.5311999999999999</c:v>
                </c:pt>
                <c:pt idx="15">
                  <c:v>1.8</c:v>
                </c:pt>
                <c:pt idx="16">
                  <c:v>1.782233</c:v>
                </c:pt>
                <c:pt idx="17">
                  <c:v>1.6333329999999999</c:v>
                </c:pt>
                <c:pt idx="18">
                  <c:v>1.5909329999999999</c:v>
                </c:pt>
                <c:pt idx="19">
                  <c:v>1.1908669999999999</c:v>
                </c:pt>
                <c:pt idx="20">
                  <c:v>1.5223329999999999</c:v>
                </c:pt>
                <c:pt idx="21">
                  <c:v>1.8333330000000001</c:v>
                </c:pt>
                <c:pt idx="22">
                  <c:v>1.8624670000000001</c:v>
                </c:pt>
                <c:pt idx="23">
                  <c:v>1.6756</c:v>
                </c:pt>
                <c:pt idx="24">
                  <c:v>1.7159329999999999</c:v>
                </c:pt>
                <c:pt idx="25">
                  <c:v>1.526367</c:v>
                </c:pt>
                <c:pt idx="26">
                  <c:v>1.5427999999999999</c:v>
                </c:pt>
                <c:pt idx="27">
                  <c:v>1.8382670000000001</c:v>
                </c:pt>
                <c:pt idx="28">
                  <c:v>1.8096669999999999</c:v>
                </c:pt>
                <c:pt idx="29">
                  <c:v>1.648833</c:v>
                </c:pt>
                <c:pt idx="30">
                  <c:v>1.6066670000000001</c:v>
                </c:pt>
                <c:pt idx="31">
                  <c:v>1.3460000000000001</c:v>
                </c:pt>
                <c:pt idx="32">
                  <c:v>1.3294330000000001</c:v>
                </c:pt>
                <c:pt idx="33">
                  <c:v>1.558767</c:v>
                </c:pt>
                <c:pt idx="34">
                  <c:v>1.5768329999999999</c:v>
                </c:pt>
                <c:pt idx="35">
                  <c:v>1.7922670000000001</c:v>
                </c:pt>
                <c:pt idx="36">
                  <c:v>1.7585</c:v>
                </c:pt>
                <c:pt idx="37">
                  <c:v>1.5641670000000001</c:v>
                </c:pt>
                <c:pt idx="38">
                  <c:v>1.4687330000000001</c:v>
                </c:pt>
                <c:pt idx="39">
                  <c:v>1.6125</c:v>
                </c:pt>
                <c:pt idx="40">
                  <c:v>1.518867</c:v>
                </c:pt>
                <c:pt idx="41">
                  <c:v>1.7251669999999999</c:v>
                </c:pt>
                <c:pt idx="42">
                  <c:v>1.6333329999999999</c:v>
                </c:pt>
                <c:pt idx="43">
                  <c:v>1.6323000000000001</c:v>
                </c:pt>
                <c:pt idx="44">
                  <c:v>1.4849000000000001</c:v>
                </c:pt>
                <c:pt idx="45">
                  <c:v>1.802233</c:v>
                </c:pt>
                <c:pt idx="46">
                  <c:v>1.5699669999999999</c:v>
                </c:pt>
                <c:pt idx="47">
                  <c:v>1.750367</c:v>
                </c:pt>
                <c:pt idx="48">
                  <c:v>1.6666669999999999</c:v>
                </c:pt>
                <c:pt idx="49">
                  <c:v>1.6128670000000001</c:v>
                </c:pt>
                <c:pt idx="50">
                  <c:v>1.333933</c:v>
                </c:pt>
                <c:pt idx="51">
                  <c:v>1.5252330000000001</c:v>
                </c:pt>
                <c:pt idx="52">
                  <c:v>1.467767</c:v>
                </c:pt>
                <c:pt idx="53">
                  <c:v>1.7473000000000001</c:v>
                </c:pt>
                <c:pt idx="54">
                  <c:v>1.6333329999999999</c:v>
                </c:pt>
                <c:pt idx="55">
                  <c:v>1.591567</c:v>
                </c:pt>
                <c:pt idx="56">
                  <c:v>1.433333</c:v>
                </c:pt>
                <c:pt idx="57">
                  <c:v>2.5070130000000002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4.6629329999999998</c:v>
                </c:pt>
                <c:pt idx="62">
                  <c:v>4.733333</c:v>
                </c:pt>
                <c:pt idx="63">
                  <c:v>4.7180669999999996</c:v>
                </c:pt>
                <c:pt idx="64">
                  <c:v>4.5931329999999999</c:v>
                </c:pt>
                <c:pt idx="65">
                  <c:v>3.7402000000000002</c:v>
                </c:pt>
                <c:pt idx="66">
                  <c:v>2.9049999999999998</c:v>
                </c:pt>
                <c:pt idx="67">
                  <c:v>2.7926329999999999</c:v>
                </c:pt>
                <c:pt idx="68">
                  <c:v>2.766667</c:v>
                </c:pt>
                <c:pt idx="69">
                  <c:v>2.7524000000000002</c:v>
                </c:pt>
                <c:pt idx="70">
                  <c:v>2.4490669999999999</c:v>
                </c:pt>
                <c:pt idx="71">
                  <c:v>1.955433</c:v>
                </c:pt>
                <c:pt idx="72">
                  <c:v>1.5244329999999999</c:v>
                </c:pt>
                <c:pt idx="73">
                  <c:v>1.409233</c:v>
                </c:pt>
                <c:pt idx="74">
                  <c:v>1.2484</c:v>
                </c:pt>
                <c:pt idx="75">
                  <c:v>1.4829669999999999</c:v>
                </c:pt>
                <c:pt idx="76">
                  <c:v>1.6686000000000001</c:v>
                </c:pt>
                <c:pt idx="77">
                  <c:v>1.875267</c:v>
                </c:pt>
                <c:pt idx="78">
                  <c:v>1.8236669999999999</c:v>
                </c:pt>
                <c:pt idx="79">
                  <c:v>1.8794</c:v>
                </c:pt>
                <c:pt idx="80">
                  <c:v>1.854033</c:v>
                </c:pt>
                <c:pt idx="81">
                  <c:v>1.8594999999999999</c:v>
                </c:pt>
                <c:pt idx="82">
                  <c:v>2.1333329999999999</c:v>
                </c:pt>
                <c:pt idx="83">
                  <c:v>2.1245669999999999</c:v>
                </c:pt>
                <c:pt idx="84">
                  <c:v>1.8274999999999999</c:v>
                </c:pt>
                <c:pt idx="85">
                  <c:v>1.6261330000000001</c:v>
                </c:pt>
                <c:pt idx="86">
                  <c:v>2.0590000000000002</c:v>
                </c:pt>
                <c:pt idx="87">
                  <c:v>1.987833</c:v>
                </c:pt>
                <c:pt idx="88">
                  <c:v>1.764</c:v>
                </c:pt>
                <c:pt idx="89">
                  <c:v>1.5502670000000001</c:v>
                </c:pt>
                <c:pt idx="90">
                  <c:v>1.8312330000000001</c:v>
                </c:pt>
                <c:pt idx="91">
                  <c:v>1.7911999999999999</c:v>
                </c:pt>
                <c:pt idx="92">
                  <c:v>1.5309330000000001</c:v>
                </c:pt>
                <c:pt idx="93">
                  <c:v>1.3756330000000001</c:v>
                </c:pt>
                <c:pt idx="94">
                  <c:v>1.906933</c:v>
                </c:pt>
                <c:pt idx="95">
                  <c:v>1.8538669999999999</c:v>
                </c:pt>
                <c:pt idx="96">
                  <c:v>2.014033</c:v>
                </c:pt>
                <c:pt idx="97">
                  <c:v>1.9142669999999999</c:v>
                </c:pt>
                <c:pt idx="98">
                  <c:v>1.8632329999999999</c:v>
                </c:pt>
                <c:pt idx="99">
                  <c:v>1.5291999999999999</c:v>
                </c:pt>
                <c:pt idx="100">
                  <c:v>1.9358329999999999</c:v>
                </c:pt>
                <c:pt idx="101">
                  <c:v>1.708933</c:v>
                </c:pt>
                <c:pt idx="102">
                  <c:v>1.8604670000000001</c:v>
                </c:pt>
                <c:pt idx="103">
                  <c:v>1.7</c:v>
                </c:pt>
                <c:pt idx="104">
                  <c:v>1.8222</c:v>
                </c:pt>
                <c:pt idx="105">
                  <c:v>1.647767</c:v>
                </c:pt>
                <c:pt idx="106">
                  <c:v>1.9351</c:v>
                </c:pt>
                <c:pt idx="107">
                  <c:v>1.8105329999999999</c:v>
                </c:pt>
                <c:pt idx="108">
                  <c:v>1.912733</c:v>
                </c:pt>
                <c:pt idx="109">
                  <c:v>1.8010999999999999</c:v>
                </c:pt>
                <c:pt idx="110">
                  <c:v>1.8996999999999999</c:v>
                </c:pt>
                <c:pt idx="111">
                  <c:v>1.7203999999999999</c:v>
                </c:pt>
                <c:pt idx="112">
                  <c:v>2.39384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4.9039999999999999</c:v>
                </c:pt>
                <c:pt idx="117">
                  <c:v>5</c:v>
                </c:pt>
                <c:pt idx="118">
                  <c:v>4.9576669999999998</c:v>
                </c:pt>
                <c:pt idx="119">
                  <c:v>4.8554000000000004</c:v>
                </c:pt>
                <c:pt idx="120">
                  <c:v>4.5800330000000002</c:v>
                </c:pt>
                <c:pt idx="121">
                  <c:v>3.2892329999999999</c:v>
                </c:pt>
                <c:pt idx="122">
                  <c:v>3.1297670000000002</c:v>
                </c:pt>
                <c:pt idx="123">
                  <c:v>3.1333329999999999</c:v>
                </c:pt>
                <c:pt idx="124">
                  <c:v>3.1145330000000002</c:v>
                </c:pt>
                <c:pt idx="125">
                  <c:v>2.8288329999999999</c:v>
                </c:pt>
                <c:pt idx="126">
                  <c:v>2.169867</c:v>
                </c:pt>
                <c:pt idx="127">
                  <c:v>1.6193</c:v>
                </c:pt>
                <c:pt idx="128">
                  <c:v>1.483633</c:v>
                </c:pt>
                <c:pt idx="129">
                  <c:v>1.4307000000000001</c:v>
                </c:pt>
                <c:pt idx="130">
                  <c:v>1.5691329999999999</c:v>
                </c:pt>
                <c:pt idx="131">
                  <c:v>1.5902000000000001</c:v>
                </c:pt>
                <c:pt idx="132">
                  <c:v>1.7687330000000001</c:v>
                </c:pt>
                <c:pt idx="133">
                  <c:v>1.8017000000000001</c:v>
                </c:pt>
                <c:pt idx="134">
                  <c:v>1.8915</c:v>
                </c:pt>
                <c:pt idx="135">
                  <c:v>1.8193330000000001</c:v>
                </c:pt>
                <c:pt idx="136">
                  <c:v>1.8196330000000001</c:v>
                </c:pt>
                <c:pt idx="137">
                  <c:v>1.5596000000000001</c:v>
                </c:pt>
                <c:pt idx="138">
                  <c:v>1.6637999999999999</c:v>
                </c:pt>
                <c:pt idx="139">
                  <c:v>1.946067</c:v>
                </c:pt>
                <c:pt idx="140">
                  <c:v>1.9650669999999999</c:v>
                </c:pt>
                <c:pt idx="141">
                  <c:v>1.9915</c:v>
                </c:pt>
                <c:pt idx="142">
                  <c:v>1.8862669999999999</c:v>
                </c:pt>
                <c:pt idx="143">
                  <c:v>1.892933</c:v>
                </c:pt>
                <c:pt idx="144">
                  <c:v>1.7646329999999999</c:v>
                </c:pt>
                <c:pt idx="145">
                  <c:v>1.9674670000000001</c:v>
                </c:pt>
                <c:pt idx="146">
                  <c:v>1.9306669999999999</c:v>
                </c:pt>
                <c:pt idx="147">
                  <c:v>1.8659669999999999</c:v>
                </c:pt>
                <c:pt idx="148">
                  <c:v>1.5013669999999999</c:v>
                </c:pt>
                <c:pt idx="149">
                  <c:v>1.9695670000000001</c:v>
                </c:pt>
                <c:pt idx="150">
                  <c:v>1.902933</c:v>
                </c:pt>
                <c:pt idx="151">
                  <c:v>1.680933</c:v>
                </c:pt>
                <c:pt idx="152">
                  <c:v>1.3255999999999999</c:v>
                </c:pt>
                <c:pt idx="153">
                  <c:v>1.9666669999999999</c:v>
                </c:pt>
                <c:pt idx="154">
                  <c:v>1.925767</c:v>
                </c:pt>
                <c:pt idx="155">
                  <c:v>1.9342330000000001</c:v>
                </c:pt>
                <c:pt idx="156">
                  <c:v>1.7926329999999999</c:v>
                </c:pt>
                <c:pt idx="157">
                  <c:v>1.8825670000000001</c:v>
                </c:pt>
                <c:pt idx="158">
                  <c:v>1.5896999999999999</c:v>
                </c:pt>
                <c:pt idx="159">
                  <c:v>1.8886670000000001</c:v>
                </c:pt>
                <c:pt idx="160">
                  <c:v>1.6852</c:v>
                </c:pt>
                <c:pt idx="161">
                  <c:v>1.960267</c:v>
                </c:pt>
                <c:pt idx="162">
                  <c:v>1.7960670000000001</c:v>
                </c:pt>
                <c:pt idx="163">
                  <c:v>1.8977999999999999</c:v>
                </c:pt>
                <c:pt idx="164">
                  <c:v>1.649467</c:v>
                </c:pt>
                <c:pt idx="165">
                  <c:v>1.896833</c:v>
                </c:pt>
                <c:pt idx="166">
                  <c:v>1.7102329999999999</c:v>
                </c:pt>
                <c:pt idx="167">
                  <c:v>2.4535580000000001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4.9039999999999999</c:v>
                </c:pt>
                <c:pt idx="172">
                  <c:v>5</c:v>
                </c:pt>
                <c:pt idx="173">
                  <c:v>4.951333</c:v>
                </c:pt>
                <c:pt idx="174">
                  <c:v>4.7616670000000001</c:v>
                </c:pt>
                <c:pt idx="175">
                  <c:v>4.4420330000000003</c:v>
                </c:pt>
                <c:pt idx="176">
                  <c:v>4.1864330000000001</c:v>
                </c:pt>
                <c:pt idx="177">
                  <c:v>4.0696669999999999</c:v>
                </c:pt>
                <c:pt idx="178">
                  <c:v>3.7569669999999999</c:v>
                </c:pt>
                <c:pt idx="179">
                  <c:v>3.8951669999999998</c:v>
                </c:pt>
                <c:pt idx="180">
                  <c:v>3.9333330000000002</c:v>
                </c:pt>
                <c:pt idx="181">
                  <c:v>4.1626669999999999</c:v>
                </c:pt>
                <c:pt idx="182">
                  <c:v>4.2737999999999996</c:v>
                </c:pt>
                <c:pt idx="183">
                  <c:v>4.5541330000000002</c:v>
                </c:pt>
                <c:pt idx="184">
                  <c:v>4.733333</c:v>
                </c:pt>
                <c:pt idx="185">
                  <c:v>4.9416000000000002</c:v>
                </c:pt>
                <c:pt idx="186">
                  <c:v>5.0999999999999996</c:v>
                </c:pt>
                <c:pt idx="187">
                  <c:v>5.4640000000000004</c:v>
                </c:pt>
                <c:pt idx="188">
                  <c:v>5.8</c:v>
                </c:pt>
                <c:pt idx="189">
                  <c:v>5.8640999999999996</c:v>
                </c:pt>
                <c:pt idx="190">
                  <c:v>5.9333330000000002</c:v>
                </c:pt>
                <c:pt idx="191">
                  <c:v>6.032267</c:v>
                </c:pt>
                <c:pt idx="192">
                  <c:v>6.1536670000000004</c:v>
                </c:pt>
                <c:pt idx="193">
                  <c:v>6.207967</c:v>
                </c:pt>
                <c:pt idx="194">
                  <c:v>6.2954330000000001</c:v>
                </c:pt>
                <c:pt idx="195">
                  <c:v>6.3213330000000001</c:v>
                </c:pt>
                <c:pt idx="196">
                  <c:v>6.3982330000000003</c:v>
                </c:pt>
                <c:pt idx="197">
                  <c:v>6.4133329999999997</c:v>
                </c:pt>
                <c:pt idx="198">
                  <c:v>6.4123669999999997</c:v>
                </c:pt>
                <c:pt idx="199">
                  <c:v>6.3636999999999997</c:v>
                </c:pt>
                <c:pt idx="200">
                  <c:v>6.3624999999999998</c:v>
                </c:pt>
                <c:pt idx="201">
                  <c:v>6.3017329999999996</c:v>
                </c:pt>
                <c:pt idx="202">
                  <c:v>6.3581329999999996</c:v>
                </c:pt>
                <c:pt idx="203">
                  <c:v>6.3559999999999999</c:v>
                </c:pt>
                <c:pt idx="204">
                  <c:v>6.3975</c:v>
                </c:pt>
                <c:pt idx="205">
                  <c:v>4.4365540000000001</c:v>
                </c:pt>
                <c:pt idx="206">
                  <c:v>4</c:v>
                </c:pt>
                <c:pt idx="207">
                  <c:v>4</c:v>
                </c:pt>
                <c:pt idx="208">
                  <c:v>4</c:v>
                </c:pt>
                <c:pt idx="209">
                  <c:v>4.9039999999999999</c:v>
                </c:pt>
                <c:pt idx="210">
                  <c:v>5</c:v>
                </c:pt>
                <c:pt idx="211">
                  <c:v>4.9626000000000001</c:v>
                </c:pt>
                <c:pt idx="212">
                  <c:v>4.8636999999999997</c:v>
                </c:pt>
                <c:pt idx="213">
                  <c:v>4.6066330000000004</c:v>
                </c:pt>
                <c:pt idx="214">
                  <c:v>4.4180330000000003</c:v>
                </c:pt>
                <c:pt idx="215">
                  <c:v>4.3907670000000003</c:v>
                </c:pt>
                <c:pt idx="216">
                  <c:v>4.2</c:v>
                </c:pt>
                <c:pt idx="217">
                  <c:v>4.203233</c:v>
                </c:pt>
                <c:pt idx="218">
                  <c:v>4.1491670000000003</c:v>
                </c:pt>
                <c:pt idx="219">
                  <c:v>4.1978330000000001</c:v>
                </c:pt>
                <c:pt idx="220">
                  <c:v>4.1320329999999998</c:v>
                </c:pt>
                <c:pt idx="221">
                  <c:v>4.3439670000000001</c:v>
                </c:pt>
                <c:pt idx="222">
                  <c:v>4.464467</c:v>
                </c:pt>
                <c:pt idx="223">
                  <c:v>4.4958999999999998</c:v>
                </c:pt>
                <c:pt idx="224">
                  <c:v>4.4838329999999997</c:v>
                </c:pt>
                <c:pt idx="225">
                  <c:v>4.7141330000000004</c:v>
                </c:pt>
                <c:pt idx="226">
                  <c:v>4.9333330000000002</c:v>
                </c:pt>
                <c:pt idx="227">
                  <c:v>5.169333</c:v>
                </c:pt>
                <c:pt idx="228">
                  <c:v>5.4279000000000002</c:v>
                </c:pt>
                <c:pt idx="229">
                  <c:v>5.5101329999999997</c:v>
                </c:pt>
                <c:pt idx="230">
                  <c:v>5.6204669999999997</c:v>
                </c:pt>
                <c:pt idx="231">
                  <c:v>5.7045329999999996</c:v>
                </c:pt>
                <c:pt idx="232">
                  <c:v>5.8666669999999996</c:v>
                </c:pt>
                <c:pt idx="233">
                  <c:v>5.9097670000000004</c:v>
                </c:pt>
                <c:pt idx="234">
                  <c:v>5.8984329999999998</c:v>
                </c:pt>
                <c:pt idx="235">
                  <c:v>5.9100999999999999</c:v>
                </c:pt>
                <c:pt idx="236">
                  <c:v>6.0934670000000004</c:v>
                </c:pt>
                <c:pt idx="237">
                  <c:v>6.0936669999999999</c:v>
                </c:pt>
                <c:pt idx="238">
                  <c:v>6.2461330000000004</c:v>
                </c:pt>
                <c:pt idx="239">
                  <c:v>6.2367999999999997</c:v>
                </c:pt>
                <c:pt idx="240">
                  <c:v>6.3604329999999996</c:v>
                </c:pt>
                <c:pt idx="241">
                  <c:v>6.2578329999999998</c:v>
                </c:pt>
                <c:pt idx="242">
                  <c:v>6.2475670000000001</c:v>
                </c:pt>
                <c:pt idx="243">
                  <c:v>4.3675620000000004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4.9039999999999999</c:v>
                </c:pt>
                <c:pt idx="248">
                  <c:v>5</c:v>
                </c:pt>
                <c:pt idx="249">
                  <c:v>4.9466999999999999</c:v>
                </c:pt>
                <c:pt idx="250">
                  <c:v>4.7924670000000003</c:v>
                </c:pt>
                <c:pt idx="251">
                  <c:v>4.7136329999999997</c:v>
                </c:pt>
                <c:pt idx="252">
                  <c:v>4.6690329999999998</c:v>
                </c:pt>
                <c:pt idx="253">
                  <c:v>5.1252329999999997</c:v>
                </c:pt>
                <c:pt idx="254">
                  <c:v>5.266667</c:v>
                </c:pt>
                <c:pt idx="255">
                  <c:v>5.2829670000000002</c:v>
                </c:pt>
                <c:pt idx="256">
                  <c:v>5.2066670000000004</c:v>
                </c:pt>
                <c:pt idx="257">
                  <c:v>5.2937000000000003</c:v>
                </c:pt>
                <c:pt idx="258">
                  <c:v>5.2656330000000002</c:v>
                </c:pt>
                <c:pt idx="259">
                  <c:v>5.5347999999999997</c:v>
                </c:pt>
                <c:pt idx="260">
                  <c:v>5.5865999999999998</c:v>
                </c:pt>
                <c:pt idx="261">
                  <c:v>5.3879669999999997</c:v>
                </c:pt>
                <c:pt idx="262">
                  <c:v>5.2247000000000003</c:v>
                </c:pt>
                <c:pt idx="263">
                  <c:v>5.1810330000000002</c:v>
                </c:pt>
                <c:pt idx="264">
                  <c:v>5.0880999999999998</c:v>
                </c:pt>
                <c:pt idx="265">
                  <c:v>5.1757999999999997</c:v>
                </c:pt>
                <c:pt idx="266">
                  <c:v>5.2478999999999996</c:v>
                </c:pt>
                <c:pt idx="267">
                  <c:v>5.2866330000000001</c:v>
                </c:pt>
                <c:pt idx="268">
                  <c:v>5.4210669999999999</c:v>
                </c:pt>
                <c:pt idx="269">
                  <c:v>5.4063330000000001</c:v>
                </c:pt>
                <c:pt idx="270">
                  <c:v>5.2900669999999996</c:v>
                </c:pt>
                <c:pt idx="271">
                  <c:v>5.3538670000000002</c:v>
                </c:pt>
                <c:pt idx="272">
                  <c:v>5.6711</c:v>
                </c:pt>
                <c:pt idx="273">
                  <c:v>5.7786670000000004</c:v>
                </c:pt>
                <c:pt idx="274">
                  <c:v>6.0474329999999998</c:v>
                </c:pt>
                <c:pt idx="275">
                  <c:v>6.0720000000000001</c:v>
                </c:pt>
                <c:pt idx="276">
                  <c:v>6.2</c:v>
                </c:pt>
                <c:pt idx="277">
                  <c:v>6.2490670000000001</c:v>
                </c:pt>
                <c:pt idx="278">
                  <c:v>6.4332669999999998</c:v>
                </c:pt>
                <c:pt idx="279">
                  <c:v>6.4317330000000004</c:v>
                </c:pt>
                <c:pt idx="280">
                  <c:v>4.9282149999999998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4.9039999999999999</c:v>
                </c:pt>
                <c:pt idx="285">
                  <c:v>5</c:v>
                </c:pt>
                <c:pt idx="286">
                  <c:v>4.9961669999999998</c:v>
                </c:pt>
                <c:pt idx="287">
                  <c:v>4.873767</c:v>
                </c:pt>
                <c:pt idx="288">
                  <c:v>4.651567</c:v>
                </c:pt>
                <c:pt idx="289">
                  <c:v>4.5624669999999998</c:v>
                </c:pt>
                <c:pt idx="290">
                  <c:v>4.9810670000000004</c:v>
                </c:pt>
                <c:pt idx="291">
                  <c:v>5.0666669999999998</c:v>
                </c:pt>
                <c:pt idx="292">
                  <c:v>5.0666669999999998</c:v>
                </c:pt>
                <c:pt idx="293">
                  <c:v>5.0666669999999998</c:v>
                </c:pt>
                <c:pt idx="294">
                  <c:v>5.1029999999999998</c:v>
                </c:pt>
                <c:pt idx="295">
                  <c:v>4.9700670000000002</c:v>
                </c:pt>
                <c:pt idx="296">
                  <c:v>5.0387000000000004</c:v>
                </c:pt>
                <c:pt idx="297">
                  <c:v>5.0795329999999996</c:v>
                </c:pt>
                <c:pt idx="298">
                  <c:v>4.9203999999999999</c:v>
                </c:pt>
                <c:pt idx="299">
                  <c:v>4.9666670000000002</c:v>
                </c:pt>
                <c:pt idx="300">
                  <c:v>5.0990000000000002</c:v>
                </c:pt>
                <c:pt idx="301">
                  <c:v>5.2</c:v>
                </c:pt>
                <c:pt idx="302">
                  <c:v>5.3429000000000002</c:v>
                </c:pt>
                <c:pt idx="303">
                  <c:v>5.4613670000000001</c:v>
                </c:pt>
                <c:pt idx="304">
                  <c:v>5.4273999999999996</c:v>
                </c:pt>
                <c:pt idx="305">
                  <c:v>5.6287669999999999</c:v>
                </c:pt>
                <c:pt idx="306">
                  <c:v>5.6418670000000004</c:v>
                </c:pt>
                <c:pt idx="307">
                  <c:v>5.706067</c:v>
                </c:pt>
                <c:pt idx="308">
                  <c:v>5.8178000000000001</c:v>
                </c:pt>
                <c:pt idx="309">
                  <c:v>6.1</c:v>
                </c:pt>
                <c:pt idx="310">
                  <c:v>6.1085000000000003</c:v>
                </c:pt>
                <c:pt idx="311">
                  <c:v>6.1829669999999997</c:v>
                </c:pt>
                <c:pt idx="312">
                  <c:v>6.1874669999999998</c:v>
                </c:pt>
                <c:pt idx="313">
                  <c:v>6.3293670000000004</c:v>
                </c:pt>
                <c:pt idx="314">
                  <c:v>6.3131329999999997</c:v>
                </c:pt>
                <c:pt idx="315">
                  <c:v>6.3998999999999997</c:v>
                </c:pt>
                <c:pt idx="316">
                  <c:v>6.3422330000000002</c:v>
                </c:pt>
                <c:pt idx="317">
                  <c:v>4.7662839999999997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4.8738669999999997</c:v>
                </c:pt>
                <c:pt idx="322">
                  <c:v>4.9666670000000002</c:v>
                </c:pt>
                <c:pt idx="323">
                  <c:v>4.9283330000000003</c:v>
                </c:pt>
                <c:pt idx="324">
                  <c:v>4.6764330000000003</c:v>
                </c:pt>
                <c:pt idx="325">
                  <c:v>4.526967</c:v>
                </c:pt>
                <c:pt idx="326">
                  <c:v>4.3543329999999996</c:v>
                </c:pt>
                <c:pt idx="327">
                  <c:v>4.3433669999999998</c:v>
                </c:pt>
                <c:pt idx="328">
                  <c:v>4.3666669999999996</c:v>
                </c:pt>
                <c:pt idx="329">
                  <c:v>4.3920329999999996</c:v>
                </c:pt>
                <c:pt idx="330">
                  <c:v>4.3357999999999999</c:v>
                </c:pt>
                <c:pt idx="331">
                  <c:v>4.503533</c:v>
                </c:pt>
                <c:pt idx="332">
                  <c:v>4.3864330000000002</c:v>
                </c:pt>
                <c:pt idx="333">
                  <c:v>4.3677669999999997</c:v>
                </c:pt>
                <c:pt idx="334">
                  <c:v>4.4000000000000004</c:v>
                </c:pt>
                <c:pt idx="335">
                  <c:v>4.6272000000000002</c:v>
                </c:pt>
                <c:pt idx="336">
                  <c:v>4.7946330000000001</c:v>
                </c:pt>
                <c:pt idx="337">
                  <c:v>4.9317000000000002</c:v>
                </c:pt>
                <c:pt idx="338">
                  <c:v>5.0351670000000004</c:v>
                </c:pt>
                <c:pt idx="339">
                  <c:v>5.1277330000000001</c:v>
                </c:pt>
                <c:pt idx="340">
                  <c:v>5.233333</c:v>
                </c:pt>
                <c:pt idx="341">
                  <c:v>5.2981670000000003</c:v>
                </c:pt>
                <c:pt idx="342">
                  <c:v>5.3666669999999996</c:v>
                </c:pt>
                <c:pt idx="343">
                  <c:v>5.5045330000000003</c:v>
                </c:pt>
                <c:pt idx="344">
                  <c:v>5.733333</c:v>
                </c:pt>
                <c:pt idx="345">
                  <c:v>5.8317329999999998</c:v>
                </c:pt>
                <c:pt idx="346">
                  <c:v>6.0333329999999998</c:v>
                </c:pt>
                <c:pt idx="347">
                  <c:v>6.0519999999999996</c:v>
                </c:pt>
                <c:pt idx="348">
                  <c:v>6.1</c:v>
                </c:pt>
                <c:pt idx="349">
                  <c:v>6.146833</c:v>
                </c:pt>
                <c:pt idx="350">
                  <c:v>6.4</c:v>
                </c:pt>
                <c:pt idx="351">
                  <c:v>6.418933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48800"/>
        <c:axId val="101550720"/>
      </c:lineChart>
      <c:catAx>
        <c:axId val="1015488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/>
                  <a:t>Time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101550720"/>
        <c:crosses val="autoZero"/>
        <c:auto val="1"/>
        <c:lblAlgn val="ctr"/>
        <c:lblOffset val="100"/>
        <c:noMultiLvlLbl val="0"/>
      </c:catAx>
      <c:valAx>
        <c:axId val="101550720"/>
        <c:scaling>
          <c:orientation val="minMax"/>
          <c:max val="8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/>
                  <a:t>Average</a:t>
                </a:r>
                <a:r>
                  <a:rPr lang="tr-TR" baseline="0"/>
                  <a:t> Number of CTAs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01548800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Active Time Ratio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8"/>
          <c:order val="0"/>
          <c:tx>
            <c:strRef>
              <c:f>'fft            '!$I$1</c:f>
              <c:strCache>
                <c:ptCount val="1"/>
                <c:pt idx="0">
                  <c:v>RACT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'fft            '!$I$2:$I$408</c:f>
              <c:numCache>
                <c:formatCode>General</c:formatCode>
                <c:ptCount val="407"/>
                <c:pt idx="0">
                  <c:v>0.84050000000000002</c:v>
                </c:pt>
                <c:pt idx="1">
                  <c:v>0.92226666666666668</c:v>
                </c:pt>
                <c:pt idx="2">
                  <c:v>7.7266666666666664E-2</c:v>
                </c:pt>
                <c:pt idx="3">
                  <c:v>0.35546666666666665</c:v>
                </c:pt>
                <c:pt idx="4">
                  <c:v>0.56846666666666668</c:v>
                </c:pt>
                <c:pt idx="5">
                  <c:v>0.24803333333333333</c:v>
                </c:pt>
                <c:pt idx="6">
                  <c:v>3.6666666666666666E-3</c:v>
                </c:pt>
                <c:pt idx="7">
                  <c:v>6.8333333333333336E-3</c:v>
                </c:pt>
                <c:pt idx="8">
                  <c:v>0.19133333333333333</c:v>
                </c:pt>
                <c:pt idx="9">
                  <c:v>0.29126666666666667</c:v>
                </c:pt>
                <c:pt idx="10">
                  <c:v>4.4400000000000002E-2</c:v>
                </c:pt>
                <c:pt idx="11">
                  <c:v>2.8333333333333335E-3</c:v>
                </c:pt>
                <c:pt idx="12">
                  <c:v>0.31016666666666665</c:v>
                </c:pt>
                <c:pt idx="13">
                  <c:v>0.40813333333333335</c:v>
                </c:pt>
                <c:pt idx="14">
                  <c:v>0.52543333333333331</c:v>
                </c:pt>
                <c:pt idx="15">
                  <c:v>0.76876666666666671</c:v>
                </c:pt>
                <c:pt idx="16">
                  <c:v>0.61480000000000001</c:v>
                </c:pt>
                <c:pt idx="17">
                  <c:v>0.40046666666666669</c:v>
                </c:pt>
                <c:pt idx="18">
                  <c:v>0.64236666666666664</c:v>
                </c:pt>
                <c:pt idx="19">
                  <c:v>0.40379999999999999</c:v>
                </c:pt>
                <c:pt idx="20">
                  <c:v>0.59250000000000003</c:v>
                </c:pt>
                <c:pt idx="21">
                  <c:v>0.5948</c:v>
                </c:pt>
                <c:pt idx="22">
                  <c:v>0.75806666666666667</c:v>
                </c:pt>
                <c:pt idx="23">
                  <c:v>0.32250000000000001</c:v>
                </c:pt>
                <c:pt idx="24">
                  <c:v>0.54763333333333331</c:v>
                </c:pt>
                <c:pt idx="25">
                  <c:v>0.62813333333333332</c:v>
                </c:pt>
                <c:pt idx="26">
                  <c:v>0.44863333333333333</c:v>
                </c:pt>
                <c:pt idx="27">
                  <c:v>0.64536666666666664</c:v>
                </c:pt>
                <c:pt idx="28">
                  <c:v>0.68300000000000005</c:v>
                </c:pt>
                <c:pt idx="29">
                  <c:v>0.34526666666666667</c:v>
                </c:pt>
                <c:pt idx="30">
                  <c:v>0.64436666666666664</c:v>
                </c:pt>
                <c:pt idx="31">
                  <c:v>0.51316666666666666</c:v>
                </c:pt>
                <c:pt idx="32">
                  <c:v>0.41383333333333333</c:v>
                </c:pt>
                <c:pt idx="33">
                  <c:v>0.6623</c:v>
                </c:pt>
                <c:pt idx="34">
                  <c:v>0.55910000000000004</c:v>
                </c:pt>
                <c:pt idx="35">
                  <c:v>0.56276666666666664</c:v>
                </c:pt>
                <c:pt idx="36">
                  <c:v>0.72443333333333337</c:v>
                </c:pt>
                <c:pt idx="37">
                  <c:v>0.45566666666666666</c:v>
                </c:pt>
                <c:pt idx="38">
                  <c:v>0.58079999999999998</c:v>
                </c:pt>
                <c:pt idx="39">
                  <c:v>0.57616666666666672</c:v>
                </c:pt>
                <c:pt idx="40">
                  <c:v>0.59826666666666661</c:v>
                </c:pt>
                <c:pt idx="41">
                  <c:v>0.63916666666666666</c:v>
                </c:pt>
                <c:pt idx="42">
                  <c:v>0.56503333333333339</c:v>
                </c:pt>
                <c:pt idx="43">
                  <c:v>0.61906666666666665</c:v>
                </c:pt>
                <c:pt idx="44">
                  <c:v>0.41973333333333335</c:v>
                </c:pt>
                <c:pt idx="45">
                  <c:v>0.6532</c:v>
                </c:pt>
                <c:pt idx="46">
                  <c:v>0.54526666666666668</c:v>
                </c:pt>
                <c:pt idx="47">
                  <c:v>0.48766666666666669</c:v>
                </c:pt>
                <c:pt idx="48">
                  <c:v>0.63716666666666666</c:v>
                </c:pt>
                <c:pt idx="49">
                  <c:v>0.65110000000000001</c:v>
                </c:pt>
                <c:pt idx="50">
                  <c:v>0.37973333333333331</c:v>
                </c:pt>
                <c:pt idx="51">
                  <c:v>0.56373333333333331</c:v>
                </c:pt>
                <c:pt idx="52">
                  <c:v>0.53433333333333333</c:v>
                </c:pt>
                <c:pt idx="53">
                  <c:v>0.70146666666666668</c:v>
                </c:pt>
                <c:pt idx="54">
                  <c:v>0.55759999999999998</c:v>
                </c:pt>
                <c:pt idx="55">
                  <c:v>0.60273333333333334</c:v>
                </c:pt>
                <c:pt idx="56">
                  <c:v>0.49923333333333331</c:v>
                </c:pt>
                <c:pt idx="57">
                  <c:v>0.6108441206108054</c:v>
                </c:pt>
                <c:pt idx="58">
                  <c:v>0.53158326497128794</c:v>
                </c:pt>
                <c:pt idx="59">
                  <c:v>0.31363636363636366</c:v>
                </c:pt>
                <c:pt idx="60">
                  <c:v>0.84673333333333334</c:v>
                </c:pt>
                <c:pt idx="61">
                  <c:v>0.92820000000000003</c:v>
                </c:pt>
                <c:pt idx="62">
                  <c:v>0.91779999999999995</c:v>
                </c:pt>
                <c:pt idx="63">
                  <c:v>0.90506666666666669</c:v>
                </c:pt>
                <c:pt idx="64">
                  <c:v>0.70709999999999995</c:v>
                </c:pt>
                <c:pt idx="65">
                  <c:v>0.29846666666666666</c:v>
                </c:pt>
                <c:pt idx="66">
                  <c:v>0.57999999999999996</c:v>
                </c:pt>
                <c:pt idx="67">
                  <c:v>0.7661</c:v>
                </c:pt>
                <c:pt idx="68">
                  <c:v>0.77410000000000001</c:v>
                </c:pt>
                <c:pt idx="69">
                  <c:v>0.41289999999999999</c:v>
                </c:pt>
                <c:pt idx="70">
                  <c:v>5.7966666666666666E-2</c:v>
                </c:pt>
                <c:pt idx="71">
                  <c:v>0.14996666666666666</c:v>
                </c:pt>
                <c:pt idx="72">
                  <c:v>0.35503333333333331</c:v>
                </c:pt>
                <c:pt idx="73">
                  <c:v>0.70753333333333335</c:v>
                </c:pt>
                <c:pt idx="74">
                  <c:v>0.5914666666666667</c:v>
                </c:pt>
                <c:pt idx="75">
                  <c:v>0.36056666666666665</c:v>
                </c:pt>
                <c:pt idx="76">
                  <c:v>0.31723333333333331</c:v>
                </c:pt>
                <c:pt idx="77">
                  <c:v>0.53759999999999997</c:v>
                </c:pt>
                <c:pt idx="78">
                  <c:v>0.62046666666666672</c:v>
                </c:pt>
                <c:pt idx="79">
                  <c:v>0.61146666666666671</c:v>
                </c:pt>
                <c:pt idx="80">
                  <c:v>0.84079999999999999</c:v>
                </c:pt>
                <c:pt idx="81">
                  <c:v>0.52373333333333338</c:v>
                </c:pt>
                <c:pt idx="82">
                  <c:v>0.64073333333333338</c:v>
                </c:pt>
                <c:pt idx="83">
                  <c:v>0.80596666666666672</c:v>
                </c:pt>
                <c:pt idx="84">
                  <c:v>0.66643333333333332</c:v>
                </c:pt>
                <c:pt idx="85">
                  <c:v>0.43623333333333331</c:v>
                </c:pt>
                <c:pt idx="86">
                  <c:v>0.71783333333333332</c:v>
                </c:pt>
                <c:pt idx="87">
                  <c:v>0.77596666666666669</c:v>
                </c:pt>
                <c:pt idx="88">
                  <c:v>0.5323</c:v>
                </c:pt>
                <c:pt idx="89">
                  <c:v>0.4829</c:v>
                </c:pt>
                <c:pt idx="90">
                  <c:v>0.7799666666666667</c:v>
                </c:pt>
                <c:pt idx="91">
                  <c:v>0.67476666666666663</c:v>
                </c:pt>
                <c:pt idx="92">
                  <c:v>0.53029999999999999</c:v>
                </c:pt>
                <c:pt idx="93">
                  <c:v>0.52259999999999995</c:v>
                </c:pt>
                <c:pt idx="94">
                  <c:v>0.71463333333333334</c:v>
                </c:pt>
                <c:pt idx="95">
                  <c:v>0.63696666666666668</c:v>
                </c:pt>
                <c:pt idx="96">
                  <c:v>0.45879999999999999</c:v>
                </c:pt>
                <c:pt idx="97">
                  <c:v>0.76129999999999998</c:v>
                </c:pt>
                <c:pt idx="98">
                  <c:v>0.73476666666666668</c:v>
                </c:pt>
                <c:pt idx="99">
                  <c:v>0.64423333333333332</c:v>
                </c:pt>
                <c:pt idx="100">
                  <c:v>0.73933333333333329</c:v>
                </c:pt>
                <c:pt idx="101">
                  <c:v>0.73726666666666663</c:v>
                </c:pt>
                <c:pt idx="102">
                  <c:v>0.45796666666666669</c:v>
                </c:pt>
                <c:pt idx="103">
                  <c:v>0.74816666666666665</c:v>
                </c:pt>
                <c:pt idx="104">
                  <c:v>0.70023333333333337</c:v>
                </c:pt>
                <c:pt idx="105">
                  <c:v>0.65943333333333332</c:v>
                </c:pt>
                <c:pt idx="106">
                  <c:v>0.61606666666666665</c:v>
                </c:pt>
                <c:pt idx="107">
                  <c:v>0.78336666666666666</c:v>
                </c:pt>
                <c:pt idx="108">
                  <c:v>0.50093333333333334</c:v>
                </c:pt>
                <c:pt idx="109">
                  <c:v>0.72719999999999996</c:v>
                </c:pt>
                <c:pt idx="110">
                  <c:v>0.73346666666666671</c:v>
                </c:pt>
                <c:pt idx="111">
                  <c:v>0.66586666666666672</c:v>
                </c:pt>
                <c:pt idx="112">
                  <c:v>0.56676666666666664</c:v>
                </c:pt>
                <c:pt idx="113">
                  <c:v>0.7029333333333333</c:v>
                </c:pt>
                <c:pt idx="114">
                  <c:v>0.60219999999999996</c:v>
                </c:pt>
                <c:pt idx="115">
                  <c:v>0.64802608512727022</c:v>
                </c:pt>
                <c:pt idx="116">
                  <c:v>0.69160620717452637</c:v>
                </c:pt>
                <c:pt idx="117">
                  <c:v>0.72806067172264355</c:v>
                </c:pt>
                <c:pt idx="118">
                  <c:v>0</c:v>
                </c:pt>
                <c:pt idx="119">
                  <c:v>0</c:v>
                </c:pt>
                <c:pt idx="120">
                  <c:v>0.84889999999999999</c:v>
                </c:pt>
                <c:pt idx="121">
                  <c:v>0.92286666666666661</c:v>
                </c:pt>
                <c:pt idx="122">
                  <c:v>0.91466666666666663</c:v>
                </c:pt>
                <c:pt idx="123">
                  <c:v>0.9589333333333333</c:v>
                </c:pt>
                <c:pt idx="124">
                  <c:v>0.80679999999999996</c:v>
                </c:pt>
                <c:pt idx="125">
                  <c:v>0.25280000000000002</c:v>
                </c:pt>
                <c:pt idx="126">
                  <c:v>0.70686666666666664</c:v>
                </c:pt>
                <c:pt idx="127">
                  <c:v>0.62586666666666668</c:v>
                </c:pt>
                <c:pt idx="128">
                  <c:v>0.84083333333333332</c:v>
                </c:pt>
                <c:pt idx="129">
                  <c:v>0.77933333333333332</c:v>
                </c:pt>
                <c:pt idx="130">
                  <c:v>0.21413333333333334</c:v>
                </c:pt>
                <c:pt idx="131">
                  <c:v>9.403333333333333E-2</c:v>
                </c:pt>
                <c:pt idx="132">
                  <c:v>0.27439999999999998</c:v>
                </c:pt>
                <c:pt idx="133">
                  <c:v>0.59733333333333338</c:v>
                </c:pt>
                <c:pt idx="134">
                  <c:v>0.67476666666666663</c:v>
                </c:pt>
                <c:pt idx="135">
                  <c:v>0.43446666666666667</c:v>
                </c:pt>
                <c:pt idx="136">
                  <c:v>0.3962</c:v>
                </c:pt>
                <c:pt idx="137">
                  <c:v>0.55336666666666667</c:v>
                </c:pt>
                <c:pt idx="138">
                  <c:v>0.72633333333333339</c:v>
                </c:pt>
                <c:pt idx="139">
                  <c:v>0.60760000000000003</c:v>
                </c:pt>
                <c:pt idx="140">
                  <c:v>0.77559999999999996</c:v>
                </c:pt>
                <c:pt idx="141">
                  <c:v>0.63686666666666669</c:v>
                </c:pt>
                <c:pt idx="142">
                  <c:v>0.78726666666666667</c:v>
                </c:pt>
                <c:pt idx="143">
                  <c:v>0.60753333333333337</c:v>
                </c:pt>
                <c:pt idx="144">
                  <c:v>0.70589999999999997</c:v>
                </c:pt>
                <c:pt idx="145">
                  <c:v>0.59356666666666669</c:v>
                </c:pt>
                <c:pt idx="146">
                  <c:v>0.64039999999999997</c:v>
                </c:pt>
                <c:pt idx="147">
                  <c:v>0.71453333333333335</c:v>
                </c:pt>
                <c:pt idx="148">
                  <c:v>0.7765333333333333</c:v>
                </c:pt>
                <c:pt idx="149">
                  <c:v>0.65183333333333338</c:v>
                </c:pt>
                <c:pt idx="150">
                  <c:v>0.64080000000000004</c:v>
                </c:pt>
                <c:pt idx="151">
                  <c:v>0.72606666666666664</c:v>
                </c:pt>
                <c:pt idx="152">
                  <c:v>0.65969999999999995</c:v>
                </c:pt>
                <c:pt idx="153">
                  <c:v>0.48783333333333334</c:v>
                </c:pt>
                <c:pt idx="154">
                  <c:v>0.57926666666666671</c:v>
                </c:pt>
                <c:pt idx="155">
                  <c:v>0.77239999999999998</c:v>
                </c:pt>
                <c:pt idx="156">
                  <c:v>0.60346666666666671</c:v>
                </c:pt>
                <c:pt idx="157">
                  <c:v>0.62443333333333328</c:v>
                </c:pt>
                <c:pt idx="158">
                  <c:v>0.65339999999999998</c:v>
                </c:pt>
                <c:pt idx="159">
                  <c:v>0.77243333333333331</c:v>
                </c:pt>
                <c:pt idx="160">
                  <c:v>0.3674</c:v>
                </c:pt>
                <c:pt idx="161">
                  <c:v>0.64633333333333332</c:v>
                </c:pt>
                <c:pt idx="162">
                  <c:v>0.79020000000000001</c:v>
                </c:pt>
                <c:pt idx="163">
                  <c:v>0.71879999999999999</c:v>
                </c:pt>
                <c:pt idx="164">
                  <c:v>0.57956666666666667</c:v>
                </c:pt>
                <c:pt idx="165">
                  <c:v>0.75870000000000004</c:v>
                </c:pt>
                <c:pt idx="166">
                  <c:v>0.44953333333333334</c:v>
                </c:pt>
                <c:pt idx="167">
                  <c:v>0.67466666666666664</c:v>
                </c:pt>
                <c:pt idx="168">
                  <c:v>0.74029999999999996</c:v>
                </c:pt>
                <c:pt idx="169">
                  <c:v>0.70853333333333335</c:v>
                </c:pt>
                <c:pt idx="170">
                  <c:v>0.62370000000000003</c:v>
                </c:pt>
                <c:pt idx="171">
                  <c:v>0.72619999999999996</c:v>
                </c:pt>
                <c:pt idx="172">
                  <c:v>0.55753333333333333</c:v>
                </c:pt>
                <c:pt idx="173">
                  <c:v>0.66466666666666663</c:v>
                </c:pt>
                <c:pt idx="174">
                  <c:v>0.57123333333333337</c:v>
                </c:pt>
                <c:pt idx="175">
                  <c:v>0.70682978650491757</c:v>
                </c:pt>
                <c:pt idx="176">
                  <c:v>0.76226551226551231</c:v>
                </c:pt>
                <c:pt idx="177">
                  <c:v>0.41185334003013563</c:v>
                </c:pt>
                <c:pt idx="178">
                  <c:v>0.26035502958579881</c:v>
                </c:pt>
                <c:pt idx="179">
                  <c:v>0</c:v>
                </c:pt>
                <c:pt idx="180">
                  <c:v>0.8458</c:v>
                </c:pt>
                <c:pt idx="181">
                  <c:v>0.93030000000000002</c:v>
                </c:pt>
                <c:pt idx="182">
                  <c:v>0.91253333333333331</c:v>
                </c:pt>
                <c:pt idx="183">
                  <c:v>0.97330000000000005</c:v>
                </c:pt>
                <c:pt idx="184">
                  <c:v>0.85996666666666666</c:v>
                </c:pt>
                <c:pt idx="185">
                  <c:v>0.78300000000000003</c:v>
                </c:pt>
                <c:pt idx="186">
                  <c:v>0.68186666666666662</c:v>
                </c:pt>
                <c:pt idx="187">
                  <c:v>0.91890000000000005</c:v>
                </c:pt>
                <c:pt idx="188">
                  <c:v>0.88436666666666663</c:v>
                </c:pt>
                <c:pt idx="189">
                  <c:v>0.7198</c:v>
                </c:pt>
                <c:pt idx="190">
                  <c:v>0.82303333333333328</c:v>
                </c:pt>
                <c:pt idx="191">
                  <c:v>0.93606666666666671</c:v>
                </c:pt>
                <c:pt idx="192">
                  <c:v>0.90936666666666666</c:v>
                </c:pt>
                <c:pt idx="193">
                  <c:v>0.90269999999999995</c:v>
                </c:pt>
                <c:pt idx="194">
                  <c:v>0.89659999999999995</c:v>
                </c:pt>
                <c:pt idx="195">
                  <c:v>0.93046666666666666</c:v>
                </c:pt>
                <c:pt idx="196">
                  <c:v>0.91603333333333337</c:v>
                </c:pt>
                <c:pt idx="197">
                  <c:v>0.90236666666666665</c:v>
                </c:pt>
                <c:pt idx="198">
                  <c:v>0.94086666666666663</c:v>
                </c:pt>
                <c:pt idx="199">
                  <c:v>0.91933333333333334</c:v>
                </c:pt>
                <c:pt idx="200">
                  <c:v>0.92416666666666669</c:v>
                </c:pt>
                <c:pt idx="201">
                  <c:v>0.87729999999999997</c:v>
                </c:pt>
                <c:pt idx="202">
                  <c:v>0.88039999999999996</c:v>
                </c:pt>
                <c:pt idx="203">
                  <c:v>0.89606666666666668</c:v>
                </c:pt>
                <c:pt idx="204">
                  <c:v>0.88949999999999996</c:v>
                </c:pt>
                <c:pt idx="205">
                  <c:v>0.91249999999999998</c:v>
                </c:pt>
                <c:pt idx="206">
                  <c:v>0.88356666666666661</c:v>
                </c:pt>
                <c:pt idx="207">
                  <c:v>0.88770000000000004</c:v>
                </c:pt>
                <c:pt idx="208">
                  <c:v>0.90946666666666665</c:v>
                </c:pt>
                <c:pt idx="209">
                  <c:v>0.80346666666666666</c:v>
                </c:pt>
                <c:pt idx="210">
                  <c:v>0.88723333333333332</c:v>
                </c:pt>
                <c:pt idx="211">
                  <c:v>0.85446666666666671</c:v>
                </c:pt>
                <c:pt idx="212">
                  <c:v>0.84903333333333331</c:v>
                </c:pt>
                <c:pt idx="213">
                  <c:v>0.8514666666666667</c:v>
                </c:pt>
                <c:pt idx="214">
                  <c:v>0.84116666666666662</c:v>
                </c:pt>
                <c:pt idx="215">
                  <c:v>0.85976666666666668</c:v>
                </c:pt>
                <c:pt idx="216">
                  <c:v>0.87229999999999996</c:v>
                </c:pt>
                <c:pt idx="217">
                  <c:v>0.67933333333333334</c:v>
                </c:pt>
                <c:pt idx="218">
                  <c:v>0.75019999999999998</c:v>
                </c:pt>
                <c:pt idx="219">
                  <c:v>0.71357722748734675</c:v>
                </c:pt>
                <c:pt idx="220">
                  <c:v>0.65997604442669955</c:v>
                </c:pt>
                <c:pt idx="221">
                  <c:v>0.64383666590055921</c:v>
                </c:pt>
                <c:pt idx="222">
                  <c:v>0.49827557200538358</c:v>
                </c:pt>
                <c:pt idx="223">
                  <c:v>0.25805945974188826</c:v>
                </c:pt>
                <c:pt idx="224">
                  <c:v>0.27186690575811917</c:v>
                </c:pt>
                <c:pt idx="225">
                  <c:v>0.55627530364372468</c:v>
                </c:pt>
                <c:pt idx="226">
                  <c:v>0.66310794780545668</c:v>
                </c:pt>
                <c:pt idx="227">
                  <c:v>0.82586666666666664</c:v>
                </c:pt>
                <c:pt idx="228">
                  <c:v>0.92323333333333335</c:v>
                </c:pt>
                <c:pt idx="229">
                  <c:v>0.92383333333333328</c:v>
                </c:pt>
                <c:pt idx="230">
                  <c:v>0.97219999999999995</c:v>
                </c:pt>
                <c:pt idx="231">
                  <c:v>0.87690000000000001</c:v>
                </c:pt>
                <c:pt idx="232">
                  <c:v>0.76900000000000002</c:v>
                </c:pt>
                <c:pt idx="233">
                  <c:v>0.58023333333333338</c:v>
                </c:pt>
                <c:pt idx="234">
                  <c:v>0.84660000000000002</c:v>
                </c:pt>
                <c:pt idx="235">
                  <c:v>0.9489333333333333</c:v>
                </c:pt>
                <c:pt idx="236">
                  <c:v>0.92326666666666668</c:v>
                </c:pt>
                <c:pt idx="237">
                  <c:v>0.87680000000000002</c:v>
                </c:pt>
                <c:pt idx="238">
                  <c:v>0.7093666666666667</c:v>
                </c:pt>
                <c:pt idx="239">
                  <c:v>0.76780000000000004</c:v>
                </c:pt>
                <c:pt idx="240">
                  <c:v>0.92010000000000003</c:v>
                </c:pt>
                <c:pt idx="241">
                  <c:v>0.94506666666666672</c:v>
                </c:pt>
                <c:pt idx="242">
                  <c:v>0.92766666666666664</c:v>
                </c:pt>
                <c:pt idx="243">
                  <c:v>0.88146666666666662</c:v>
                </c:pt>
                <c:pt idx="244">
                  <c:v>0.8561333333333333</c:v>
                </c:pt>
                <c:pt idx="245">
                  <c:v>0.86270000000000002</c:v>
                </c:pt>
                <c:pt idx="246">
                  <c:v>0.90026666666666666</c:v>
                </c:pt>
                <c:pt idx="247">
                  <c:v>0.91949999999999998</c:v>
                </c:pt>
                <c:pt idx="248">
                  <c:v>0.91596666666666671</c:v>
                </c:pt>
                <c:pt idx="249">
                  <c:v>0.91793333333333338</c:v>
                </c:pt>
                <c:pt idx="250">
                  <c:v>0.88696666666666668</c:v>
                </c:pt>
                <c:pt idx="251">
                  <c:v>0.90629999999999999</c:v>
                </c:pt>
                <c:pt idx="252">
                  <c:v>0.89376666666666671</c:v>
                </c:pt>
                <c:pt idx="253">
                  <c:v>0.87016666666666664</c:v>
                </c:pt>
                <c:pt idx="254">
                  <c:v>0.84056666666666668</c:v>
                </c:pt>
                <c:pt idx="255">
                  <c:v>0.92030000000000001</c:v>
                </c:pt>
                <c:pt idx="256">
                  <c:v>0.89353333333333329</c:v>
                </c:pt>
                <c:pt idx="257">
                  <c:v>0.89066666666666672</c:v>
                </c:pt>
                <c:pt idx="258">
                  <c:v>0.8871</c:v>
                </c:pt>
                <c:pt idx="259">
                  <c:v>0.89103333333333334</c:v>
                </c:pt>
                <c:pt idx="260">
                  <c:v>0.85103333333333331</c:v>
                </c:pt>
                <c:pt idx="261">
                  <c:v>0.82786666666666664</c:v>
                </c:pt>
                <c:pt idx="262">
                  <c:v>0.83960000000000001</c:v>
                </c:pt>
                <c:pt idx="263">
                  <c:v>0.86233333333333329</c:v>
                </c:pt>
                <c:pt idx="264">
                  <c:v>0.85770000000000002</c:v>
                </c:pt>
                <c:pt idx="265">
                  <c:v>0.83893333333333331</c:v>
                </c:pt>
                <c:pt idx="266">
                  <c:v>0.87481084055578484</c:v>
                </c:pt>
                <c:pt idx="267">
                  <c:v>0.68801144912113321</c:v>
                </c:pt>
                <c:pt idx="268">
                  <c:v>0.52279989474079924</c:v>
                </c:pt>
                <c:pt idx="269">
                  <c:v>0.47934797623981212</c:v>
                </c:pt>
                <c:pt idx="270">
                  <c:v>0.40138175077934113</c:v>
                </c:pt>
                <c:pt idx="271">
                  <c:v>0.36235565819861432</c:v>
                </c:pt>
                <c:pt idx="272">
                  <c:v>0.34532374100719426</c:v>
                </c:pt>
                <c:pt idx="273">
                  <c:v>0.83676666666666666</c:v>
                </c:pt>
                <c:pt idx="274">
                  <c:v>0.93063333333333331</c:v>
                </c:pt>
                <c:pt idx="275">
                  <c:v>0.92700000000000005</c:v>
                </c:pt>
                <c:pt idx="276">
                  <c:v>0.97526666666666662</c:v>
                </c:pt>
                <c:pt idx="277">
                  <c:v>0.88493333333333335</c:v>
                </c:pt>
                <c:pt idx="278">
                  <c:v>0.81433333333333335</c:v>
                </c:pt>
                <c:pt idx="279">
                  <c:v>0.74416666666666664</c:v>
                </c:pt>
                <c:pt idx="280">
                  <c:v>0.93163333333333331</c:v>
                </c:pt>
                <c:pt idx="281">
                  <c:v>0.95750000000000002</c:v>
                </c:pt>
                <c:pt idx="282">
                  <c:v>0.91856666666666664</c:v>
                </c:pt>
                <c:pt idx="283">
                  <c:v>0.88019999999999998</c:v>
                </c:pt>
                <c:pt idx="284">
                  <c:v>0.70350000000000001</c:v>
                </c:pt>
                <c:pt idx="285">
                  <c:v>0.8528</c:v>
                </c:pt>
                <c:pt idx="286">
                  <c:v>0.8934333333333333</c:v>
                </c:pt>
                <c:pt idx="287">
                  <c:v>0.93289999999999995</c:v>
                </c:pt>
                <c:pt idx="288">
                  <c:v>0.95586666666666664</c:v>
                </c:pt>
                <c:pt idx="289">
                  <c:v>0.90893333333333337</c:v>
                </c:pt>
                <c:pt idx="290">
                  <c:v>0.82399999999999995</c:v>
                </c:pt>
                <c:pt idx="291">
                  <c:v>0.68156666666666665</c:v>
                </c:pt>
                <c:pt idx="292">
                  <c:v>0.78226666666666667</c:v>
                </c:pt>
                <c:pt idx="293">
                  <c:v>0.89680000000000004</c:v>
                </c:pt>
                <c:pt idx="294">
                  <c:v>0.91936666666666667</c:v>
                </c:pt>
                <c:pt idx="295">
                  <c:v>0.93243333333333334</c:v>
                </c:pt>
                <c:pt idx="296">
                  <c:v>0.85670000000000002</c:v>
                </c:pt>
                <c:pt idx="297">
                  <c:v>0.83433333333333337</c:v>
                </c:pt>
                <c:pt idx="298">
                  <c:v>0.79296666666666671</c:v>
                </c:pt>
                <c:pt idx="299">
                  <c:v>0.91646666666666665</c:v>
                </c:pt>
                <c:pt idx="300">
                  <c:v>0.90703333333333336</c:v>
                </c:pt>
                <c:pt idx="301">
                  <c:v>0.90690000000000004</c:v>
                </c:pt>
                <c:pt idx="302">
                  <c:v>0.92676666666666663</c:v>
                </c:pt>
                <c:pt idx="303">
                  <c:v>0.91043333333333332</c:v>
                </c:pt>
                <c:pt idx="304">
                  <c:v>0.88970000000000005</c:v>
                </c:pt>
                <c:pt idx="305">
                  <c:v>0.9085333333333333</c:v>
                </c:pt>
                <c:pt idx="306">
                  <c:v>0.85440000000000005</c:v>
                </c:pt>
                <c:pt idx="307">
                  <c:v>0.90336666666666665</c:v>
                </c:pt>
                <c:pt idx="308">
                  <c:v>0.89946666666666664</c:v>
                </c:pt>
                <c:pt idx="309">
                  <c:v>0.90143333333333331</c:v>
                </c:pt>
                <c:pt idx="310">
                  <c:v>0.90723333333333334</c:v>
                </c:pt>
                <c:pt idx="311">
                  <c:v>0.89297635844316736</c:v>
                </c:pt>
                <c:pt idx="312">
                  <c:v>0.76986837424404131</c:v>
                </c:pt>
                <c:pt idx="313">
                  <c:v>0.69625437486037678</c:v>
                </c:pt>
                <c:pt idx="314">
                  <c:v>0.58733896661587481</c:v>
                </c:pt>
                <c:pt idx="315">
                  <c:v>0.46952319587628866</c:v>
                </c:pt>
                <c:pt idx="316">
                  <c:v>0.4487229862475442</c:v>
                </c:pt>
                <c:pt idx="317">
                  <c:v>0.23420888055034397</c:v>
                </c:pt>
                <c:pt idx="318">
                  <c:v>0.83399999999999996</c:v>
                </c:pt>
                <c:pt idx="319">
                  <c:v>0.93106666666666671</c:v>
                </c:pt>
                <c:pt idx="320">
                  <c:v>0.92643333333333333</c:v>
                </c:pt>
                <c:pt idx="321">
                  <c:v>0.97236666666666671</c:v>
                </c:pt>
                <c:pt idx="322">
                  <c:v>0.88203333333333334</c:v>
                </c:pt>
                <c:pt idx="323">
                  <c:v>0.79123333333333334</c:v>
                </c:pt>
                <c:pt idx="324">
                  <c:v>0.67896666666666672</c:v>
                </c:pt>
                <c:pt idx="325">
                  <c:v>0.90406666666666669</c:v>
                </c:pt>
                <c:pt idx="326">
                  <c:v>0.9607</c:v>
                </c:pt>
                <c:pt idx="327">
                  <c:v>0.92253333333333332</c:v>
                </c:pt>
                <c:pt idx="328">
                  <c:v>0.8887666666666667</c:v>
                </c:pt>
                <c:pt idx="329">
                  <c:v>0.63463333333333338</c:v>
                </c:pt>
                <c:pt idx="330">
                  <c:v>0.78710000000000002</c:v>
                </c:pt>
                <c:pt idx="331">
                  <c:v>0.91423333333333334</c:v>
                </c:pt>
                <c:pt idx="332">
                  <c:v>0.94410000000000005</c:v>
                </c:pt>
                <c:pt idx="333">
                  <c:v>0.93240000000000001</c:v>
                </c:pt>
                <c:pt idx="334">
                  <c:v>0.91239999999999999</c:v>
                </c:pt>
                <c:pt idx="335">
                  <c:v>0.8753333333333333</c:v>
                </c:pt>
                <c:pt idx="336">
                  <c:v>0.83103333333333329</c:v>
                </c:pt>
                <c:pt idx="337">
                  <c:v>0.81213333333333337</c:v>
                </c:pt>
                <c:pt idx="338">
                  <c:v>0.8851</c:v>
                </c:pt>
                <c:pt idx="339">
                  <c:v>0.90029999999999999</c:v>
                </c:pt>
                <c:pt idx="340">
                  <c:v>0.93123333333333336</c:v>
                </c:pt>
                <c:pt idx="341">
                  <c:v>0.8921</c:v>
                </c:pt>
                <c:pt idx="342">
                  <c:v>0.89016666666666666</c:v>
                </c:pt>
                <c:pt idx="343">
                  <c:v>0.86426666666666663</c:v>
                </c:pt>
                <c:pt idx="344">
                  <c:v>0.90639999999999998</c:v>
                </c:pt>
                <c:pt idx="345">
                  <c:v>0.87873333333333337</c:v>
                </c:pt>
                <c:pt idx="346">
                  <c:v>0.91006666666666669</c:v>
                </c:pt>
                <c:pt idx="347">
                  <c:v>0.90626666666666666</c:v>
                </c:pt>
                <c:pt idx="348">
                  <c:v>0.89776666666666671</c:v>
                </c:pt>
                <c:pt idx="349">
                  <c:v>0.86709999999999998</c:v>
                </c:pt>
                <c:pt idx="350">
                  <c:v>0.89113333333333333</c:v>
                </c:pt>
                <c:pt idx="351">
                  <c:v>0.84250000000000003</c:v>
                </c:pt>
                <c:pt idx="352">
                  <c:v>0.89146666666666663</c:v>
                </c:pt>
                <c:pt idx="353">
                  <c:v>0.85419999999999996</c:v>
                </c:pt>
                <c:pt idx="354">
                  <c:v>0.89770000000000005</c:v>
                </c:pt>
                <c:pt idx="355">
                  <c:v>0.86271893244370312</c:v>
                </c:pt>
                <c:pt idx="356">
                  <c:v>0.81662068965517243</c:v>
                </c:pt>
                <c:pt idx="357">
                  <c:v>0.79612462282328134</c:v>
                </c:pt>
                <c:pt idx="358">
                  <c:v>0.72405437594973099</c:v>
                </c:pt>
                <c:pt idx="359">
                  <c:v>0.64193695751484692</c:v>
                </c:pt>
                <c:pt idx="360">
                  <c:v>0.42918128654970761</c:v>
                </c:pt>
                <c:pt idx="361">
                  <c:v>0.30618009264489887</c:v>
                </c:pt>
                <c:pt idx="362">
                  <c:v>0.31398809523809523</c:v>
                </c:pt>
                <c:pt idx="363">
                  <c:v>0</c:v>
                </c:pt>
                <c:pt idx="364">
                  <c:v>0.84016666666666662</c:v>
                </c:pt>
                <c:pt idx="365">
                  <c:v>0.93023333333333336</c:v>
                </c:pt>
                <c:pt idx="366">
                  <c:v>0.92766666666666664</c:v>
                </c:pt>
                <c:pt idx="367">
                  <c:v>0.95630000000000004</c:v>
                </c:pt>
                <c:pt idx="368">
                  <c:v>0.81599999999999995</c:v>
                </c:pt>
                <c:pt idx="369">
                  <c:v>0.67436666666666667</c:v>
                </c:pt>
                <c:pt idx="370">
                  <c:v>0.87443333333333328</c:v>
                </c:pt>
                <c:pt idx="371">
                  <c:v>0.92213333333333336</c:v>
                </c:pt>
                <c:pt idx="372">
                  <c:v>0.94056666666666666</c:v>
                </c:pt>
                <c:pt idx="373">
                  <c:v>0.89476666666666671</c:v>
                </c:pt>
                <c:pt idx="374">
                  <c:v>0.73660000000000003</c:v>
                </c:pt>
                <c:pt idx="375">
                  <c:v>0.61906666666666665</c:v>
                </c:pt>
                <c:pt idx="376">
                  <c:v>0.9291666666666667</c:v>
                </c:pt>
                <c:pt idx="377">
                  <c:v>0.93100000000000005</c:v>
                </c:pt>
                <c:pt idx="378">
                  <c:v>0.9351666666666667</c:v>
                </c:pt>
                <c:pt idx="379">
                  <c:v>0.90149999999999997</c:v>
                </c:pt>
                <c:pt idx="380">
                  <c:v>0.85366666666666668</c:v>
                </c:pt>
                <c:pt idx="381">
                  <c:v>0.88570000000000004</c:v>
                </c:pt>
                <c:pt idx="382">
                  <c:v>0.93953333333333333</c:v>
                </c:pt>
                <c:pt idx="383">
                  <c:v>0.91290000000000004</c:v>
                </c:pt>
                <c:pt idx="384">
                  <c:v>0.91346666666666665</c:v>
                </c:pt>
                <c:pt idx="385">
                  <c:v>0.89433333333333331</c:v>
                </c:pt>
                <c:pt idx="386">
                  <c:v>0.89863333333333328</c:v>
                </c:pt>
                <c:pt idx="387">
                  <c:v>0.91026666666666667</c:v>
                </c:pt>
                <c:pt idx="388">
                  <c:v>0.90983333333333338</c:v>
                </c:pt>
                <c:pt idx="389">
                  <c:v>0.91803333333333337</c:v>
                </c:pt>
                <c:pt idx="390">
                  <c:v>0.92256666666666665</c:v>
                </c:pt>
                <c:pt idx="391">
                  <c:v>0.89906666666666668</c:v>
                </c:pt>
                <c:pt idx="392">
                  <c:v>0.92343333333333333</c:v>
                </c:pt>
                <c:pt idx="393">
                  <c:v>0.87636666666666663</c:v>
                </c:pt>
                <c:pt idx="394">
                  <c:v>0.91383333333333339</c:v>
                </c:pt>
                <c:pt idx="395">
                  <c:v>0.90590000000000004</c:v>
                </c:pt>
                <c:pt idx="396">
                  <c:v>0.89746666666666663</c:v>
                </c:pt>
                <c:pt idx="397">
                  <c:v>0.89859999999999995</c:v>
                </c:pt>
                <c:pt idx="398">
                  <c:v>0.90273333333333339</c:v>
                </c:pt>
                <c:pt idx="399">
                  <c:v>0.83606666666666662</c:v>
                </c:pt>
                <c:pt idx="400">
                  <c:v>0.74390000000000001</c:v>
                </c:pt>
                <c:pt idx="401">
                  <c:v>0.69629455909943716</c:v>
                </c:pt>
                <c:pt idx="402">
                  <c:v>0.62987753300724503</c:v>
                </c:pt>
                <c:pt idx="403">
                  <c:v>0.42817178881008666</c:v>
                </c:pt>
                <c:pt idx="404">
                  <c:v>0.19182315188970764</c:v>
                </c:pt>
                <c:pt idx="405">
                  <c:v>0.2125848077690568</c:v>
                </c:pt>
                <c:pt idx="406">
                  <c:v>0.60497237569060769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75296"/>
        <c:axId val="101597952"/>
      </c:lineChart>
      <c:catAx>
        <c:axId val="10157529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/>
                  <a:t>Time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101597952"/>
        <c:crosses val="autoZero"/>
        <c:auto val="1"/>
        <c:lblAlgn val="ctr"/>
        <c:lblOffset val="100"/>
        <c:noMultiLvlLbl val="0"/>
      </c:catAx>
      <c:valAx>
        <c:axId val="10159795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/>
                  <a:t>Active Time Ratio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015752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avgcta!$B$1</c:f>
              <c:strCache>
                <c:ptCount val="1"/>
                <c:pt idx="0">
                  <c:v>Default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elete val="1"/>
          </c:dLbls>
          <c:cat>
            <c:strRef>
              <c:f>avgcta!$A$2:$A$33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avgcta!$B$2:$B$33</c:f>
              <c:numCache>
                <c:formatCode>General</c:formatCode>
                <c:ptCount val="3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  <c:pt idx="5">
                  <c:v>2</c:v>
                </c:pt>
                <c:pt idx="6">
                  <c:v>4</c:v>
                </c:pt>
                <c:pt idx="7">
                  <c:v>8</c:v>
                </c:pt>
                <c:pt idx="8">
                  <c:v>8</c:v>
                </c:pt>
                <c:pt idx="9">
                  <c:v>4</c:v>
                </c:pt>
                <c:pt idx="10">
                  <c:v>4</c:v>
                </c:pt>
                <c:pt idx="11">
                  <c:v>8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8</c:v>
                </c:pt>
                <c:pt idx="16">
                  <c:v>2</c:v>
                </c:pt>
                <c:pt idx="17">
                  <c:v>8</c:v>
                </c:pt>
                <c:pt idx="18">
                  <c:v>4</c:v>
                </c:pt>
                <c:pt idx="19">
                  <c:v>4</c:v>
                </c:pt>
                <c:pt idx="20">
                  <c:v>8</c:v>
                </c:pt>
                <c:pt idx="21">
                  <c:v>8</c:v>
                </c:pt>
                <c:pt idx="22">
                  <c:v>6</c:v>
                </c:pt>
                <c:pt idx="23">
                  <c:v>2</c:v>
                </c:pt>
                <c:pt idx="24">
                  <c:v>5</c:v>
                </c:pt>
                <c:pt idx="25">
                  <c:v>8</c:v>
                </c:pt>
                <c:pt idx="26">
                  <c:v>4</c:v>
                </c:pt>
                <c:pt idx="27">
                  <c:v>8</c:v>
                </c:pt>
                <c:pt idx="28">
                  <c:v>8</c:v>
                </c:pt>
                <c:pt idx="29">
                  <c:v>2</c:v>
                </c:pt>
                <c:pt idx="30">
                  <c:v>8</c:v>
                </c:pt>
                <c:pt idx="31">
                  <c:v>5.387096774193548</c:v>
                </c:pt>
              </c:numCache>
            </c:numRef>
          </c:val>
        </c:ser>
        <c:ser>
          <c:idx val="1"/>
          <c:order val="1"/>
          <c:tx>
            <c:strRef>
              <c:f>avgcta!$C$1</c:f>
              <c:strCache>
                <c:ptCount val="1"/>
                <c:pt idx="0">
                  <c:v>DYNCTA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elete val="1"/>
          </c:dLbls>
          <c:cat>
            <c:strRef>
              <c:f>avgcta!$A$2:$A$33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avgcta!$C$2:$C$33</c:f>
              <c:numCache>
                <c:formatCode>General</c:formatCode>
                <c:ptCount val="32"/>
                <c:pt idx="0">
                  <c:v>1.9019870000000001</c:v>
                </c:pt>
                <c:pt idx="1">
                  <c:v>1.096503</c:v>
                </c:pt>
                <c:pt idx="2">
                  <c:v>1.9735480000000001</c:v>
                </c:pt>
                <c:pt idx="3">
                  <c:v>1.298357</c:v>
                </c:pt>
                <c:pt idx="4">
                  <c:v>4.2789529999999996</c:v>
                </c:pt>
                <c:pt idx="5">
                  <c:v>1</c:v>
                </c:pt>
                <c:pt idx="6">
                  <c:v>1</c:v>
                </c:pt>
                <c:pt idx="7">
                  <c:v>2.9809109999999999</c:v>
                </c:pt>
                <c:pt idx="8">
                  <c:v>2.603008</c:v>
                </c:pt>
                <c:pt idx="9">
                  <c:v>1.6251610000000001</c:v>
                </c:pt>
                <c:pt idx="10">
                  <c:v>1.778556</c:v>
                </c:pt>
                <c:pt idx="11">
                  <c:v>2.2451140000000001</c:v>
                </c:pt>
                <c:pt idx="12">
                  <c:v>1.951287</c:v>
                </c:pt>
                <c:pt idx="13">
                  <c:v>2.1184430000000001</c:v>
                </c:pt>
                <c:pt idx="14">
                  <c:v>2.8233030000000001</c:v>
                </c:pt>
                <c:pt idx="15">
                  <c:v>2.1410439999999999</c:v>
                </c:pt>
                <c:pt idx="16">
                  <c:v>1.1830890000000001</c:v>
                </c:pt>
                <c:pt idx="17">
                  <c:v>3.7861370000000001</c:v>
                </c:pt>
                <c:pt idx="18">
                  <c:v>1.762664</c:v>
                </c:pt>
                <c:pt idx="19">
                  <c:v>2.4902609999999998</c:v>
                </c:pt>
                <c:pt idx="20">
                  <c:v>3.1681720000000002</c:v>
                </c:pt>
                <c:pt idx="21">
                  <c:v>2.432264</c:v>
                </c:pt>
                <c:pt idx="22">
                  <c:v>4.7202570000000001</c:v>
                </c:pt>
                <c:pt idx="23">
                  <c:v>1.689765</c:v>
                </c:pt>
                <c:pt idx="24">
                  <c:v>3.6985980000000001</c:v>
                </c:pt>
                <c:pt idx="25">
                  <c:v>1.87656</c:v>
                </c:pt>
                <c:pt idx="26">
                  <c:v>3.610433</c:v>
                </c:pt>
                <c:pt idx="27">
                  <c:v>7.1720860000000002</c:v>
                </c:pt>
                <c:pt idx="28">
                  <c:v>3.999994</c:v>
                </c:pt>
                <c:pt idx="29">
                  <c:v>1.918201</c:v>
                </c:pt>
                <c:pt idx="30">
                  <c:v>7.0805769999999999</c:v>
                </c:pt>
                <c:pt idx="31">
                  <c:v>2.6904913870967735</c:v>
                </c:pt>
              </c:numCache>
            </c:numRef>
          </c:val>
        </c:ser>
        <c:ser>
          <c:idx val="2"/>
          <c:order val="2"/>
          <c:tx>
            <c:strRef>
              <c:f>avgcta!$D$1</c:f>
              <c:strCache>
                <c:ptCount val="1"/>
                <c:pt idx="0">
                  <c:v>Optimal TLP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elete val="1"/>
          </c:dLbls>
          <c:cat>
            <c:strRef>
              <c:f>avgcta!$A$2:$A$33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avgcta!$D$2:$D$33</c:f>
              <c:numCache>
                <c:formatCode>General</c:formatCode>
                <c:ptCount val="32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8</c:v>
                </c:pt>
                <c:pt idx="26">
                  <c:v>3</c:v>
                </c:pt>
                <c:pt idx="27">
                  <c:v>6</c:v>
                </c:pt>
                <c:pt idx="28">
                  <c:v>8</c:v>
                </c:pt>
                <c:pt idx="29">
                  <c:v>2</c:v>
                </c:pt>
                <c:pt idx="30">
                  <c:v>3</c:v>
                </c:pt>
                <c:pt idx="31">
                  <c:v>2.935483870967742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4802560"/>
        <c:axId val="144804096"/>
      </c:barChart>
      <c:catAx>
        <c:axId val="14480256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4804096"/>
        <c:crosses val="autoZero"/>
        <c:auto val="1"/>
        <c:lblAlgn val="ctr"/>
        <c:lblOffset val="100"/>
        <c:noMultiLvlLbl val="0"/>
      </c:catAx>
      <c:valAx>
        <c:axId val="144804096"/>
        <c:scaling>
          <c:orientation val="minMax"/>
          <c:max val="8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tr-TR" sz="1600" b="1" i="0" baseline="0">
                    <a:effectLst/>
                    <a:latin typeface="Times New Roman" pitchFamily="18" charset="0"/>
                    <a:cs typeface="Times New Roman" pitchFamily="18" charset="0"/>
                  </a:rPr>
                  <a:t>Average Number of CTAs/core</a:t>
                </a:r>
                <a:endParaRPr lang="en-US" sz="1600">
                  <a:effectLst/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4802560"/>
        <c:crosses val="autoZero"/>
        <c:crossBetween val="between"/>
        <c:majorUnit val="2"/>
      </c:valAx>
      <c:spPr>
        <a:noFill/>
        <a:ln>
          <a:solidFill>
            <a:sysClr val="windowText" lastClr="000000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avgcta!$B$1</c:f>
              <c:strCache>
                <c:ptCount val="1"/>
                <c:pt idx="0">
                  <c:v>Default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elete val="1"/>
          </c:dLbls>
          <c:cat>
            <c:strRef>
              <c:f>avgcta!$A$2:$A$33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avgcta!$B$2:$B$33</c:f>
              <c:numCache>
                <c:formatCode>General</c:formatCode>
                <c:ptCount val="3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  <c:pt idx="5">
                  <c:v>2</c:v>
                </c:pt>
                <c:pt idx="6">
                  <c:v>4</c:v>
                </c:pt>
                <c:pt idx="7">
                  <c:v>8</c:v>
                </c:pt>
                <c:pt idx="8">
                  <c:v>8</c:v>
                </c:pt>
                <c:pt idx="9">
                  <c:v>4</c:v>
                </c:pt>
                <c:pt idx="10">
                  <c:v>4</c:v>
                </c:pt>
                <c:pt idx="11">
                  <c:v>8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8</c:v>
                </c:pt>
                <c:pt idx="16">
                  <c:v>2</c:v>
                </c:pt>
                <c:pt idx="17">
                  <c:v>8</c:v>
                </c:pt>
                <c:pt idx="18">
                  <c:v>4</c:v>
                </c:pt>
                <c:pt idx="19">
                  <c:v>4</c:v>
                </c:pt>
                <c:pt idx="20">
                  <c:v>8</c:v>
                </c:pt>
                <c:pt idx="21">
                  <c:v>8</c:v>
                </c:pt>
                <c:pt idx="22">
                  <c:v>6</c:v>
                </c:pt>
                <c:pt idx="23">
                  <c:v>2</c:v>
                </c:pt>
                <c:pt idx="24">
                  <c:v>5</c:v>
                </c:pt>
                <c:pt idx="25">
                  <c:v>8</c:v>
                </c:pt>
                <c:pt idx="26">
                  <c:v>4</c:v>
                </c:pt>
                <c:pt idx="27">
                  <c:v>8</c:v>
                </c:pt>
                <c:pt idx="28">
                  <c:v>8</c:v>
                </c:pt>
                <c:pt idx="29">
                  <c:v>2</c:v>
                </c:pt>
                <c:pt idx="30">
                  <c:v>8</c:v>
                </c:pt>
                <c:pt idx="31">
                  <c:v>5.387096774193548</c:v>
                </c:pt>
              </c:numCache>
            </c:numRef>
          </c:val>
        </c:ser>
        <c:ser>
          <c:idx val="1"/>
          <c:order val="1"/>
          <c:tx>
            <c:strRef>
              <c:f>avgcta!$C$1</c:f>
              <c:strCache>
                <c:ptCount val="1"/>
                <c:pt idx="0">
                  <c:v>DYNCTA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elete val="1"/>
          </c:dLbls>
          <c:cat>
            <c:strRef>
              <c:f>avgcta!$A$2:$A$33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avgcta!$C$2:$C$33</c:f>
              <c:numCache>
                <c:formatCode>General</c:formatCode>
                <c:ptCount val="32"/>
                <c:pt idx="0">
                  <c:v>1.9019870000000001</c:v>
                </c:pt>
                <c:pt idx="1">
                  <c:v>1.096503</c:v>
                </c:pt>
                <c:pt idx="2">
                  <c:v>1.9735480000000001</c:v>
                </c:pt>
                <c:pt idx="3">
                  <c:v>1.298357</c:v>
                </c:pt>
                <c:pt idx="4">
                  <c:v>4.2789529999999996</c:v>
                </c:pt>
                <c:pt idx="5">
                  <c:v>1</c:v>
                </c:pt>
                <c:pt idx="6">
                  <c:v>1</c:v>
                </c:pt>
                <c:pt idx="7">
                  <c:v>2.9809109999999999</c:v>
                </c:pt>
                <c:pt idx="8">
                  <c:v>2.603008</c:v>
                </c:pt>
                <c:pt idx="9">
                  <c:v>1.6251610000000001</c:v>
                </c:pt>
                <c:pt idx="10">
                  <c:v>1.778556</c:v>
                </c:pt>
                <c:pt idx="11">
                  <c:v>2.2451140000000001</c:v>
                </c:pt>
                <c:pt idx="12">
                  <c:v>1.951287</c:v>
                </c:pt>
                <c:pt idx="13">
                  <c:v>2.1184430000000001</c:v>
                </c:pt>
                <c:pt idx="14">
                  <c:v>2.8233030000000001</c:v>
                </c:pt>
                <c:pt idx="15">
                  <c:v>2.1410439999999999</c:v>
                </c:pt>
                <c:pt idx="16">
                  <c:v>1.1830890000000001</c:v>
                </c:pt>
                <c:pt idx="17">
                  <c:v>3.7861370000000001</c:v>
                </c:pt>
                <c:pt idx="18">
                  <c:v>1.762664</c:v>
                </c:pt>
                <c:pt idx="19">
                  <c:v>2.4902609999999998</c:v>
                </c:pt>
                <c:pt idx="20">
                  <c:v>3.1681720000000002</c:v>
                </c:pt>
                <c:pt idx="21">
                  <c:v>2.432264</c:v>
                </c:pt>
                <c:pt idx="22">
                  <c:v>4.7202570000000001</c:v>
                </c:pt>
                <c:pt idx="23">
                  <c:v>1.689765</c:v>
                </c:pt>
                <c:pt idx="24">
                  <c:v>3.6985980000000001</c:v>
                </c:pt>
                <c:pt idx="25">
                  <c:v>1.87656</c:v>
                </c:pt>
                <c:pt idx="26">
                  <c:v>3.610433</c:v>
                </c:pt>
                <c:pt idx="27">
                  <c:v>7.1720860000000002</c:v>
                </c:pt>
                <c:pt idx="28">
                  <c:v>3.999994</c:v>
                </c:pt>
                <c:pt idx="29">
                  <c:v>1.918201</c:v>
                </c:pt>
                <c:pt idx="30">
                  <c:v>7.0805769999999999</c:v>
                </c:pt>
                <c:pt idx="31">
                  <c:v>2.6904913870967735</c:v>
                </c:pt>
              </c:numCache>
            </c:numRef>
          </c:val>
        </c:ser>
        <c:ser>
          <c:idx val="2"/>
          <c:order val="2"/>
          <c:tx>
            <c:strRef>
              <c:f>avgcta!$D$1</c:f>
              <c:strCache>
                <c:ptCount val="1"/>
                <c:pt idx="0">
                  <c:v>Optimal TLP</c:v>
                </c:pt>
              </c:strCache>
            </c:strRef>
          </c:tx>
          <c:spPr>
            <a:solidFill>
              <a:srgbClr val="FF0F21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elete val="1"/>
          </c:dLbls>
          <c:cat>
            <c:strRef>
              <c:f>avgcta!$A$2:$A$33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avgcta!$D$2:$D$33</c:f>
              <c:numCache>
                <c:formatCode>General</c:formatCode>
                <c:ptCount val="32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8</c:v>
                </c:pt>
                <c:pt idx="26">
                  <c:v>3</c:v>
                </c:pt>
                <c:pt idx="27">
                  <c:v>6</c:v>
                </c:pt>
                <c:pt idx="28">
                  <c:v>8</c:v>
                </c:pt>
                <c:pt idx="29">
                  <c:v>2</c:v>
                </c:pt>
                <c:pt idx="30">
                  <c:v>3</c:v>
                </c:pt>
                <c:pt idx="31">
                  <c:v>2.935483870967742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4736640"/>
        <c:axId val="144738176"/>
      </c:barChart>
      <c:catAx>
        <c:axId val="1447366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4738176"/>
        <c:crosses val="autoZero"/>
        <c:auto val="1"/>
        <c:lblAlgn val="ctr"/>
        <c:lblOffset val="100"/>
        <c:noMultiLvlLbl val="0"/>
      </c:catAx>
      <c:valAx>
        <c:axId val="144738176"/>
        <c:scaling>
          <c:orientation val="minMax"/>
          <c:max val="8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tr-TR" sz="1600" b="1" i="0" baseline="0">
                    <a:effectLst/>
                    <a:latin typeface="Times New Roman" pitchFamily="18" charset="0"/>
                    <a:cs typeface="Times New Roman" pitchFamily="18" charset="0"/>
                  </a:rPr>
                  <a:t>Average Number of CTAs/core</a:t>
                </a:r>
                <a:endParaRPr lang="en-US" sz="1400">
                  <a:effectLst/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4736640"/>
        <c:crosses val="autoZero"/>
        <c:crossBetween val="between"/>
        <c:majorUnit val="2"/>
      </c:valAx>
      <c:spPr>
        <a:noFill/>
        <a:ln>
          <a:solidFill>
            <a:sysClr val="windowText" lastClr="000000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static_ordered!$B$1</c:f>
              <c:strCache>
                <c:ptCount val="1"/>
                <c:pt idx="0">
                  <c:v>Minimum TLP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5173884514435698E-3"/>
                  <c:y val="8.6612497905846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1701662292213475E-3"/>
                  <c:y val="9.01585971966270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0312773403324582E-3"/>
                  <c:y val="9.01585971966270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8142388451443569E-2"/>
                  <c:y val="0.1291656893952085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static_ordered!$A$2:$A$33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static_ordered!$B$2:$B$33</c:f>
              <c:numCache>
                <c:formatCode>General</c:formatCode>
                <c:ptCount val="32"/>
                <c:pt idx="0">
                  <c:v>3.3085627019053585</c:v>
                </c:pt>
                <c:pt idx="1">
                  <c:v>0.98568119852796821</c:v>
                </c:pt>
                <c:pt idx="2">
                  <c:v>4.9217847179066787</c:v>
                </c:pt>
                <c:pt idx="3">
                  <c:v>1.05487344187069</c:v>
                </c:pt>
                <c:pt idx="4">
                  <c:v>1.8773004094823351</c:v>
                </c:pt>
                <c:pt idx="5">
                  <c:v>0.99640018935990216</c:v>
                </c:pt>
                <c:pt idx="6">
                  <c:v>1</c:v>
                </c:pt>
                <c:pt idx="7">
                  <c:v>1.4021726343983856</c:v>
                </c:pt>
                <c:pt idx="8">
                  <c:v>0.61014320466694483</c:v>
                </c:pt>
                <c:pt idx="9">
                  <c:v>1.0598332525758951</c:v>
                </c:pt>
                <c:pt idx="10">
                  <c:v>2.3929071943931346</c:v>
                </c:pt>
                <c:pt idx="11">
                  <c:v>0.73790263624703589</c:v>
                </c:pt>
                <c:pt idx="12">
                  <c:v>1.1058273375086747</c:v>
                </c:pt>
                <c:pt idx="13">
                  <c:v>0.92622684715589043</c:v>
                </c:pt>
                <c:pt idx="14">
                  <c:v>1.2285081283322949</c:v>
                </c:pt>
                <c:pt idx="15">
                  <c:v>0.52963821351191198</c:v>
                </c:pt>
                <c:pt idx="16">
                  <c:v>1.0005317943887346</c:v>
                </c:pt>
                <c:pt idx="17">
                  <c:v>1.055652055010214</c:v>
                </c:pt>
                <c:pt idx="18">
                  <c:v>0.9005909119237413</c:v>
                </c:pt>
                <c:pt idx="19">
                  <c:v>0.99240612341064161</c:v>
                </c:pt>
                <c:pt idx="20">
                  <c:v>0.52197355741351481</c:v>
                </c:pt>
                <c:pt idx="21">
                  <c:v>0.74988334575768967</c:v>
                </c:pt>
                <c:pt idx="22">
                  <c:v>1.1530705767149743</c:v>
                </c:pt>
                <c:pt idx="23">
                  <c:v>0.96832760453890954</c:v>
                </c:pt>
                <c:pt idx="24">
                  <c:v>1.0238631735076331</c:v>
                </c:pt>
                <c:pt idx="25">
                  <c:v>0.79719442658495965</c:v>
                </c:pt>
                <c:pt idx="26">
                  <c:v>0.91141322870937147</c:v>
                </c:pt>
                <c:pt idx="27">
                  <c:v>0.21557589351601816</c:v>
                </c:pt>
                <c:pt idx="28">
                  <c:v>0.74366455096735318</c:v>
                </c:pt>
                <c:pt idx="29">
                  <c:v>0.86564683535716713</c:v>
                </c:pt>
                <c:pt idx="30">
                  <c:v>0.96894063177162537</c:v>
                </c:pt>
                <c:pt idx="31">
                  <c:v>1.1937579618521175</c:v>
                </c:pt>
              </c:numCache>
            </c:numRef>
          </c:val>
        </c:ser>
        <c:ser>
          <c:idx val="1"/>
          <c:order val="1"/>
          <c:tx>
            <c:strRef>
              <c:f>static_ordered!$C$1</c:f>
              <c:strCache>
                <c:ptCount val="1"/>
                <c:pt idx="0">
                  <c:v>Optimal TLP</c:v>
                </c:pt>
              </c:strCache>
            </c:strRef>
          </c:tx>
          <c:spPr>
            <a:solidFill>
              <a:srgbClr val="FFE936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Lbl>
              <c:idx val="0"/>
              <c:layout>
                <c:manualLayout>
                  <c:x val="1.6927055993000876E-2"/>
                  <c:y val="0.1783965522661969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0052055993000875E-2"/>
                  <c:y val="0.1783965522661969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1788057742782151E-2"/>
                  <c:y val="0.1783965522661969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2.1788167104111987E-2"/>
                  <c:y val="0.1783965522661969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static_ordered!$A$2:$A$33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static_ordered!$C$2:$C$33</c:f>
              <c:numCache>
                <c:formatCode>General</c:formatCode>
                <c:ptCount val="32"/>
                <c:pt idx="0">
                  <c:v>3.4678674658378812</c:v>
                </c:pt>
                <c:pt idx="1">
                  <c:v>1</c:v>
                </c:pt>
                <c:pt idx="2">
                  <c:v>4.9217847179066787</c:v>
                </c:pt>
                <c:pt idx="3">
                  <c:v>1.0787447535925732</c:v>
                </c:pt>
                <c:pt idx="4">
                  <c:v>3.0367181252994784</c:v>
                </c:pt>
                <c:pt idx="5">
                  <c:v>1.0034431065543949</c:v>
                </c:pt>
                <c:pt idx="6">
                  <c:v>1</c:v>
                </c:pt>
                <c:pt idx="7">
                  <c:v>1.487235999131308</c:v>
                </c:pt>
                <c:pt idx="8">
                  <c:v>1</c:v>
                </c:pt>
                <c:pt idx="9">
                  <c:v>1.0598332525758951</c:v>
                </c:pt>
                <c:pt idx="10">
                  <c:v>2.3929071943931346</c:v>
                </c:pt>
                <c:pt idx="11">
                  <c:v>1</c:v>
                </c:pt>
                <c:pt idx="12">
                  <c:v>1.1058273375086747</c:v>
                </c:pt>
                <c:pt idx="13">
                  <c:v>1.0576666238981809</c:v>
                </c:pt>
                <c:pt idx="14">
                  <c:v>1.2285081283322949</c:v>
                </c:pt>
                <c:pt idx="15">
                  <c:v>1</c:v>
                </c:pt>
                <c:pt idx="16">
                  <c:v>1.0005317943887346</c:v>
                </c:pt>
                <c:pt idx="17">
                  <c:v>1.3550758897309572</c:v>
                </c:pt>
                <c:pt idx="18">
                  <c:v>1</c:v>
                </c:pt>
                <c:pt idx="19">
                  <c:v>1.153447982291844</c:v>
                </c:pt>
                <c:pt idx="20">
                  <c:v>1.1047539072781281</c:v>
                </c:pt>
                <c:pt idx="21">
                  <c:v>1.0463428732665137</c:v>
                </c:pt>
                <c:pt idx="22">
                  <c:v>1.4113234601290521</c:v>
                </c:pt>
                <c:pt idx="23">
                  <c:v>1</c:v>
                </c:pt>
                <c:pt idx="24">
                  <c:v>1.0356708818485099</c:v>
                </c:pt>
                <c:pt idx="25">
                  <c:v>1</c:v>
                </c:pt>
                <c:pt idx="26">
                  <c:v>1.0105162019784737</c:v>
                </c:pt>
                <c:pt idx="27">
                  <c:v>1.0013818135816706</c:v>
                </c:pt>
                <c:pt idx="28">
                  <c:v>1</c:v>
                </c:pt>
                <c:pt idx="29">
                  <c:v>1</c:v>
                </c:pt>
                <c:pt idx="30">
                  <c:v>1.2143634503829124</c:v>
                </c:pt>
                <c:pt idx="31">
                  <c:v>1.3927079019324935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1965824"/>
        <c:axId val="81967360"/>
      </c:barChart>
      <c:catAx>
        <c:axId val="81965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81967360"/>
        <c:crosses val="autoZero"/>
        <c:auto val="1"/>
        <c:lblAlgn val="ctr"/>
        <c:lblOffset val="100"/>
        <c:noMultiLvlLbl val="0"/>
      </c:catAx>
      <c:valAx>
        <c:axId val="81967360"/>
        <c:scaling>
          <c:orientation val="minMax"/>
          <c:max val="1.6"/>
          <c:min val="0.2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tr-TR" sz="2000" dirty="0" smtClean="0"/>
                  <a:t>Normalized IPC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81965824"/>
        <c:crosses val="autoZero"/>
        <c:crossBetween val="between"/>
        <c:majorUnit val="0.2"/>
      </c:valAx>
      <c:spPr>
        <a:noFill/>
        <a:ln>
          <a:solidFill>
            <a:sysClr val="windowText" lastClr="000000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avgcta!$B$1</c:f>
              <c:strCache>
                <c:ptCount val="1"/>
                <c:pt idx="0">
                  <c:v>Default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elete val="1"/>
          </c:dLbls>
          <c:cat>
            <c:strRef>
              <c:f>avgcta!$A$2:$A$33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avgcta!$B$2:$B$33</c:f>
              <c:numCache>
                <c:formatCode>General</c:formatCode>
                <c:ptCount val="3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  <c:pt idx="5">
                  <c:v>2</c:v>
                </c:pt>
                <c:pt idx="6">
                  <c:v>4</c:v>
                </c:pt>
                <c:pt idx="7">
                  <c:v>8</c:v>
                </c:pt>
                <c:pt idx="8">
                  <c:v>8</c:v>
                </c:pt>
                <c:pt idx="9">
                  <c:v>4</c:v>
                </c:pt>
                <c:pt idx="10">
                  <c:v>4</c:v>
                </c:pt>
                <c:pt idx="11">
                  <c:v>8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8</c:v>
                </c:pt>
                <c:pt idx="16">
                  <c:v>2</c:v>
                </c:pt>
                <c:pt idx="17">
                  <c:v>8</c:v>
                </c:pt>
                <c:pt idx="18">
                  <c:v>4</c:v>
                </c:pt>
                <c:pt idx="19">
                  <c:v>4</c:v>
                </c:pt>
                <c:pt idx="20">
                  <c:v>8</c:v>
                </c:pt>
                <c:pt idx="21">
                  <c:v>8</c:v>
                </c:pt>
                <c:pt idx="22">
                  <c:v>6</c:v>
                </c:pt>
                <c:pt idx="23">
                  <c:v>2</c:v>
                </c:pt>
                <c:pt idx="24">
                  <c:v>5</c:v>
                </c:pt>
                <c:pt idx="25">
                  <c:v>8</c:v>
                </c:pt>
                <c:pt idx="26">
                  <c:v>4</c:v>
                </c:pt>
                <c:pt idx="27">
                  <c:v>8</c:v>
                </c:pt>
                <c:pt idx="28">
                  <c:v>8</c:v>
                </c:pt>
                <c:pt idx="29">
                  <c:v>2</c:v>
                </c:pt>
                <c:pt idx="30">
                  <c:v>8</c:v>
                </c:pt>
                <c:pt idx="31">
                  <c:v>5.387096774193548</c:v>
                </c:pt>
              </c:numCache>
            </c:numRef>
          </c:val>
        </c:ser>
        <c:ser>
          <c:idx val="1"/>
          <c:order val="1"/>
          <c:tx>
            <c:strRef>
              <c:f>avgcta!$C$1</c:f>
              <c:strCache>
                <c:ptCount val="1"/>
                <c:pt idx="0">
                  <c:v>DYNCTA</c:v>
                </c:pt>
              </c:strCache>
            </c:strRef>
          </c:tx>
          <c:spPr>
            <a:solidFill>
              <a:srgbClr val="FFE936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elete val="1"/>
          </c:dLbls>
          <c:cat>
            <c:strRef>
              <c:f>avgcta!$A$2:$A$33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avgcta!$C$2:$C$33</c:f>
              <c:numCache>
                <c:formatCode>General</c:formatCode>
                <c:ptCount val="32"/>
                <c:pt idx="0">
                  <c:v>1.9019870000000001</c:v>
                </c:pt>
                <c:pt idx="1">
                  <c:v>1.096503</c:v>
                </c:pt>
                <c:pt idx="2">
                  <c:v>1.9735480000000001</c:v>
                </c:pt>
                <c:pt idx="3">
                  <c:v>1.298357</c:v>
                </c:pt>
                <c:pt idx="4">
                  <c:v>4.2789529999999996</c:v>
                </c:pt>
                <c:pt idx="5">
                  <c:v>1</c:v>
                </c:pt>
                <c:pt idx="6">
                  <c:v>1</c:v>
                </c:pt>
                <c:pt idx="7">
                  <c:v>2.9809109999999999</c:v>
                </c:pt>
                <c:pt idx="8">
                  <c:v>2.603008</c:v>
                </c:pt>
                <c:pt idx="9">
                  <c:v>1.6251610000000001</c:v>
                </c:pt>
                <c:pt idx="10">
                  <c:v>1.778556</c:v>
                </c:pt>
                <c:pt idx="11">
                  <c:v>2.2451140000000001</c:v>
                </c:pt>
                <c:pt idx="12">
                  <c:v>1.951287</c:v>
                </c:pt>
                <c:pt idx="13">
                  <c:v>2.1184430000000001</c:v>
                </c:pt>
                <c:pt idx="14">
                  <c:v>2.8233030000000001</c:v>
                </c:pt>
                <c:pt idx="15">
                  <c:v>2.1410439999999999</c:v>
                </c:pt>
                <c:pt idx="16">
                  <c:v>1.1830890000000001</c:v>
                </c:pt>
                <c:pt idx="17">
                  <c:v>3.7861370000000001</c:v>
                </c:pt>
                <c:pt idx="18">
                  <c:v>1.762664</c:v>
                </c:pt>
                <c:pt idx="19">
                  <c:v>2.4902609999999998</c:v>
                </c:pt>
                <c:pt idx="20">
                  <c:v>3.1681720000000002</c:v>
                </c:pt>
                <c:pt idx="21">
                  <c:v>2.432264</c:v>
                </c:pt>
                <c:pt idx="22">
                  <c:v>4.7202570000000001</c:v>
                </c:pt>
                <c:pt idx="23">
                  <c:v>1.689765</c:v>
                </c:pt>
                <c:pt idx="24">
                  <c:v>3.6985980000000001</c:v>
                </c:pt>
                <c:pt idx="25">
                  <c:v>1.87656</c:v>
                </c:pt>
                <c:pt idx="26">
                  <c:v>3.610433</c:v>
                </c:pt>
                <c:pt idx="27">
                  <c:v>7.1720860000000002</c:v>
                </c:pt>
                <c:pt idx="28">
                  <c:v>3.999994</c:v>
                </c:pt>
                <c:pt idx="29">
                  <c:v>1.918201</c:v>
                </c:pt>
                <c:pt idx="30">
                  <c:v>7.0805769999999999</c:v>
                </c:pt>
                <c:pt idx="31">
                  <c:v>2.6904913870967735</c:v>
                </c:pt>
              </c:numCache>
            </c:numRef>
          </c:val>
        </c:ser>
        <c:ser>
          <c:idx val="2"/>
          <c:order val="2"/>
          <c:tx>
            <c:strRef>
              <c:f>avgcta!$D$1</c:f>
              <c:strCache>
                <c:ptCount val="1"/>
                <c:pt idx="0">
                  <c:v>Optimal TLP</c:v>
                </c:pt>
              </c:strCache>
            </c:strRef>
          </c:tx>
          <c:spPr>
            <a:solidFill>
              <a:srgbClr val="FF0F21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elete val="1"/>
          </c:dLbls>
          <c:cat>
            <c:strRef>
              <c:f>avgcta!$A$2:$A$33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avgcta!$D$2:$D$33</c:f>
              <c:numCache>
                <c:formatCode>General</c:formatCode>
                <c:ptCount val="32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8</c:v>
                </c:pt>
                <c:pt idx="26">
                  <c:v>3</c:v>
                </c:pt>
                <c:pt idx="27">
                  <c:v>6</c:v>
                </c:pt>
                <c:pt idx="28">
                  <c:v>8</c:v>
                </c:pt>
                <c:pt idx="29">
                  <c:v>2</c:v>
                </c:pt>
                <c:pt idx="30">
                  <c:v>3</c:v>
                </c:pt>
                <c:pt idx="31">
                  <c:v>2.935483870967742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5096704"/>
        <c:axId val="145098240"/>
      </c:barChart>
      <c:catAx>
        <c:axId val="1450967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098240"/>
        <c:crosses val="autoZero"/>
        <c:auto val="1"/>
        <c:lblAlgn val="ctr"/>
        <c:lblOffset val="100"/>
        <c:noMultiLvlLbl val="0"/>
      </c:catAx>
      <c:valAx>
        <c:axId val="145098240"/>
        <c:scaling>
          <c:orientation val="minMax"/>
          <c:max val="8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tr-TR"/>
                  <a:t>Average Number of CTAs/core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096704"/>
        <c:crosses val="autoZero"/>
        <c:crossBetween val="between"/>
        <c:majorUnit val="2"/>
      </c:valAx>
      <c:spPr>
        <a:noFill/>
        <a:ln>
          <a:solidFill>
            <a:sysClr val="windowText" lastClr="000000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TL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IPC!$A$2:$A$33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IPC!$B$2:$B$33</c:f>
              <c:numCache>
                <c:formatCode>General</c:formatCode>
                <c:ptCount val="32"/>
                <c:pt idx="0">
                  <c:v>3.3300609794391605</c:v>
                </c:pt>
                <c:pt idx="1">
                  <c:v>0.94625282870137317</c:v>
                </c:pt>
                <c:pt idx="2">
                  <c:v>1.2622822211350726</c:v>
                </c:pt>
                <c:pt idx="3">
                  <c:v>1.0104814439528285</c:v>
                </c:pt>
                <c:pt idx="4">
                  <c:v>1.3230103678085514</c:v>
                </c:pt>
                <c:pt idx="5">
                  <c:v>1.0090208953392041</c:v>
                </c:pt>
                <c:pt idx="6">
                  <c:v>1</c:v>
                </c:pt>
                <c:pt idx="7">
                  <c:v>1.0324865850458327</c:v>
                </c:pt>
                <c:pt idx="8">
                  <c:v>1</c:v>
                </c:pt>
                <c:pt idx="9">
                  <c:v>1.074091278597143</c:v>
                </c:pt>
                <c:pt idx="10">
                  <c:v>1.4720265139344453</c:v>
                </c:pt>
                <c:pt idx="11">
                  <c:v>0.99809026285990898</c:v>
                </c:pt>
                <c:pt idx="12">
                  <c:v>1.0022667543712895</c:v>
                </c:pt>
                <c:pt idx="13">
                  <c:v>1.0624468565318195</c:v>
                </c:pt>
                <c:pt idx="14">
                  <c:v>1.0127638502333345</c:v>
                </c:pt>
                <c:pt idx="15">
                  <c:v>0.99979591883426644</c:v>
                </c:pt>
                <c:pt idx="16">
                  <c:v>1.0004984081939261</c:v>
                </c:pt>
                <c:pt idx="17">
                  <c:v>0.99652850578237073</c:v>
                </c:pt>
                <c:pt idx="18">
                  <c:v>1.0252179054956405</c:v>
                </c:pt>
                <c:pt idx="19">
                  <c:v>1.0438352096111889</c:v>
                </c:pt>
                <c:pt idx="20">
                  <c:v>1.026503664598543</c:v>
                </c:pt>
                <c:pt idx="21">
                  <c:v>1.2323611064003597</c:v>
                </c:pt>
                <c:pt idx="22">
                  <c:v>1.1669813512692166</c:v>
                </c:pt>
                <c:pt idx="23">
                  <c:v>1.0088357223652116</c:v>
                </c:pt>
                <c:pt idx="24">
                  <c:v>1.0226395094414846</c:v>
                </c:pt>
                <c:pt idx="25">
                  <c:v>0.98106302695188807</c:v>
                </c:pt>
                <c:pt idx="26">
                  <c:v>1.0156955794084976</c:v>
                </c:pt>
                <c:pt idx="27">
                  <c:v>1.0072528994568435</c:v>
                </c:pt>
                <c:pt idx="28">
                  <c:v>1.0057996529591768</c:v>
                </c:pt>
                <c:pt idx="29">
                  <c:v>1.0007512648031793</c:v>
                </c:pt>
                <c:pt idx="30">
                  <c:v>1.0969443734101401</c:v>
                </c:pt>
                <c:pt idx="31">
                  <c:v>1.134386610868771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DYNCTA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elete val="1"/>
          </c:dLbls>
          <c:cat>
            <c:strRef>
              <c:f>IPC!$A$2:$A$33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IPC!$C$2:$C$33</c:f>
              <c:numCache>
                <c:formatCode>General</c:formatCode>
                <c:ptCount val="32"/>
                <c:pt idx="0">
                  <c:v>3.5653334722130743</c:v>
                </c:pt>
                <c:pt idx="1">
                  <c:v>0.99693695741706545</c:v>
                </c:pt>
                <c:pt idx="2">
                  <c:v>2.854709047877193</c:v>
                </c:pt>
                <c:pt idx="3">
                  <c:v>1.1152554536105137</c:v>
                </c:pt>
                <c:pt idx="4">
                  <c:v>2.9367305201136089</c:v>
                </c:pt>
                <c:pt idx="5">
                  <c:v>1.0019166115097506</c:v>
                </c:pt>
                <c:pt idx="6">
                  <c:v>1</c:v>
                </c:pt>
                <c:pt idx="7">
                  <c:v>1.1698315099854313</c:v>
                </c:pt>
                <c:pt idx="8">
                  <c:v>0.97861141071161462</c:v>
                </c:pt>
                <c:pt idx="9">
                  <c:v>1.0367473039696617</c:v>
                </c:pt>
                <c:pt idx="10">
                  <c:v>1.9241972010334676</c:v>
                </c:pt>
                <c:pt idx="11">
                  <c:v>1</c:v>
                </c:pt>
                <c:pt idx="12">
                  <c:v>0.96754724817466831</c:v>
                </c:pt>
                <c:pt idx="13">
                  <c:v>1.0257536702972245</c:v>
                </c:pt>
                <c:pt idx="14">
                  <c:v>1.1454704873598895</c:v>
                </c:pt>
                <c:pt idx="15">
                  <c:v>1</c:v>
                </c:pt>
                <c:pt idx="16">
                  <c:v>1.0004984081939261</c:v>
                </c:pt>
                <c:pt idx="17">
                  <c:v>1.2867981287577124</c:v>
                </c:pt>
                <c:pt idx="18">
                  <c:v>1.0167463378225179</c:v>
                </c:pt>
                <c:pt idx="19">
                  <c:v>1.1642467104090855</c:v>
                </c:pt>
                <c:pt idx="20">
                  <c:v>1.0837861086833835</c:v>
                </c:pt>
                <c:pt idx="21">
                  <c:v>0.97923763764515026</c:v>
                </c:pt>
                <c:pt idx="22">
                  <c:v>1.0831768284937426</c:v>
                </c:pt>
                <c:pt idx="23">
                  <c:v>1.0246064712455005</c:v>
                </c:pt>
                <c:pt idx="24">
                  <c:v>1.0191340421459825</c:v>
                </c:pt>
                <c:pt idx="25">
                  <c:v>0.97532982572887184</c:v>
                </c:pt>
                <c:pt idx="26">
                  <c:v>1.0007098147868527</c:v>
                </c:pt>
                <c:pt idx="27">
                  <c:v>0.98537256256679984</c:v>
                </c:pt>
                <c:pt idx="28">
                  <c:v>0.98558810020594401</c:v>
                </c:pt>
                <c:pt idx="29">
                  <c:v>1.0672855573830868</c:v>
                </c:pt>
                <c:pt idx="30">
                  <c:v>1.1902664908006837</c:v>
                </c:pt>
                <c:pt idx="31">
                  <c:v>1.276833029649755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Optimal TLP</c:v>
                </c:pt>
              </c:strCache>
            </c:strRef>
          </c:tx>
          <c:spPr>
            <a:solidFill>
              <a:srgbClr val="FF0F21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Lbl>
              <c:idx val="0"/>
              <c:layout>
                <c:manualLayout>
                  <c:x val="2.2135389326334208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6927055993000876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7274168853893237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2.2482611548556429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IPC!$A$2:$A$33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IPC!$D$2:$D$33</c:f>
              <c:numCache>
                <c:formatCode>General</c:formatCode>
                <c:ptCount val="32"/>
                <c:pt idx="0">
                  <c:v>3.4678674658378812</c:v>
                </c:pt>
                <c:pt idx="1">
                  <c:v>1</c:v>
                </c:pt>
                <c:pt idx="2">
                  <c:v>4.9217847179066787</c:v>
                </c:pt>
                <c:pt idx="3">
                  <c:v>1.0787447535925732</c:v>
                </c:pt>
                <c:pt idx="4">
                  <c:v>3.0367181252994784</c:v>
                </c:pt>
                <c:pt idx="5">
                  <c:v>1.0034431065543949</c:v>
                </c:pt>
                <c:pt idx="6">
                  <c:v>1</c:v>
                </c:pt>
                <c:pt idx="7">
                  <c:v>1.487235999131308</c:v>
                </c:pt>
                <c:pt idx="8">
                  <c:v>1</c:v>
                </c:pt>
                <c:pt idx="9">
                  <c:v>1.0598332525758951</c:v>
                </c:pt>
                <c:pt idx="10">
                  <c:v>2.3929071943931346</c:v>
                </c:pt>
                <c:pt idx="11">
                  <c:v>1</c:v>
                </c:pt>
                <c:pt idx="12">
                  <c:v>1.1058273375086747</c:v>
                </c:pt>
                <c:pt idx="13">
                  <c:v>1.0576666238981809</c:v>
                </c:pt>
                <c:pt idx="14">
                  <c:v>1.2285081283322949</c:v>
                </c:pt>
                <c:pt idx="15">
                  <c:v>1</c:v>
                </c:pt>
                <c:pt idx="16">
                  <c:v>1.0005317943887346</c:v>
                </c:pt>
                <c:pt idx="17">
                  <c:v>1.3550758897309572</c:v>
                </c:pt>
                <c:pt idx="18">
                  <c:v>1</c:v>
                </c:pt>
                <c:pt idx="19">
                  <c:v>1.153447982291844</c:v>
                </c:pt>
                <c:pt idx="20">
                  <c:v>1.1047539072781281</c:v>
                </c:pt>
                <c:pt idx="21">
                  <c:v>1.0463428732665137</c:v>
                </c:pt>
                <c:pt idx="22">
                  <c:v>1.4113234601290521</c:v>
                </c:pt>
                <c:pt idx="23">
                  <c:v>1</c:v>
                </c:pt>
                <c:pt idx="24">
                  <c:v>1.0356708818485099</c:v>
                </c:pt>
                <c:pt idx="25">
                  <c:v>1</c:v>
                </c:pt>
                <c:pt idx="26">
                  <c:v>1.0105162019784737</c:v>
                </c:pt>
                <c:pt idx="27">
                  <c:v>1.0013818135816706</c:v>
                </c:pt>
                <c:pt idx="28">
                  <c:v>1</c:v>
                </c:pt>
                <c:pt idx="29">
                  <c:v>1</c:v>
                </c:pt>
                <c:pt idx="30">
                  <c:v>1.2143634503829124</c:v>
                </c:pt>
                <c:pt idx="31">
                  <c:v>1.3927079019324935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5269504"/>
        <c:axId val="145271040"/>
      </c:barChart>
      <c:catAx>
        <c:axId val="145269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271040"/>
        <c:crosses val="autoZero"/>
        <c:auto val="1"/>
        <c:lblAlgn val="ctr"/>
        <c:lblOffset val="100"/>
        <c:noMultiLvlLbl val="0"/>
      </c:catAx>
      <c:valAx>
        <c:axId val="145271040"/>
        <c:scaling>
          <c:orientation val="minMax"/>
          <c:max val="1.6"/>
          <c:min val="0.8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tr-TR"/>
                  <a:t>Normalized IPC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269504"/>
        <c:crosses val="autoZero"/>
        <c:crossBetween val="between"/>
        <c:majorUnit val="0.2"/>
      </c:valAx>
      <c:spPr>
        <a:noFill/>
        <a:ln>
          <a:solidFill>
            <a:sysClr val="windowText" lastClr="000000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TL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3003499562554673E-2"/>
                  <c:y val="0.164460301837270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IPC!$A$2:$A$33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IPC!$B$2:$B$33</c:f>
              <c:numCache>
                <c:formatCode>General</c:formatCode>
                <c:ptCount val="32"/>
                <c:pt idx="0">
                  <c:v>3.3300609794391605</c:v>
                </c:pt>
                <c:pt idx="1">
                  <c:v>0.94625282870137317</c:v>
                </c:pt>
                <c:pt idx="2">
                  <c:v>1.2622822211350726</c:v>
                </c:pt>
                <c:pt idx="3">
                  <c:v>1.0104814439528285</c:v>
                </c:pt>
                <c:pt idx="4">
                  <c:v>1.3230103678085514</c:v>
                </c:pt>
                <c:pt idx="5">
                  <c:v>1.0090208953392041</c:v>
                </c:pt>
                <c:pt idx="6">
                  <c:v>1</c:v>
                </c:pt>
                <c:pt idx="7">
                  <c:v>1.0324865850458327</c:v>
                </c:pt>
                <c:pt idx="8">
                  <c:v>1</c:v>
                </c:pt>
                <c:pt idx="9">
                  <c:v>1.074091278597143</c:v>
                </c:pt>
                <c:pt idx="10">
                  <c:v>1.4720265139344453</c:v>
                </c:pt>
                <c:pt idx="11">
                  <c:v>0.99809026285990898</c:v>
                </c:pt>
                <c:pt idx="12">
                  <c:v>1.0022667543712895</c:v>
                </c:pt>
                <c:pt idx="13">
                  <c:v>1.0624468565318195</c:v>
                </c:pt>
                <c:pt idx="14">
                  <c:v>1.0127638502333345</c:v>
                </c:pt>
                <c:pt idx="15">
                  <c:v>0.99979591883426644</c:v>
                </c:pt>
                <c:pt idx="16">
                  <c:v>1.0004984081939261</c:v>
                </c:pt>
                <c:pt idx="17">
                  <c:v>0.99652850578237073</c:v>
                </c:pt>
                <c:pt idx="18">
                  <c:v>1.0252179054956405</c:v>
                </c:pt>
                <c:pt idx="19">
                  <c:v>1.0438352096111889</c:v>
                </c:pt>
                <c:pt idx="20">
                  <c:v>1.026503664598543</c:v>
                </c:pt>
                <c:pt idx="21">
                  <c:v>1.2323611064003597</c:v>
                </c:pt>
                <c:pt idx="22">
                  <c:v>1.1669813512692166</c:v>
                </c:pt>
                <c:pt idx="23">
                  <c:v>1.0088357223652116</c:v>
                </c:pt>
                <c:pt idx="24">
                  <c:v>1.0226395094414846</c:v>
                </c:pt>
                <c:pt idx="25">
                  <c:v>0.98106302695188807</c:v>
                </c:pt>
                <c:pt idx="26">
                  <c:v>1.0156955794084976</c:v>
                </c:pt>
                <c:pt idx="27">
                  <c:v>1.0072528994568435</c:v>
                </c:pt>
                <c:pt idx="28">
                  <c:v>1.0057996529591768</c:v>
                </c:pt>
                <c:pt idx="29">
                  <c:v>1.0007512648031793</c:v>
                </c:pt>
                <c:pt idx="30">
                  <c:v>1.0969443734101401</c:v>
                </c:pt>
                <c:pt idx="31">
                  <c:v>1.134386610868771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DYNCTA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elete val="1"/>
          </c:dLbls>
          <c:cat>
            <c:strRef>
              <c:f>IPC!$A$2:$A$33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IPC!$C$2:$C$33</c:f>
              <c:numCache>
                <c:formatCode>General</c:formatCode>
                <c:ptCount val="32"/>
                <c:pt idx="0">
                  <c:v>3.5653334722130743</c:v>
                </c:pt>
                <c:pt idx="1">
                  <c:v>0.99693695741706545</c:v>
                </c:pt>
                <c:pt idx="2">
                  <c:v>2.854709047877193</c:v>
                </c:pt>
                <c:pt idx="3">
                  <c:v>1.1152554536105137</c:v>
                </c:pt>
                <c:pt idx="4">
                  <c:v>2.9367305201136089</c:v>
                </c:pt>
                <c:pt idx="5">
                  <c:v>1.0019166115097506</c:v>
                </c:pt>
                <c:pt idx="6">
                  <c:v>1</c:v>
                </c:pt>
                <c:pt idx="7">
                  <c:v>1.1698315099854313</c:v>
                </c:pt>
                <c:pt idx="8">
                  <c:v>0.97861141071161462</c:v>
                </c:pt>
                <c:pt idx="9">
                  <c:v>1.0367473039696617</c:v>
                </c:pt>
                <c:pt idx="10">
                  <c:v>1.9241972010334676</c:v>
                </c:pt>
                <c:pt idx="11">
                  <c:v>1</c:v>
                </c:pt>
                <c:pt idx="12">
                  <c:v>0.96754724817466831</c:v>
                </c:pt>
                <c:pt idx="13">
                  <c:v>1.0257536702972245</c:v>
                </c:pt>
                <c:pt idx="14">
                  <c:v>1.1454704873598895</c:v>
                </c:pt>
                <c:pt idx="15">
                  <c:v>1</c:v>
                </c:pt>
                <c:pt idx="16">
                  <c:v>1.0004984081939261</c:v>
                </c:pt>
                <c:pt idx="17">
                  <c:v>1.2867981287577124</c:v>
                </c:pt>
                <c:pt idx="18">
                  <c:v>1.0167463378225179</c:v>
                </c:pt>
                <c:pt idx="19">
                  <c:v>1.1642467104090855</c:v>
                </c:pt>
                <c:pt idx="20">
                  <c:v>1.0837861086833835</c:v>
                </c:pt>
                <c:pt idx="21">
                  <c:v>0.97923763764515026</c:v>
                </c:pt>
                <c:pt idx="22">
                  <c:v>1.0831768284937426</c:v>
                </c:pt>
                <c:pt idx="23">
                  <c:v>1.0246064712455005</c:v>
                </c:pt>
                <c:pt idx="24">
                  <c:v>1.0191340421459825</c:v>
                </c:pt>
                <c:pt idx="25">
                  <c:v>0.97532982572887184</c:v>
                </c:pt>
                <c:pt idx="26">
                  <c:v>1.0007098147868527</c:v>
                </c:pt>
                <c:pt idx="27">
                  <c:v>0.98537256256679984</c:v>
                </c:pt>
                <c:pt idx="28">
                  <c:v>0.98558810020594401</c:v>
                </c:pt>
                <c:pt idx="29">
                  <c:v>1.0672855573830868</c:v>
                </c:pt>
                <c:pt idx="30">
                  <c:v>1.1902664908006837</c:v>
                </c:pt>
                <c:pt idx="31">
                  <c:v>1.276833029649755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Optimal TLP</c:v>
                </c:pt>
              </c:strCache>
            </c:strRef>
          </c:tx>
          <c:spPr>
            <a:solidFill>
              <a:srgbClr val="FF0F21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Lbl>
              <c:idx val="0"/>
              <c:layout>
                <c:manualLayout>
                  <c:x val="2.2135389326334208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6927055993000876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7274168853893237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2.2482611548556429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IPC!$A$2:$A$33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IPC!$D$2:$D$33</c:f>
              <c:numCache>
                <c:formatCode>General</c:formatCode>
                <c:ptCount val="32"/>
                <c:pt idx="0">
                  <c:v>3.4678674658378812</c:v>
                </c:pt>
                <c:pt idx="1">
                  <c:v>1</c:v>
                </c:pt>
                <c:pt idx="2">
                  <c:v>4.9217847179066787</c:v>
                </c:pt>
                <c:pt idx="3">
                  <c:v>1.0787447535925732</c:v>
                </c:pt>
                <c:pt idx="4">
                  <c:v>3.0367181252994784</c:v>
                </c:pt>
                <c:pt idx="5">
                  <c:v>1.0034431065543949</c:v>
                </c:pt>
                <c:pt idx="6">
                  <c:v>1</c:v>
                </c:pt>
                <c:pt idx="7">
                  <c:v>1.487235999131308</c:v>
                </c:pt>
                <c:pt idx="8">
                  <c:v>1</c:v>
                </c:pt>
                <c:pt idx="9">
                  <c:v>1.0598332525758951</c:v>
                </c:pt>
                <c:pt idx="10">
                  <c:v>2.3929071943931346</c:v>
                </c:pt>
                <c:pt idx="11">
                  <c:v>1</c:v>
                </c:pt>
                <c:pt idx="12">
                  <c:v>1.1058273375086747</c:v>
                </c:pt>
                <c:pt idx="13">
                  <c:v>1.0576666238981809</c:v>
                </c:pt>
                <c:pt idx="14">
                  <c:v>1.2285081283322949</c:v>
                </c:pt>
                <c:pt idx="15">
                  <c:v>1</c:v>
                </c:pt>
                <c:pt idx="16">
                  <c:v>1.0005317943887346</c:v>
                </c:pt>
                <c:pt idx="17">
                  <c:v>1.3550758897309572</c:v>
                </c:pt>
                <c:pt idx="18">
                  <c:v>1</c:v>
                </c:pt>
                <c:pt idx="19">
                  <c:v>1.153447982291844</c:v>
                </c:pt>
                <c:pt idx="20">
                  <c:v>1.1047539072781281</c:v>
                </c:pt>
                <c:pt idx="21">
                  <c:v>1.0463428732665137</c:v>
                </c:pt>
                <c:pt idx="22">
                  <c:v>1.4113234601290521</c:v>
                </c:pt>
                <c:pt idx="23">
                  <c:v>1</c:v>
                </c:pt>
                <c:pt idx="24">
                  <c:v>1.0356708818485099</c:v>
                </c:pt>
                <c:pt idx="25">
                  <c:v>1</c:v>
                </c:pt>
                <c:pt idx="26">
                  <c:v>1.0105162019784737</c:v>
                </c:pt>
                <c:pt idx="27">
                  <c:v>1.0013818135816706</c:v>
                </c:pt>
                <c:pt idx="28">
                  <c:v>1</c:v>
                </c:pt>
                <c:pt idx="29">
                  <c:v>1</c:v>
                </c:pt>
                <c:pt idx="30">
                  <c:v>1.2143634503829124</c:v>
                </c:pt>
                <c:pt idx="31">
                  <c:v>1.3927079019324935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5216640"/>
        <c:axId val="145218176"/>
      </c:barChart>
      <c:catAx>
        <c:axId val="145216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218176"/>
        <c:crosses val="autoZero"/>
        <c:auto val="1"/>
        <c:lblAlgn val="ctr"/>
        <c:lblOffset val="100"/>
        <c:noMultiLvlLbl val="0"/>
      </c:catAx>
      <c:valAx>
        <c:axId val="145218176"/>
        <c:scaling>
          <c:orientation val="minMax"/>
          <c:max val="1.6"/>
          <c:min val="0.8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tr-TR"/>
                  <a:t>Normalized IPC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216640"/>
        <c:crosses val="autoZero"/>
        <c:crossBetween val="between"/>
        <c:majorUnit val="0.2"/>
      </c:valAx>
      <c:spPr>
        <a:noFill/>
        <a:ln>
          <a:solidFill>
            <a:sysClr val="windowText" lastClr="000000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TL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3003499562554673E-2"/>
                  <c:y val="0.164460301837270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IPC!$A$2:$A$33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IPC!$B$2:$B$33</c:f>
              <c:numCache>
                <c:formatCode>General</c:formatCode>
                <c:ptCount val="32"/>
                <c:pt idx="0">
                  <c:v>3.3300609794391605</c:v>
                </c:pt>
                <c:pt idx="1">
                  <c:v>0.94625282870137317</c:v>
                </c:pt>
                <c:pt idx="2">
                  <c:v>1.2622822211350726</c:v>
                </c:pt>
                <c:pt idx="3">
                  <c:v>1.0104814439528285</c:v>
                </c:pt>
                <c:pt idx="4">
                  <c:v>1.3230103678085514</c:v>
                </c:pt>
                <c:pt idx="5">
                  <c:v>1.0090208953392041</c:v>
                </c:pt>
                <c:pt idx="6">
                  <c:v>1</c:v>
                </c:pt>
                <c:pt idx="7">
                  <c:v>1.0324865850458327</c:v>
                </c:pt>
                <c:pt idx="8">
                  <c:v>1</c:v>
                </c:pt>
                <c:pt idx="9">
                  <c:v>1.074091278597143</c:v>
                </c:pt>
                <c:pt idx="10">
                  <c:v>1.4720265139344453</c:v>
                </c:pt>
                <c:pt idx="11">
                  <c:v>0.99809026285990898</c:v>
                </c:pt>
                <c:pt idx="12">
                  <c:v>1.0022667543712895</c:v>
                </c:pt>
                <c:pt idx="13">
                  <c:v>1.0624468565318195</c:v>
                </c:pt>
                <c:pt idx="14">
                  <c:v>1.0127638502333345</c:v>
                </c:pt>
                <c:pt idx="15">
                  <c:v>0.99979591883426644</c:v>
                </c:pt>
                <c:pt idx="16">
                  <c:v>1.0004984081939261</c:v>
                </c:pt>
                <c:pt idx="17">
                  <c:v>0.99652850578237073</c:v>
                </c:pt>
                <c:pt idx="18">
                  <c:v>1.0252179054956405</c:v>
                </c:pt>
                <c:pt idx="19">
                  <c:v>1.0438352096111889</c:v>
                </c:pt>
                <c:pt idx="20">
                  <c:v>1.026503664598543</c:v>
                </c:pt>
                <c:pt idx="21">
                  <c:v>1.2323611064003597</c:v>
                </c:pt>
                <c:pt idx="22">
                  <c:v>1.1669813512692166</c:v>
                </c:pt>
                <c:pt idx="23">
                  <c:v>1.0088357223652116</c:v>
                </c:pt>
                <c:pt idx="24">
                  <c:v>1.0226395094414846</c:v>
                </c:pt>
                <c:pt idx="25">
                  <c:v>0.98106302695188807</c:v>
                </c:pt>
                <c:pt idx="26">
                  <c:v>1.0156955794084976</c:v>
                </c:pt>
                <c:pt idx="27">
                  <c:v>1.0072528994568435</c:v>
                </c:pt>
                <c:pt idx="28">
                  <c:v>1.0057996529591768</c:v>
                </c:pt>
                <c:pt idx="29">
                  <c:v>1.0007512648031793</c:v>
                </c:pt>
                <c:pt idx="30">
                  <c:v>1.0969443734101401</c:v>
                </c:pt>
                <c:pt idx="31">
                  <c:v>1.134386610868771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DYNCTA</c:v>
                </c:pt>
              </c:strCache>
            </c:strRef>
          </c:tx>
          <c:spPr>
            <a:solidFill>
              <a:srgbClr val="FFE936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Lbl>
              <c:idx val="0"/>
              <c:layout>
                <c:manualLayout>
                  <c:x val="2.3437226596675414E-3"/>
                  <c:y val="6.56594488188976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173884514435698E-3"/>
                  <c:y val="6.37658573928258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813867016622922E-4"/>
                  <c:y val="6.37658573928258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2.0225721784776902E-2"/>
                  <c:y val="0.1436269685039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IPC!$A$2:$A$33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IPC!$C$2:$C$33</c:f>
              <c:numCache>
                <c:formatCode>General</c:formatCode>
                <c:ptCount val="32"/>
                <c:pt idx="0">
                  <c:v>3.5653334722130743</c:v>
                </c:pt>
                <c:pt idx="1">
                  <c:v>0.99693695741706545</c:v>
                </c:pt>
                <c:pt idx="2">
                  <c:v>2.854709047877193</c:v>
                </c:pt>
                <c:pt idx="3">
                  <c:v>1.1152554536105137</c:v>
                </c:pt>
                <c:pt idx="4">
                  <c:v>2.9367305201136089</c:v>
                </c:pt>
                <c:pt idx="5">
                  <c:v>1.0019166115097506</c:v>
                </c:pt>
                <c:pt idx="6">
                  <c:v>1</c:v>
                </c:pt>
                <c:pt idx="7">
                  <c:v>1.1698315099854313</c:v>
                </c:pt>
                <c:pt idx="8">
                  <c:v>0.97861141071161462</c:v>
                </c:pt>
                <c:pt idx="9">
                  <c:v>1.0367473039696617</c:v>
                </c:pt>
                <c:pt idx="10">
                  <c:v>1.9241972010334676</c:v>
                </c:pt>
                <c:pt idx="11">
                  <c:v>1</c:v>
                </c:pt>
                <c:pt idx="12">
                  <c:v>0.96754724817466831</c:v>
                </c:pt>
                <c:pt idx="13">
                  <c:v>1.0257536702972245</c:v>
                </c:pt>
                <c:pt idx="14">
                  <c:v>1.1454704873598895</c:v>
                </c:pt>
                <c:pt idx="15">
                  <c:v>1</c:v>
                </c:pt>
                <c:pt idx="16">
                  <c:v>1.0004984081939261</c:v>
                </c:pt>
                <c:pt idx="17">
                  <c:v>1.2867981287577124</c:v>
                </c:pt>
                <c:pt idx="18">
                  <c:v>1.0167463378225179</c:v>
                </c:pt>
                <c:pt idx="19">
                  <c:v>1.1642467104090855</c:v>
                </c:pt>
                <c:pt idx="20">
                  <c:v>1.0837861086833835</c:v>
                </c:pt>
                <c:pt idx="21">
                  <c:v>0.97923763764515026</c:v>
                </c:pt>
                <c:pt idx="22">
                  <c:v>1.0831768284937426</c:v>
                </c:pt>
                <c:pt idx="23">
                  <c:v>1.0246064712455005</c:v>
                </c:pt>
                <c:pt idx="24">
                  <c:v>1.0191340421459825</c:v>
                </c:pt>
                <c:pt idx="25">
                  <c:v>0.97532982572887184</c:v>
                </c:pt>
                <c:pt idx="26">
                  <c:v>1.0007098147868527</c:v>
                </c:pt>
                <c:pt idx="27">
                  <c:v>0.98537256256679984</c:v>
                </c:pt>
                <c:pt idx="28">
                  <c:v>0.98558810020594401</c:v>
                </c:pt>
                <c:pt idx="29">
                  <c:v>1.0672855573830868</c:v>
                </c:pt>
                <c:pt idx="30">
                  <c:v>1.1902664908006837</c:v>
                </c:pt>
                <c:pt idx="31">
                  <c:v>1.276833029649755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Optimal TLP</c:v>
                </c:pt>
              </c:strCache>
            </c:strRef>
          </c:tx>
          <c:spPr>
            <a:solidFill>
              <a:srgbClr val="FF0F21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Lbl>
              <c:idx val="0"/>
              <c:layout>
                <c:manualLayout>
                  <c:x val="2.2135389326334208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6927055993000876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7274168853893237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2.2482611548556429E-2"/>
                  <c:y val="0.186871992563429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IPC!$A$2:$A$33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IPC!$D$2:$D$33</c:f>
              <c:numCache>
                <c:formatCode>General</c:formatCode>
                <c:ptCount val="32"/>
                <c:pt idx="0">
                  <c:v>3.4678674658378812</c:v>
                </c:pt>
                <c:pt idx="1">
                  <c:v>1</c:v>
                </c:pt>
                <c:pt idx="2">
                  <c:v>4.9217847179066787</c:v>
                </c:pt>
                <c:pt idx="3">
                  <c:v>1.0787447535925732</c:v>
                </c:pt>
                <c:pt idx="4">
                  <c:v>3.0367181252994784</c:v>
                </c:pt>
                <c:pt idx="5">
                  <c:v>1.0034431065543949</c:v>
                </c:pt>
                <c:pt idx="6">
                  <c:v>1</c:v>
                </c:pt>
                <c:pt idx="7">
                  <c:v>1.487235999131308</c:v>
                </c:pt>
                <c:pt idx="8">
                  <c:v>1</c:v>
                </c:pt>
                <c:pt idx="9">
                  <c:v>1.0598332525758951</c:v>
                </c:pt>
                <c:pt idx="10">
                  <c:v>2.3929071943931346</c:v>
                </c:pt>
                <c:pt idx="11">
                  <c:v>1</c:v>
                </c:pt>
                <c:pt idx="12">
                  <c:v>1.1058273375086747</c:v>
                </c:pt>
                <c:pt idx="13">
                  <c:v>1.0576666238981809</c:v>
                </c:pt>
                <c:pt idx="14">
                  <c:v>1.2285081283322949</c:v>
                </c:pt>
                <c:pt idx="15">
                  <c:v>1</c:v>
                </c:pt>
                <c:pt idx="16">
                  <c:v>1.0005317943887346</c:v>
                </c:pt>
                <c:pt idx="17">
                  <c:v>1.3550758897309572</c:v>
                </c:pt>
                <c:pt idx="18">
                  <c:v>1</c:v>
                </c:pt>
                <c:pt idx="19">
                  <c:v>1.153447982291844</c:v>
                </c:pt>
                <c:pt idx="20">
                  <c:v>1.1047539072781281</c:v>
                </c:pt>
                <c:pt idx="21">
                  <c:v>1.0463428732665137</c:v>
                </c:pt>
                <c:pt idx="22">
                  <c:v>1.4113234601290521</c:v>
                </c:pt>
                <c:pt idx="23">
                  <c:v>1</c:v>
                </c:pt>
                <c:pt idx="24">
                  <c:v>1.0356708818485099</c:v>
                </c:pt>
                <c:pt idx="25">
                  <c:v>1</c:v>
                </c:pt>
                <c:pt idx="26">
                  <c:v>1.0105162019784737</c:v>
                </c:pt>
                <c:pt idx="27">
                  <c:v>1.0013818135816706</c:v>
                </c:pt>
                <c:pt idx="28">
                  <c:v>1</c:v>
                </c:pt>
                <c:pt idx="29">
                  <c:v>1</c:v>
                </c:pt>
                <c:pt idx="30">
                  <c:v>1.2143634503829124</c:v>
                </c:pt>
                <c:pt idx="31">
                  <c:v>1.3927079019324935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5348480"/>
        <c:axId val="145350016"/>
      </c:barChart>
      <c:catAx>
        <c:axId val="145348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350016"/>
        <c:crosses val="autoZero"/>
        <c:auto val="1"/>
        <c:lblAlgn val="ctr"/>
        <c:lblOffset val="100"/>
        <c:noMultiLvlLbl val="0"/>
      </c:catAx>
      <c:valAx>
        <c:axId val="145350016"/>
        <c:scaling>
          <c:orientation val="minMax"/>
          <c:max val="1.6"/>
          <c:min val="0.8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tr-TR"/>
                  <a:t>Normalized IPC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348480"/>
        <c:crosses val="autoZero"/>
        <c:crossBetween val="between"/>
        <c:majorUnit val="0.2"/>
      </c:valAx>
      <c:spPr>
        <a:noFill/>
        <a:ln>
          <a:solidFill>
            <a:sysClr val="windowText" lastClr="000000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lat_util!$B$1</c:f>
              <c:strCache>
                <c:ptCount val="1"/>
                <c:pt idx="0">
                  <c:v>Round Trip Fetch Latency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elete val="1"/>
          </c:dLbls>
          <c:cat>
            <c:strRef>
              <c:f>lat_util!$A$2:$A$33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lat_util!$B$2:$B$33</c:f>
              <c:numCache>
                <c:formatCode>General</c:formatCode>
                <c:ptCount val="32"/>
                <c:pt idx="0">
                  <c:v>1.4369158878504673</c:v>
                </c:pt>
                <c:pt idx="1">
                  <c:v>0.92258064516129035</c:v>
                </c:pt>
                <c:pt idx="2">
                  <c:v>0.77414772727272729</c:v>
                </c:pt>
                <c:pt idx="3">
                  <c:v>0.89189189189189189</c:v>
                </c:pt>
                <c:pt idx="4">
                  <c:v>0.18498659517426275</c:v>
                </c:pt>
                <c:pt idx="5">
                  <c:v>1.0076169749727966</c:v>
                </c:pt>
                <c:pt idx="6">
                  <c:v>1</c:v>
                </c:pt>
                <c:pt idx="7">
                  <c:v>0.64306358381502893</c:v>
                </c:pt>
                <c:pt idx="8">
                  <c:v>0.99277978339350181</c:v>
                </c:pt>
                <c:pt idx="9">
                  <c:v>0.8435828877005348</c:v>
                </c:pt>
                <c:pt idx="10">
                  <c:v>0.50513950073421443</c:v>
                </c:pt>
                <c:pt idx="11">
                  <c:v>1</c:v>
                </c:pt>
                <c:pt idx="12">
                  <c:v>0.4349112426035503</c:v>
                </c:pt>
                <c:pt idx="13">
                  <c:v>0.45776566757493187</c:v>
                </c:pt>
                <c:pt idx="14">
                  <c:v>0.37800087298123092</c:v>
                </c:pt>
                <c:pt idx="15">
                  <c:v>1</c:v>
                </c:pt>
                <c:pt idx="16">
                  <c:v>1.05</c:v>
                </c:pt>
                <c:pt idx="17">
                  <c:v>0.30735386549340038</c:v>
                </c:pt>
                <c:pt idx="18">
                  <c:v>0.79347826086956519</c:v>
                </c:pt>
                <c:pt idx="19">
                  <c:v>0.51754385964912286</c:v>
                </c:pt>
                <c:pt idx="20">
                  <c:v>0.27988338192419826</c:v>
                </c:pt>
                <c:pt idx="21">
                  <c:v>0.26360544217687076</c:v>
                </c:pt>
                <c:pt idx="22">
                  <c:v>0.57287157287157287</c:v>
                </c:pt>
                <c:pt idx="23">
                  <c:v>0.5982142857142857</c:v>
                </c:pt>
                <c:pt idx="24">
                  <c:v>0.16153846153846155</c:v>
                </c:pt>
                <c:pt idx="25">
                  <c:v>0.95454545454545459</c:v>
                </c:pt>
                <c:pt idx="26">
                  <c:v>0.69756097560975605</c:v>
                </c:pt>
                <c:pt idx="27">
                  <c:v>0.64516129032258063</c:v>
                </c:pt>
                <c:pt idx="28">
                  <c:v>0.9642857142857143</c:v>
                </c:pt>
                <c:pt idx="29">
                  <c:v>0.25</c:v>
                </c:pt>
                <c:pt idx="30">
                  <c:v>0.29965156794425085</c:v>
                </c:pt>
                <c:pt idx="31">
                  <c:v>0.6719057223894086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5448320"/>
        <c:axId val="145482880"/>
      </c:barChart>
      <c:catAx>
        <c:axId val="145448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482880"/>
        <c:crosses val="autoZero"/>
        <c:auto val="1"/>
        <c:lblAlgn val="ctr"/>
        <c:lblOffset val="100"/>
        <c:noMultiLvlLbl val="0"/>
      </c:catAx>
      <c:valAx>
        <c:axId val="145482880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tr-TR" sz="1800" dirty="0" smtClean="0"/>
                  <a:t>Normalized Latency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45448320"/>
        <c:crosses val="autoZero"/>
        <c:crossBetween val="between"/>
        <c:majorUnit val="0.2"/>
      </c:valAx>
      <c:spPr>
        <a:noFill/>
        <a:ln>
          <a:solidFill>
            <a:sysClr val="windowText" lastClr="000000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RACT!$F$1</c:f>
              <c:strCache>
                <c:ptCount val="1"/>
                <c:pt idx="0">
                  <c:v>RACT</c:v>
                </c:pt>
              </c:strCache>
            </c:strRef>
          </c:tx>
          <c:spPr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elete val="1"/>
          </c:dLbls>
          <c:cat>
            <c:strRef>
              <c:f>RACT!$A$2:$A$33</c:f>
              <c:strCache>
                <c:ptCount val="32"/>
                <c:pt idx="0">
                  <c:v>PVC </c:v>
                </c:pt>
                <c:pt idx="1">
                  <c:v>SSC </c:v>
                </c:pt>
                <c:pt idx="2">
                  <c:v>IIX </c:v>
                </c:pt>
                <c:pt idx="3">
                  <c:v>BFS </c:v>
                </c:pt>
                <c:pt idx="4">
                  <c:v>SAD </c:v>
                </c:pt>
                <c:pt idx="5">
                  <c:v>PFF </c:v>
                </c:pt>
                <c:pt idx="6">
                  <c:v>LUD </c:v>
                </c:pt>
                <c:pt idx="7">
                  <c:v>SPMV </c:v>
                </c:pt>
                <c:pt idx="8">
                  <c:v>NW </c:v>
                </c:pt>
                <c:pt idx="9">
                  <c:v>MUM </c:v>
                </c:pt>
                <c:pt idx="10">
                  <c:v>KM </c:v>
                </c:pt>
                <c:pt idx="11">
                  <c:v>WP </c:v>
                </c:pt>
                <c:pt idx="12">
                  <c:v>SCP </c:v>
                </c:pt>
                <c:pt idx="13">
                  <c:v>PVR </c:v>
                </c:pt>
                <c:pt idx="14">
                  <c:v>AES </c:v>
                </c:pt>
                <c:pt idx="15">
                  <c:v>LIB </c:v>
                </c:pt>
                <c:pt idx="16">
                  <c:v>NQU </c:v>
                </c:pt>
                <c:pt idx="17">
                  <c:v>FFT </c:v>
                </c:pt>
                <c:pt idx="18">
                  <c:v>SD2 </c:v>
                </c:pt>
                <c:pt idx="19">
                  <c:v>BP </c:v>
                </c:pt>
                <c:pt idx="20">
                  <c:v>JPEG </c:v>
                </c:pt>
                <c:pt idx="21">
                  <c:v>BLK </c:v>
                </c:pt>
                <c:pt idx="22">
                  <c:v>RAY </c:v>
                </c:pt>
                <c:pt idx="23">
                  <c:v>SD1 </c:v>
                </c:pt>
                <c:pt idx="24">
                  <c:v>LKC </c:v>
                </c:pt>
                <c:pt idx="25">
                  <c:v>PFN </c:v>
                </c:pt>
                <c:pt idx="26">
                  <c:v>HOT </c:v>
                </c:pt>
                <c:pt idx="27">
                  <c:v>NN </c:v>
                </c:pt>
                <c:pt idx="28">
                  <c:v>MM </c:v>
                </c:pt>
                <c:pt idx="29">
                  <c:v>STO </c:v>
                </c:pt>
                <c:pt idx="30">
                  <c:v>CP </c:v>
                </c:pt>
                <c:pt idx="31">
                  <c:v>avg</c:v>
                </c:pt>
              </c:strCache>
            </c:strRef>
          </c:cat>
          <c:val>
            <c:numRef>
              <c:f>RACT!$F$2:$F$33</c:f>
              <c:numCache>
                <c:formatCode>General</c:formatCode>
                <c:ptCount val="32"/>
                <c:pt idx="0">
                  <c:v>7.1760223977652887E-2</c:v>
                </c:pt>
                <c:pt idx="1">
                  <c:v>7.2178928580836813E-2</c:v>
                </c:pt>
                <c:pt idx="2">
                  <c:v>0.08</c:v>
                </c:pt>
                <c:pt idx="3">
                  <c:v>0.14853772268113508</c:v>
                </c:pt>
                <c:pt idx="4">
                  <c:v>0.14984530319663722</c:v>
                </c:pt>
                <c:pt idx="5">
                  <c:v>0.15304097709945719</c:v>
                </c:pt>
                <c:pt idx="6">
                  <c:v>0.1762554946123624</c:v>
                </c:pt>
                <c:pt idx="7">
                  <c:v>0.19361227145852061</c:v>
                </c:pt>
                <c:pt idx="8">
                  <c:v>0.23160429535377686</c:v>
                </c:pt>
                <c:pt idx="9">
                  <c:v>0.23378342522357787</c:v>
                </c:pt>
                <c:pt idx="10">
                  <c:v>0.23553850095568088</c:v>
                </c:pt>
                <c:pt idx="11">
                  <c:v>0.35585709974557755</c:v>
                </c:pt>
                <c:pt idx="12">
                  <c:v>0.41722468507352034</c:v>
                </c:pt>
                <c:pt idx="13">
                  <c:v>0.45974700252040024</c:v>
                </c:pt>
                <c:pt idx="14">
                  <c:v>0.46119473049337745</c:v>
                </c:pt>
                <c:pt idx="15">
                  <c:v>0.49175542639968756</c:v>
                </c:pt>
                <c:pt idx="16">
                  <c:v>0.55402899337358935</c:v>
                </c:pt>
                <c:pt idx="17">
                  <c:v>0.56518680175422931</c:v>
                </c:pt>
                <c:pt idx="18">
                  <c:v>0.61474190948623864</c:v>
                </c:pt>
                <c:pt idx="19">
                  <c:v>0.62556855764867481</c:v>
                </c:pt>
                <c:pt idx="20">
                  <c:v>0.63260421318941706</c:v>
                </c:pt>
                <c:pt idx="21">
                  <c:v>0.73900533972466653</c:v>
                </c:pt>
                <c:pt idx="22">
                  <c:v>0.74851859442527979</c:v>
                </c:pt>
                <c:pt idx="23">
                  <c:v>0.75850423760423724</c:v>
                </c:pt>
                <c:pt idx="24">
                  <c:v>0.86211995779808126</c:v>
                </c:pt>
                <c:pt idx="25">
                  <c:v>0.89006432509219935</c:v>
                </c:pt>
                <c:pt idx="26">
                  <c:v>0.9293702601107694</c:v>
                </c:pt>
                <c:pt idx="27">
                  <c:v>0.94031106656930674</c:v>
                </c:pt>
                <c:pt idx="28">
                  <c:v>0.97023172722895068</c:v>
                </c:pt>
                <c:pt idx="29">
                  <c:v>0.97429606250636325</c:v>
                </c:pt>
                <c:pt idx="30">
                  <c:v>0.98598038014006939</c:v>
                </c:pt>
                <c:pt idx="31">
                  <c:v>0.50717640367820238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0593536"/>
        <c:axId val="90607616"/>
      </c:barChart>
      <c:catAx>
        <c:axId val="90593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90607616"/>
        <c:crosses val="autoZero"/>
        <c:auto val="1"/>
        <c:lblAlgn val="ctr"/>
        <c:lblOffset val="100"/>
        <c:noMultiLvlLbl val="0"/>
      </c:catAx>
      <c:valAx>
        <c:axId val="90607616"/>
        <c:scaling>
          <c:orientation val="minMax"/>
          <c:max val="1"/>
          <c:min val="0"/>
        </c:scaling>
        <c:delete val="0"/>
        <c:axPos val="l"/>
        <c:majorGridlines>
          <c:spPr>
            <a:ln>
              <a:solidFill>
                <a:sysClr val="window" lastClr="FFFFFF">
                  <a:lumMod val="50000"/>
                </a:sys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tr-TR" sz="1800" dirty="0" smtClean="0"/>
                  <a:t>Active Time Ratio (RACT)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90593536"/>
        <c:crosses val="autoZero"/>
        <c:crossBetween val="between"/>
        <c:majorUnit val="0.2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AES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mot!$A$3</c:f>
              <c:strCache>
                <c:ptCount val="1"/>
                <c:pt idx="0">
                  <c:v>IPC</c:v>
                </c:pt>
              </c:strCache>
            </c:strRef>
          </c:tx>
          <c:marker>
            <c:symbol val="square"/>
            <c:size val="7"/>
          </c:marker>
          <c:val>
            <c:numRef>
              <c:f>mot!$B$3:$E$3</c:f>
              <c:numCache>
                <c:formatCode>General</c:formatCode>
                <c:ptCount val="4"/>
                <c:pt idx="0">
                  <c:v>1.2285081283322949</c:v>
                </c:pt>
                <c:pt idx="1">
                  <c:v>1.0665899354239055</c:v>
                </c:pt>
                <c:pt idx="2">
                  <c:v>1.0701578437544719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690304"/>
        <c:axId val="90692224"/>
      </c:lineChart>
      <c:catAx>
        <c:axId val="90690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 sz="1400"/>
                  <a:t>Number of CTAs per core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0692224"/>
        <c:crosses val="autoZero"/>
        <c:auto val="1"/>
        <c:lblAlgn val="ctr"/>
        <c:lblOffset val="100"/>
        <c:noMultiLvlLbl val="0"/>
      </c:catAx>
      <c:valAx>
        <c:axId val="90692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 sz="1400"/>
                  <a:t>Normalized Value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06903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AES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mot!$A$3</c:f>
              <c:strCache>
                <c:ptCount val="1"/>
                <c:pt idx="0">
                  <c:v>IPC</c:v>
                </c:pt>
              </c:strCache>
            </c:strRef>
          </c:tx>
          <c:val>
            <c:numRef>
              <c:f>mot!$B$3:$E$3</c:f>
              <c:numCache>
                <c:formatCode>General</c:formatCode>
                <c:ptCount val="4"/>
                <c:pt idx="0">
                  <c:v>1.2285081283322949</c:v>
                </c:pt>
                <c:pt idx="1">
                  <c:v>1.0665899354239055</c:v>
                </c:pt>
                <c:pt idx="2">
                  <c:v>1.0701578437544719</c:v>
                </c:pt>
                <c:pt idx="3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mot!$A$10</c:f>
              <c:strCache>
                <c:ptCount val="1"/>
                <c:pt idx="0">
                  <c:v>lat.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val>
            <c:numRef>
              <c:f>mot!$B$10:$E$10</c:f>
              <c:numCache>
                <c:formatCode>General</c:formatCode>
                <c:ptCount val="4"/>
                <c:pt idx="0">
                  <c:v>0.1422959406372763</c:v>
                </c:pt>
                <c:pt idx="1">
                  <c:v>0.38323876036665211</c:v>
                </c:pt>
                <c:pt idx="2">
                  <c:v>0.68398079441292015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163456"/>
        <c:axId val="92190592"/>
      </c:lineChart>
      <c:catAx>
        <c:axId val="92163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 sz="1400"/>
                  <a:t>Number of CTAs per core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2190592"/>
        <c:crosses val="autoZero"/>
        <c:auto val="1"/>
        <c:lblAlgn val="ctr"/>
        <c:lblOffset val="100"/>
        <c:noMultiLvlLbl val="0"/>
      </c:catAx>
      <c:valAx>
        <c:axId val="92190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 sz="1400"/>
                  <a:t>Normalized Value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21634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MM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mot!$A$4</c:f>
              <c:strCache>
                <c:ptCount val="1"/>
                <c:pt idx="0">
                  <c:v>IPC</c:v>
                </c:pt>
              </c:strCache>
            </c:strRef>
          </c:tx>
          <c:marker>
            <c:symbol val="square"/>
            <c:size val="7"/>
          </c:marker>
          <c:val>
            <c:numRef>
              <c:f>mot!$B$4:$I$4</c:f>
              <c:numCache>
                <c:formatCode>General</c:formatCode>
                <c:ptCount val="8"/>
                <c:pt idx="0">
                  <c:v>0.74366455096735318</c:v>
                </c:pt>
                <c:pt idx="1">
                  <c:v>0.98275639567979045</c:v>
                </c:pt>
                <c:pt idx="2">
                  <c:v>0.98560817712523852</c:v>
                </c:pt>
                <c:pt idx="3">
                  <c:v>0.98558810020594401</c:v>
                </c:pt>
                <c:pt idx="4">
                  <c:v>0.98768458150574312</c:v>
                </c:pt>
                <c:pt idx="5">
                  <c:v>0.99188259017596603</c:v>
                </c:pt>
                <c:pt idx="6">
                  <c:v>0.99698019513906644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227840"/>
        <c:axId val="92230016"/>
      </c:lineChart>
      <c:catAx>
        <c:axId val="92227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 sz="1400" b="1" i="0" baseline="0">
                    <a:effectLst/>
                  </a:rPr>
                  <a:t>Number of CTAs per core</a:t>
                </a:r>
                <a:endParaRPr lang="en-US" sz="1400">
                  <a:effectLst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2230016"/>
        <c:crosses val="autoZero"/>
        <c:auto val="1"/>
        <c:lblAlgn val="ctr"/>
        <c:lblOffset val="100"/>
        <c:noMultiLvlLbl val="0"/>
      </c:catAx>
      <c:valAx>
        <c:axId val="92230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/>
                  <a:t>Normalized Value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22278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MM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mot!$A$4</c:f>
              <c:strCache>
                <c:ptCount val="1"/>
                <c:pt idx="0">
                  <c:v>IPC</c:v>
                </c:pt>
              </c:strCache>
            </c:strRef>
          </c:tx>
          <c:val>
            <c:numRef>
              <c:f>mot!$B$4:$I$4</c:f>
              <c:numCache>
                <c:formatCode>General</c:formatCode>
                <c:ptCount val="8"/>
                <c:pt idx="0">
                  <c:v>0.74366455096735318</c:v>
                </c:pt>
                <c:pt idx="1">
                  <c:v>0.98275639567979045</c:v>
                </c:pt>
                <c:pt idx="2">
                  <c:v>0.98560817712523852</c:v>
                </c:pt>
                <c:pt idx="3">
                  <c:v>0.98558810020594401</c:v>
                </c:pt>
                <c:pt idx="4">
                  <c:v>0.98768458150574312</c:v>
                </c:pt>
                <c:pt idx="5">
                  <c:v>0.99188259017596603</c:v>
                </c:pt>
                <c:pt idx="6">
                  <c:v>0.99698019513906644</c:v>
                </c:pt>
                <c:pt idx="7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mot!$A$11</c:f>
              <c:strCache>
                <c:ptCount val="1"/>
                <c:pt idx="0">
                  <c:v>lat.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val>
            <c:numRef>
              <c:f>mot!$B$11:$I$11</c:f>
              <c:numCache>
                <c:formatCode>General</c:formatCode>
                <c:ptCount val="8"/>
                <c:pt idx="0">
                  <c:v>1</c:v>
                </c:pt>
                <c:pt idx="1">
                  <c:v>0.8214285714285714</c:v>
                </c:pt>
                <c:pt idx="2">
                  <c:v>0.8928571428571429</c:v>
                </c:pt>
                <c:pt idx="3">
                  <c:v>0.9642857142857143</c:v>
                </c:pt>
                <c:pt idx="4">
                  <c:v>1</c:v>
                </c:pt>
                <c:pt idx="5">
                  <c:v>0.9642857142857143</c:v>
                </c:pt>
                <c:pt idx="6">
                  <c:v>0.9642857142857143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259456"/>
        <c:axId val="92261760"/>
      </c:lineChart>
      <c:catAx>
        <c:axId val="92259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 sz="1400" b="1" i="0" baseline="0">
                    <a:effectLst/>
                  </a:rPr>
                  <a:t>Number of CTAs per core</a:t>
                </a:r>
                <a:endParaRPr lang="en-US" sz="1400">
                  <a:effectLst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2261760"/>
        <c:crosses val="autoZero"/>
        <c:auto val="1"/>
        <c:lblAlgn val="ctr"/>
        <c:lblOffset val="100"/>
        <c:noMultiLvlLbl val="0"/>
      </c:catAx>
      <c:valAx>
        <c:axId val="92261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 sz="1400" b="1" i="0" baseline="0">
                    <a:effectLst/>
                  </a:rPr>
                  <a:t>Normalized Value</a:t>
                </a:r>
                <a:endParaRPr lang="en-US" sz="14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22594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JPEG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mot!$A$5</c:f>
              <c:strCache>
                <c:ptCount val="1"/>
                <c:pt idx="0">
                  <c:v>IPC</c:v>
                </c:pt>
              </c:strCache>
            </c:strRef>
          </c:tx>
          <c:marker>
            <c:symbol val="square"/>
            <c:size val="7"/>
          </c:marker>
          <c:val>
            <c:numRef>
              <c:f>mot!$B$5:$I$5</c:f>
              <c:numCache>
                <c:formatCode>General</c:formatCode>
                <c:ptCount val="8"/>
                <c:pt idx="0">
                  <c:v>0.52197355741351481</c:v>
                </c:pt>
                <c:pt idx="1">
                  <c:v>0.91270490074188726</c:v>
                </c:pt>
                <c:pt idx="2">
                  <c:v>1.1047539072781281</c:v>
                </c:pt>
                <c:pt idx="3">
                  <c:v>1.0915774517257832</c:v>
                </c:pt>
                <c:pt idx="4">
                  <c:v>1.079844805103447</c:v>
                </c:pt>
                <c:pt idx="5">
                  <c:v>1.0616557076173057</c:v>
                </c:pt>
                <c:pt idx="6">
                  <c:v>1.0645314982125824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880320"/>
        <c:axId val="93882240"/>
      </c:lineChart>
      <c:catAx>
        <c:axId val="93880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/>
                  <a:t>Number of CTAs per core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3882240"/>
        <c:crosses val="autoZero"/>
        <c:auto val="1"/>
        <c:lblAlgn val="ctr"/>
        <c:lblOffset val="100"/>
        <c:noMultiLvlLbl val="0"/>
      </c:catAx>
      <c:valAx>
        <c:axId val="93882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/>
                  <a:t>Normalized Value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38803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JPEG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mot!$A$5</c:f>
              <c:strCache>
                <c:ptCount val="1"/>
                <c:pt idx="0">
                  <c:v>IPC</c:v>
                </c:pt>
              </c:strCache>
            </c:strRef>
          </c:tx>
          <c:val>
            <c:numRef>
              <c:f>mot!$B$5:$I$5</c:f>
              <c:numCache>
                <c:formatCode>General</c:formatCode>
                <c:ptCount val="8"/>
                <c:pt idx="0">
                  <c:v>0.52197355741351481</c:v>
                </c:pt>
                <c:pt idx="1">
                  <c:v>0.91270490074188726</c:v>
                </c:pt>
                <c:pt idx="2">
                  <c:v>1.1047539072781281</c:v>
                </c:pt>
                <c:pt idx="3">
                  <c:v>1.0915774517257832</c:v>
                </c:pt>
                <c:pt idx="4">
                  <c:v>1.079844805103447</c:v>
                </c:pt>
                <c:pt idx="5">
                  <c:v>1.0616557076173057</c:v>
                </c:pt>
                <c:pt idx="6">
                  <c:v>1.0645314982125824</c:v>
                </c:pt>
                <c:pt idx="7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mot!$A$12</c:f>
              <c:strCache>
                <c:ptCount val="1"/>
                <c:pt idx="0">
                  <c:v>lat.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val>
            <c:numRef>
              <c:f>mot!$B$12:$I$12</c:f>
              <c:numCache>
                <c:formatCode>General</c:formatCode>
                <c:ptCount val="8"/>
                <c:pt idx="0">
                  <c:v>9.6209912536443148E-2</c:v>
                </c:pt>
                <c:pt idx="1">
                  <c:v>0.15743440233236153</c:v>
                </c:pt>
                <c:pt idx="2">
                  <c:v>0.23615160349854228</c:v>
                </c:pt>
                <c:pt idx="3">
                  <c:v>0.34693877551020408</c:v>
                </c:pt>
                <c:pt idx="4">
                  <c:v>0.52478134110787167</c:v>
                </c:pt>
                <c:pt idx="5">
                  <c:v>0.6005830903790087</c:v>
                </c:pt>
                <c:pt idx="6">
                  <c:v>0.76967930029154519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344704"/>
        <c:axId val="96355456"/>
      </c:lineChart>
      <c:catAx>
        <c:axId val="96344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tr-TR"/>
                  <a:t>Number of CTAs per core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6355456"/>
        <c:crosses val="autoZero"/>
        <c:auto val="1"/>
        <c:lblAlgn val="ctr"/>
        <c:lblOffset val="100"/>
        <c:noMultiLvlLbl val="0"/>
      </c:catAx>
      <c:valAx>
        <c:axId val="96355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tr-TR"/>
                  <a:t>Normalized Value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963447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1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1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2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6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0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85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71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3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9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9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9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7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5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03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4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57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81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39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23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19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23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9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0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98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1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2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8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1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5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10" Type="http://schemas.openxmlformats.org/officeDocument/2006/relationships/chart" Target="../charts/chart11.xml"/><Relationship Id="rId4" Type="http://schemas.openxmlformats.org/officeDocument/2006/relationships/chart" Target="../charts/chart5.xml"/><Relationship Id="rId9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1534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tr-TR" sz="4000" dirty="0" smtClean="0"/>
              <a:t>Neither More Nor Less: Optimizing Thread-level Parallelism </a:t>
            </a:r>
            <a:r>
              <a:rPr lang="en-US" sz="4000" dirty="0" smtClean="0"/>
              <a:t>for GPGPUs</a:t>
            </a:r>
            <a:endParaRPr lang="en-US" sz="4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848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2A55D6"/>
                </a:solidFill>
              </a:rPr>
              <a:t>Onur</a:t>
            </a:r>
            <a:r>
              <a:rPr lang="en-US" dirty="0" smtClean="0">
                <a:solidFill>
                  <a:srgbClr val="2A55D6"/>
                </a:solidFill>
              </a:rPr>
              <a:t> Kay</a:t>
            </a:r>
            <a:r>
              <a:rPr lang="tr-TR" dirty="0" smtClean="0">
                <a:solidFill>
                  <a:srgbClr val="2A55D6"/>
                </a:solidFill>
              </a:rPr>
              <a:t>ı</a:t>
            </a:r>
            <a:r>
              <a:rPr lang="en-US" dirty="0" smtClean="0">
                <a:solidFill>
                  <a:srgbClr val="2A55D6"/>
                </a:solidFill>
              </a:rPr>
              <a:t>ran</a:t>
            </a:r>
            <a:r>
              <a:rPr lang="en-US" dirty="0" smtClean="0"/>
              <a:t>, </a:t>
            </a:r>
            <a:r>
              <a:rPr lang="en-US" dirty="0"/>
              <a:t>Adwait </a:t>
            </a:r>
            <a:r>
              <a:rPr lang="en-US" dirty="0" smtClean="0"/>
              <a:t>Jog</a:t>
            </a:r>
            <a:r>
              <a:rPr lang="tr-TR" dirty="0" smtClean="0"/>
              <a:t>,</a:t>
            </a:r>
            <a:r>
              <a:rPr lang="en-US" dirty="0" smtClean="0"/>
              <a:t> Mahmut Kandemir, Chita </a:t>
            </a:r>
            <a:r>
              <a:rPr lang="tr-TR" dirty="0" smtClean="0"/>
              <a:t>R. </a:t>
            </a:r>
            <a:r>
              <a:rPr lang="en-US" dirty="0" smtClean="0"/>
              <a:t>Das </a:t>
            </a:r>
            <a:endParaRPr lang="en-US" dirty="0"/>
          </a:p>
        </p:txBody>
      </p:sp>
      <p:pic>
        <p:nvPicPr>
          <p:cNvPr id="11" name="Picture 10" descr="psu_logo.png"/>
          <p:cNvPicPr>
            <a:picLocks noChangeAspect="1"/>
          </p:cNvPicPr>
          <p:nvPr/>
        </p:nvPicPr>
        <p:blipFill>
          <a:blip r:embed="rId3" cstate="print"/>
          <a:srcRect b="22975"/>
          <a:stretch>
            <a:fillRect/>
          </a:stretch>
        </p:blipFill>
        <p:spPr>
          <a:xfrm>
            <a:off x="3467100" y="4953000"/>
            <a:ext cx="2209800" cy="13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Proposal</a:t>
            </a:r>
          </a:p>
          <a:p>
            <a:endParaRPr sz="25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endParaRPr lang="en-US" sz="25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rgbClr val="000000"/>
                </a:solidFill>
                <a:latin typeface="Arial"/>
                <a:cs typeface="Arial"/>
              </a:rPr>
              <a:t>Motivation</a:t>
            </a: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latin typeface="Arial"/>
                <a:cs typeface="Arial"/>
              </a:rPr>
              <a:t>DYNCTA</a:t>
            </a:r>
          </a:p>
          <a:p>
            <a:pPr lvl="1">
              <a:buNone/>
            </a:pPr>
            <a:endParaRPr lang="en-US" sz="2500" dirty="0" smtClean="0">
              <a:latin typeface="Arial"/>
              <a:cs typeface="Arial"/>
            </a:endParaRPr>
          </a:p>
          <a:p>
            <a:r>
              <a:rPr lang="en-US" sz="2500" dirty="0" smtClean="0">
                <a:latin typeface="Arial"/>
                <a:cs typeface="Arial"/>
              </a:rPr>
              <a:t>Evaluation </a:t>
            </a:r>
            <a:endParaRPr sz="2500" dirty="0" smtClean="0">
              <a:latin typeface="Arial"/>
              <a:cs typeface="Arial"/>
            </a:endParaRP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8237489"/>
      </p:ext>
    </p:extLst>
  </p:cSld>
  <p:clrMapOvr>
    <a:masterClrMapping/>
  </p:clrMapOvr>
  <p:transition advTm="778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Effect of TLP on GPGPU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52635"/>
              </p:ext>
            </p:extLst>
          </p:nvPr>
        </p:nvGraphicFramePr>
        <p:xfrm>
          <a:off x="228600" y="1143000"/>
          <a:ext cx="8610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ight Arrow 6"/>
          <p:cNvSpPr/>
          <p:nvPr/>
        </p:nvSpPr>
        <p:spPr>
          <a:xfrm rot="2385477">
            <a:off x="8024608" y="2450180"/>
            <a:ext cx="551036" cy="1805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20835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19%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385477">
            <a:off x="8024608" y="1938462"/>
            <a:ext cx="551036" cy="1805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136408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tr-TR" dirty="0" smtClean="0">
                <a:solidFill>
                  <a:srgbClr val="FF0000"/>
                </a:solidFill>
              </a:rPr>
              <a:t>9% </a:t>
            </a:r>
            <a:r>
              <a:rPr lang="tr-TR" dirty="0">
                <a:solidFill>
                  <a:srgbClr val="FF0000"/>
                </a:solidFill>
              </a:rPr>
              <a:t>potential improvement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447146" y="4876800"/>
            <a:ext cx="3048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4343400"/>
            <a:ext cx="304800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4343400"/>
            <a:ext cx="304800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95600" y="4114800"/>
            <a:ext cx="304800" cy="1371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36334" y="3657600"/>
            <a:ext cx="304800" cy="1828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244767"/>
      </p:ext>
    </p:extLst>
  </p:cSld>
  <p:clrMapOvr>
    <a:masterClrMapping/>
  </p:clrMapOvr>
  <p:transition advTm="261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Effect of TLP on GPGPU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C7BA1-BEA2-40AF-9056-44DC8C985687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243425"/>
              </p:ext>
            </p:extLst>
          </p:nvPr>
        </p:nvGraphicFramePr>
        <p:xfrm>
          <a:off x="0" y="2927866"/>
          <a:ext cx="9144000" cy="32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/>
          </p:nvPr>
        </p:nvGraphicFramePr>
        <p:xfrm>
          <a:off x="0" y="914400"/>
          <a:ext cx="91440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Oval 1"/>
          <p:cNvSpPr/>
          <p:nvPr/>
        </p:nvSpPr>
        <p:spPr>
          <a:xfrm>
            <a:off x="990600" y="1828800"/>
            <a:ext cx="28956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385477">
            <a:off x="2051418" y="1511980"/>
            <a:ext cx="551036" cy="1805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0610" y="11453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16%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8464054" y="1126171"/>
            <a:ext cx="779815" cy="1805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62950" y="45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51%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33400" y="2819400"/>
            <a:ext cx="3200400" cy="2895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785488">
            <a:off x="3718704" y="3642510"/>
            <a:ext cx="551036" cy="1805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54645" y="3467100"/>
            <a:ext cx="303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95% potential improvement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06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20" grpId="0" animBg="1"/>
      <p:bldP spid="21" grpId="0"/>
      <p:bldP spid="22" grpId="0" animBg="1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is not more TLP always optimal?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2BBBE-2A44-4D16-8758-0239282DCC58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827261"/>
              </p:ext>
            </p:extLst>
          </p:nvPr>
        </p:nvGraphicFramePr>
        <p:xfrm>
          <a:off x="0" y="914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84770"/>
              </p:ext>
            </p:extLst>
          </p:nvPr>
        </p:nvGraphicFramePr>
        <p:xfrm>
          <a:off x="0" y="914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397084"/>
              </p:ext>
            </p:extLst>
          </p:nvPr>
        </p:nvGraphicFramePr>
        <p:xfrm>
          <a:off x="4572000" y="914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78492"/>
              </p:ext>
            </p:extLst>
          </p:nvPr>
        </p:nvGraphicFramePr>
        <p:xfrm>
          <a:off x="4572000" y="914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85732"/>
              </p:ext>
            </p:extLst>
          </p:nvPr>
        </p:nvGraphicFramePr>
        <p:xfrm>
          <a:off x="0" y="3505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77058"/>
              </p:ext>
            </p:extLst>
          </p:nvPr>
        </p:nvGraphicFramePr>
        <p:xfrm>
          <a:off x="0" y="3505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027661"/>
              </p:ext>
            </p:extLst>
          </p:nvPr>
        </p:nvGraphicFramePr>
        <p:xfrm>
          <a:off x="4572000" y="3505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962911"/>
              </p:ext>
            </p:extLst>
          </p:nvPr>
        </p:nvGraphicFramePr>
        <p:xfrm>
          <a:off x="4572000" y="3505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8974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Graphic spid="13" grpId="0">
        <p:bldAsOne/>
      </p:bldGraphic>
      <p:bldGraphic spid="14" grpId="0">
        <p:bldAsOne/>
      </p:bldGraphic>
      <p:bldGraphic spid="14" grpId="1">
        <p:bldAsOne/>
      </p:bldGraphic>
      <p:bldGraphic spid="15" grpId="0">
        <p:bldAsOne/>
      </p:bldGraphic>
      <p:bldGraphic spid="16" grpId="0">
        <p:bldAsOne/>
      </p:bldGraphic>
      <p:bldGraphic spid="16" grpId="1">
        <p:bldAsOne/>
      </p:bldGraphic>
      <p:bldGraphic spid="17" grpId="0">
        <p:bldAsOne/>
      </p:bldGraphic>
      <p:bldGraphic spid="18" grpId="0">
        <p:bldAsOne/>
      </p:bldGraphic>
      <p:bldGraphic spid="18" grpId="1">
        <p:bldAsOne/>
      </p:bldGraphic>
      <p:bldGraphic spid="1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is not more TLP always optimal?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More threads </a:t>
            </a:r>
            <a:r>
              <a:rPr lang="tr-TR" dirty="0" smtClean="0"/>
              <a:t>result in larger </a:t>
            </a:r>
            <a:r>
              <a:rPr lang="tr-TR" dirty="0"/>
              <a:t>working data set</a:t>
            </a:r>
          </a:p>
          <a:p>
            <a:pPr lvl="1"/>
            <a:r>
              <a:rPr lang="tr-TR" dirty="0"/>
              <a:t>Causes cache contention</a:t>
            </a:r>
          </a:p>
          <a:p>
            <a:r>
              <a:rPr lang="tr-TR" dirty="0"/>
              <a:t>More </a:t>
            </a:r>
            <a:r>
              <a:rPr lang="tr-TR" dirty="0" smtClean="0"/>
              <a:t>L1 misses cause more network injections</a:t>
            </a:r>
            <a:endParaRPr lang="tr-TR" dirty="0"/>
          </a:p>
          <a:p>
            <a:pPr lvl="1"/>
            <a:r>
              <a:rPr lang="tr-TR" dirty="0"/>
              <a:t>Network latency increases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2BBBE-2A44-4D16-8758-0239282DCC58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367932"/>
              </p:ext>
            </p:extLst>
          </p:nvPr>
        </p:nvGraphicFramePr>
        <p:xfrm>
          <a:off x="4572000" y="16002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047376"/>
              </p:ext>
            </p:extLst>
          </p:nvPr>
        </p:nvGraphicFramePr>
        <p:xfrm>
          <a:off x="4572000" y="16002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5312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Proposal</a:t>
            </a:r>
          </a:p>
          <a:p>
            <a:endParaRPr sz="25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endParaRPr lang="en-US" sz="25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latin typeface="Arial"/>
                <a:cs typeface="Arial"/>
              </a:rPr>
              <a:t>DYNCTA</a:t>
            </a:r>
          </a:p>
          <a:p>
            <a:pPr lvl="1">
              <a:buNone/>
            </a:pPr>
            <a:endParaRPr lang="en-US" sz="2500" dirty="0" smtClean="0">
              <a:latin typeface="Arial"/>
              <a:cs typeface="Arial"/>
            </a:endParaRPr>
          </a:p>
          <a:p>
            <a:r>
              <a:rPr lang="en-US" sz="2500" dirty="0" smtClean="0">
                <a:latin typeface="Arial"/>
                <a:cs typeface="Arial"/>
              </a:rPr>
              <a:t>Evaluation </a:t>
            </a:r>
            <a:endParaRPr sz="2500" dirty="0" smtClean="0">
              <a:latin typeface="Arial"/>
              <a:cs typeface="Arial"/>
            </a:endParaRP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2628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DYNCTA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Execute the optimal number of CTAs for each application</a:t>
            </a:r>
          </a:p>
          <a:p>
            <a:endParaRPr lang="tr-TR" dirty="0" smtClean="0"/>
          </a:p>
          <a:p>
            <a:r>
              <a:rPr lang="tr-TR" dirty="0" smtClean="0"/>
              <a:t>Requires exhaustive analysis for each application, thus inapplicable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429000"/>
            <a:ext cx="5486400" cy="2209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solidFill>
                  <a:schemeClr val="bg1">
                    <a:lumMod val="95000"/>
                  </a:schemeClr>
                </a:solidFill>
              </a:rPr>
              <a:t>Idea:</a:t>
            </a:r>
          </a:p>
          <a:p>
            <a:pPr algn="ctr"/>
            <a:r>
              <a:rPr lang="tr-TR" sz="2800" dirty="0" smtClean="0">
                <a:solidFill>
                  <a:schemeClr val="bg1">
                    <a:lumMod val="95000"/>
                  </a:schemeClr>
                </a:solidFill>
              </a:rPr>
              <a:t>Dynamically modulate the number of CTAs on each core using the CTA scheduler</a:t>
            </a:r>
          </a:p>
          <a:p>
            <a:pPr algn="ctr"/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94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DYNCTA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solidFill>
                <a:srgbClr val="2A55D6"/>
              </a:solidFill>
            </a:endParaRPr>
          </a:p>
          <a:p>
            <a:r>
              <a:rPr lang="tr-TR" dirty="0" smtClean="0">
                <a:solidFill>
                  <a:srgbClr val="2A55D6"/>
                </a:solidFill>
              </a:rPr>
              <a:t>Objective 1: keep the cores busy</a:t>
            </a:r>
          </a:p>
          <a:p>
            <a:pPr lvl="1"/>
            <a:r>
              <a:rPr lang="tr-TR" sz="2400" dirty="0" smtClean="0"/>
              <a:t>If  a core has nothing to execute, give more threads to it</a:t>
            </a:r>
          </a:p>
          <a:p>
            <a:endParaRPr lang="tr-TR" dirty="0"/>
          </a:p>
          <a:p>
            <a:r>
              <a:rPr lang="tr-TR" dirty="0" smtClean="0">
                <a:solidFill>
                  <a:srgbClr val="2A55D6"/>
                </a:solidFill>
              </a:rPr>
              <a:t>Objective 2: do not keep the cores TOO BUSY</a:t>
            </a:r>
          </a:p>
          <a:p>
            <a:pPr lvl="1"/>
            <a:r>
              <a:rPr lang="tr-TR" sz="2400" dirty="0" smtClean="0"/>
              <a:t>If the memory sub-system is congested due to high number of threads, lower TLP</a:t>
            </a:r>
            <a:r>
              <a:rPr lang="tr-TR" sz="2400" dirty="0"/>
              <a:t> </a:t>
            </a:r>
            <a:r>
              <a:rPr lang="tr-TR" sz="2400" dirty="0" smtClean="0"/>
              <a:t>to reduce contention</a:t>
            </a:r>
          </a:p>
          <a:p>
            <a:pPr lvl="1"/>
            <a:r>
              <a:rPr lang="tr-TR" sz="2400" dirty="0" smtClean="0"/>
              <a:t>If the memory sub-system is not congested, increase TLP to improve latency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3623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DYNCTA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2A55D6"/>
                </a:solidFill>
              </a:rPr>
              <a:t>Objective 1: keep the cores busy</a:t>
            </a:r>
          </a:p>
          <a:p>
            <a:pPr lvl="1"/>
            <a:r>
              <a:rPr lang="tr-TR" sz="2400" dirty="0" smtClean="0"/>
              <a:t>Monitor C_idle, the number of cycles during which a core does not have anything to execute</a:t>
            </a:r>
          </a:p>
          <a:p>
            <a:pPr lvl="1"/>
            <a:r>
              <a:rPr lang="tr-TR" sz="2400" dirty="0" smtClean="0"/>
              <a:t>If it is high, increase the number of CTAs executing on the core</a:t>
            </a:r>
          </a:p>
          <a:p>
            <a:endParaRPr lang="tr-TR" dirty="0"/>
          </a:p>
          <a:p>
            <a:r>
              <a:rPr lang="tr-TR" dirty="0" smtClean="0">
                <a:solidFill>
                  <a:srgbClr val="2A55D6"/>
                </a:solidFill>
              </a:rPr>
              <a:t>Objective 2: do not keep the cores TOO BUSY</a:t>
            </a:r>
          </a:p>
          <a:p>
            <a:pPr lvl="1"/>
            <a:r>
              <a:rPr lang="tr-TR" sz="2400" dirty="0" smtClean="0"/>
              <a:t>Monitor C_mem, the number of cycles during which a core is waiting for the data to come back from memory</a:t>
            </a:r>
          </a:p>
          <a:p>
            <a:pPr lvl="1"/>
            <a:r>
              <a:rPr lang="tr-TR" sz="2400" dirty="0"/>
              <a:t>If it is low, increase the number of CTAs executing on the </a:t>
            </a:r>
            <a:r>
              <a:rPr lang="tr-TR" sz="2400" dirty="0" smtClean="0"/>
              <a:t>core</a:t>
            </a:r>
          </a:p>
          <a:p>
            <a:pPr lvl="1"/>
            <a:r>
              <a:rPr lang="tr-TR" sz="2400" dirty="0"/>
              <a:t>If it is high, decrease the number of CTAs executing on the </a:t>
            </a:r>
            <a:r>
              <a:rPr lang="tr-TR" sz="2400" dirty="0" smtClean="0"/>
              <a:t>core</a:t>
            </a:r>
          </a:p>
          <a:p>
            <a:pPr marL="344487" lvl="1" indent="0">
              <a:buNone/>
            </a:pPr>
            <a:endParaRPr lang="tr-T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0255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DYNCTA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2BBBE-2A44-4D16-8758-0239282DCC58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5905536" y="1366624"/>
            <a:ext cx="997528" cy="696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L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410691" y="1366624"/>
            <a:ext cx="997528" cy="696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H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14400" y="1950199"/>
            <a:ext cx="7315199" cy="1808312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904509" y="2232739"/>
            <a:ext cx="2992581" cy="1299734"/>
            <a:chOff x="1540023" y="292331"/>
            <a:chExt cx="1371600" cy="876307"/>
          </a:xfrm>
        </p:grpSpPr>
        <p:grpSp>
          <p:nvGrpSpPr>
            <p:cNvPr id="17" name="Group 16"/>
            <p:cNvGrpSpPr/>
            <p:nvPr/>
          </p:nvGrpSpPr>
          <p:grpSpPr>
            <a:xfrm>
              <a:off x="1540023" y="292331"/>
              <a:ext cx="1371600" cy="469669"/>
              <a:chOff x="1540023" y="1206731"/>
              <a:chExt cx="1371600" cy="46966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40023" y="1206731"/>
                <a:ext cx="457200" cy="4696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2400" b="1" dirty="0" smtClean="0"/>
                  <a:t>H</a:t>
                </a:r>
                <a:endParaRPr lang="en-US" sz="24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97223" y="1206731"/>
                <a:ext cx="457200" cy="4696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2400" b="1" dirty="0" smtClean="0"/>
                  <a:t>M</a:t>
                </a:r>
                <a:endParaRPr lang="en-US" sz="24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54423" y="1206731"/>
                <a:ext cx="457200" cy="4696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2400" b="1" dirty="0" smtClean="0"/>
                  <a:t>L</a:t>
                </a:r>
                <a:endParaRPr lang="en-US" sz="2400" b="1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40023" y="685800"/>
              <a:ext cx="1371600" cy="482838"/>
              <a:chOff x="1540023" y="685800"/>
              <a:chExt cx="1371600" cy="48283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40023" y="685800"/>
                <a:ext cx="1371600" cy="469669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u="sng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54423" y="697871"/>
                <a:ext cx="0" cy="46966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997223" y="698969"/>
                <a:ext cx="0" cy="46966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Down Arrow 18"/>
            <p:cNvSpPr/>
            <p:nvPr/>
          </p:nvSpPr>
          <p:spPr>
            <a:xfrm>
              <a:off x="1653611" y="803217"/>
              <a:ext cx="228600" cy="234835"/>
            </a:xfrm>
            <a:prstGeom prst="downArrow">
              <a:avLst/>
            </a:prstGeom>
            <a:solidFill>
              <a:srgbClr val="2A55D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20" name="Down Arrow 19"/>
            <p:cNvSpPr/>
            <p:nvPr/>
          </p:nvSpPr>
          <p:spPr>
            <a:xfrm flipV="1">
              <a:off x="2568011" y="803217"/>
              <a:ext cx="228600" cy="234835"/>
            </a:xfrm>
            <a:prstGeom prst="downArrow">
              <a:avLst/>
            </a:prstGeom>
            <a:solidFill>
              <a:srgbClr val="2A55D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30573" y="881496"/>
              <a:ext cx="190500" cy="78278"/>
            </a:xfrm>
            <a:prstGeom prst="rect">
              <a:avLst/>
            </a:prstGeom>
            <a:solidFill>
              <a:srgbClr val="2A55D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904509" y="1704088"/>
            <a:ext cx="2992581" cy="99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b="1" dirty="0" smtClean="0"/>
              <a:t>C_mem</a:t>
            </a:r>
            <a:endParaRPr lang="en-US" sz="3200" b="1" dirty="0"/>
          </a:p>
        </p:txBody>
      </p:sp>
      <p:cxnSp>
        <p:nvCxnSpPr>
          <p:cNvPr id="14" name="Straight Connector 13"/>
          <p:cNvCxnSpPr>
            <a:stCxn id="11" idx="0"/>
            <a:endCxn id="11" idx="2"/>
          </p:cNvCxnSpPr>
          <p:nvPr/>
        </p:nvCxnSpPr>
        <p:spPr>
          <a:xfrm>
            <a:off x="4572000" y="1950199"/>
            <a:ext cx="0" cy="18083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 flipV="1">
            <a:off x="2244436" y="2402277"/>
            <a:ext cx="1330036" cy="936508"/>
          </a:xfrm>
          <a:prstGeom prst="downArrow">
            <a:avLst/>
          </a:prstGeom>
          <a:solidFill>
            <a:srgbClr val="2A55D6"/>
          </a:solidFill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16" name="Rectangle 15"/>
          <p:cNvSpPr/>
          <p:nvPr/>
        </p:nvSpPr>
        <p:spPr>
          <a:xfrm>
            <a:off x="3075709" y="940169"/>
            <a:ext cx="2992581" cy="99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b="1" dirty="0" smtClean="0"/>
              <a:t>C_idle</a:t>
            </a:r>
            <a:endParaRPr lang="en-US" sz="32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43201" y="4038600"/>
            <a:ext cx="3661100" cy="2133600"/>
            <a:chOff x="3124200" y="3505200"/>
            <a:chExt cx="4800600" cy="1519475"/>
          </a:xfrm>
        </p:grpSpPr>
        <p:grpSp>
          <p:nvGrpSpPr>
            <p:cNvPr id="29" name="Group 28"/>
            <p:cNvGrpSpPr/>
            <p:nvPr/>
          </p:nvGrpSpPr>
          <p:grpSpPr>
            <a:xfrm>
              <a:off x="3124200" y="3505200"/>
              <a:ext cx="1618274" cy="1519475"/>
              <a:chOff x="3268865" y="3505200"/>
              <a:chExt cx="1618274" cy="1519475"/>
            </a:xfrm>
          </p:grpSpPr>
          <p:sp>
            <p:nvSpPr>
              <p:cNvPr id="35" name="Down Arrow 34"/>
              <p:cNvSpPr/>
              <p:nvPr/>
            </p:nvSpPr>
            <p:spPr>
              <a:xfrm flipV="1">
                <a:off x="3718223" y="3505200"/>
                <a:ext cx="719558" cy="737636"/>
              </a:xfrm>
              <a:prstGeom prst="downArrow">
                <a:avLst/>
              </a:prstGeom>
              <a:solidFill>
                <a:srgbClr val="2A55D6"/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u="sng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68865" y="4114800"/>
                <a:ext cx="1618274" cy="909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/>
                  <a:t>Increase # of CTAs</a:t>
                </a:r>
                <a:endParaRPr lang="en-US" b="1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306526" y="3505200"/>
              <a:ext cx="1618274" cy="1519475"/>
              <a:chOff x="3268865" y="3505200"/>
              <a:chExt cx="1618274" cy="1519475"/>
            </a:xfrm>
          </p:grpSpPr>
          <p:sp>
            <p:nvSpPr>
              <p:cNvPr id="33" name="Down Arrow 32"/>
              <p:cNvSpPr/>
              <p:nvPr/>
            </p:nvSpPr>
            <p:spPr>
              <a:xfrm>
                <a:off x="3718223" y="3505200"/>
                <a:ext cx="719558" cy="737636"/>
              </a:xfrm>
              <a:prstGeom prst="downArrow">
                <a:avLst/>
              </a:prstGeom>
              <a:solidFill>
                <a:srgbClr val="2A55D6"/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u="sng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68865" y="4114800"/>
                <a:ext cx="1618274" cy="909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/>
                  <a:t>Decrease # of CTAs</a:t>
                </a:r>
                <a:endParaRPr lang="en-US" b="1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197267" y="3791727"/>
              <a:ext cx="685800" cy="164582"/>
            </a:xfrm>
            <a:prstGeom prst="rect">
              <a:avLst/>
            </a:prstGeom>
            <a:solidFill>
              <a:srgbClr val="2A55D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31030" y="4114800"/>
              <a:ext cx="1618274" cy="909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/>
                <a:t>No change in # of CTAs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615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228600" y="5372100"/>
            <a:ext cx="8610600" cy="1529680"/>
          </a:xfrm>
        </p:spPr>
        <p:txBody>
          <a:bodyPr/>
          <a:lstStyle/>
          <a:p>
            <a:r>
              <a:rPr lang="en-US" dirty="0" smtClean="0"/>
              <a:t>GPUs are known for providing high thread-level parallelism (TLP).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685800" y="1230868"/>
            <a:ext cx="1828800" cy="4179332"/>
            <a:chOff x="685800" y="1230868"/>
            <a:chExt cx="1828800" cy="4179332"/>
          </a:xfrm>
        </p:grpSpPr>
        <p:grpSp>
          <p:nvGrpSpPr>
            <p:cNvPr id="3" name="Group 2"/>
            <p:cNvGrpSpPr/>
            <p:nvPr/>
          </p:nvGrpSpPr>
          <p:grpSpPr>
            <a:xfrm>
              <a:off x="685800" y="1600200"/>
              <a:ext cx="1828800" cy="3810000"/>
              <a:chOff x="685800" y="1143000"/>
              <a:chExt cx="1828800" cy="426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85800" y="2362200"/>
                <a:ext cx="1828800" cy="18288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2514600"/>
                <a:ext cx="1524000" cy="1524000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Core</a:t>
                </a:r>
                <a:endParaRPr lang="en-US" sz="2800" dirty="0"/>
              </a:p>
            </p:txBody>
          </p:sp>
          <p:sp>
            <p:nvSpPr>
              <p:cNvPr id="89" name="Down Arrow 88"/>
              <p:cNvSpPr/>
              <p:nvPr/>
            </p:nvSpPr>
            <p:spPr>
              <a:xfrm>
                <a:off x="1371600" y="11430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Down Arrow 89"/>
              <p:cNvSpPr/>
              <p:nvPr/>
            </p:nvSpPr>
            <p:spPr>
              <a:xfrm>
                <a:off x="1371600" y="42672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685800" y="12308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Uni</a:t>
              </a:r>
              <a:r>
                <a:rPr lang="en-US" dirty="0" smtClean="0"/>
                <a:t>-processors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29000" y="1230868"/>
            <a:ext cx="1828800" cy="4179332"/>
            <a:chOff x="3429000" y="1230868"/>
            <a:chExt cx="1828800" cy="4179332"/>
          </a:xfrm>
        </p:grpSpPr>
        <p:grpSp>
          <p:nvGrpSpPr>
            <p:cNvPr id="92" name="Group 91"/>
            <p:cNvGrpSpPr/>
            <p:nvPr/>
          </p:nvGrpSpPr>
          <p:grpSpPr>
            <a:xfrm>
              <a:off x="3429000" y="1600200"/>
              <a:ext cx="1828800" cy="3810000"/>
              <a:chOff x="3429000" y="1143000"/>
              <a:chExt cx="1828800" cy="426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429000" y="2362200"/>
                <a:ext cx="1828800" cy="18288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81400" y="2514600"/>
                <a:ext cx="685800" cy="609600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19600" y="2514600"/>
                <a:ext cx="685800" cy="609600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81400" y="3429000"/>
                <a:ext cx="685800" cy="609600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19600" y="3429000"/>
                <a:ext cx="685800" cy="609600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63" name="Down Arrow 62"/>
              <p:cNvSpPr/>
              <p:nvPr/>
            </p:nvSpPr>
            <p:spPr>
              <a:xfrm>
                <a:off x="3429000" y="11430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Down Arrow 63"/>
              <p:cNvSpPr/>
              <p:nvPr/>
            </p:nvSpPr>
            <p:spPr>
              <a:xfrm>
                <a:off x="3886200" y="11430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Down Arrow 64"/>
              <p:cNvSpPr/>
              <p:nvPr/>
            </p:nvSpPr>
            <p:spPr>
              <a:xfrm>
                <a:off x="4343400" y="11430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Down Arrow 65"/>
              <p:cNvSpPr/>
              <p:nvPr/>
            </p:nvSpPr>
            <p:spPr>
              <a:xfrm>
                <a:off x="4800600" y="11430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Down Arrow 66"/>
              <p:cNvSpPr/>
              <p:nvPr/>
            </p:nvSpPr>
            <p:spPr>
              <a:xfrm>
                <a:off x="3429000" y="42672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own Arrow 67"/>
              <p:cNvSpPr/>
              <p:nvPr/>
            </p:nvSpPr>
            <p:spPr>
              <a:xfrm>
                <a:off x="3886200" y="42672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own Arrow 68"/>
              <p:cNvSpPr/>
              <p:nvPr/>
            </p:nvSpPr>
            <p:spPr>
              <a:xfrm>
                <a:off x="4343400" y="42672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own Arrow 69"/>
              <p:cNvSpPr/>
              <p:nvPr/>
            </p:nvSpPr>
            <p:spPr>
              <a:xfrm>
                <a:off x="4800600" y="4267200"/>
                <a:ext cx="457200" cy="114300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429000" y="12308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Multi-cores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019800" y="1230868"/>
            <a:ext cx="2133600" cy="4103132"/>
            <a:chOff x="6019800" y="1230868"/>
            <a:chExt cx="2133600" cy="4103132"/>
          </a:xfrm>
        </p:grpSpPr>
        <p:grpSp>
          <p:nvGrpSpPr>
            <p:cNvPr id="93" name="Group 92"/>
            <p:cNvGrpSpPr/>
            <p:nvPr/>
          </p:nvGrpSpPr>
          <p:grpSpPr>
            <a:xfrm>
              <a:off x="6172200" y="1592036"/>
              <a:ext cx="1828800" cy="3741964"/>
              <a:chOff x="6172200" y="1143000"/>
              <a:chExt cx="1828800" cy="419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172200" y="2362200"/>
                <a:ext cx="1828800" cy="18288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24600" y="2514600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2514600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781800" y="2514600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10400" y="2514600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239000" y="2514600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467600" y="2514600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2514600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4600" y="2753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53200" y="2753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81800" y="2753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010400" y="2753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239000" y="2753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467600" y="2753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2753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24600" y="29822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53200" y="29822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781800" y="29822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10400" y="29822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239000" y="29822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467600" y="29822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696200" y="29822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324600" y="32108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53200" y="32108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81800" y="32108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10400" y="32108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239000" y="32108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467600" y="32108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6200" y="32108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324600" y="34394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553200" y="34394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781800" y="34394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010400" y="34394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39000" y="34394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467600" y="34394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6200" y="34394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24600" y="36680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553200" y="36680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781800" y="36680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0400" y="36680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239000" y="36680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467600" y="36680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96200" y="36680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324600" y="3896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553200" y="3896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781800" y="3896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010400" y="3896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239000" y="3896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467600" y="3896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696200" y="3896642"/>
                <a:ext cx="152400" cy="141958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6172200" y="11430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324600" y="11430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477000" y="11430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696200" y="11430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7848600" y="11430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8001000" y="11430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172200" y="149173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...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6629400" y="11430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7543800" y="11430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6172200" y="42672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6324600" y="42672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477000" y="42672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7696200" y="42672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7848600" y="42672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8001000" y="42672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172200" y="461593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...</a:t>
                </a:r>
                <a:endParaRPr lang="en-US" dirty="0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6629400" y="42672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7543800" y="4267200"/>
                <a:ext cx="0" cy="106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6019800" y="12308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Many-cores, GPUs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7531228"/>
      </p:ext>
    </p:extLst>
  </p:cSld>
  <p:clrMapOvr>
    <a:masterClrMapping/>
  </p:clrMapOvr>
  <p:transition advTm="376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Pausing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800600"/>
            <a:ext cx="9144000" cy="1219200"/>
          </a:xfrm>
          <a:prstGeom prst="rect">
            <a:avLst/>
          </a:prstGeom>
          <a:solidFill>
            <a:srgbClr val="2A55D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Warps </a:t>
            </a:r>
            <a:r>
              <a:rPr lang="en-US" sz="2800" dirty="0" smtClean="0"/>
              <a:t>of the most recently assigned </a:t>
            </a:r>
            <a:r>
              <a:rPr lang="tr-TR" sz="2800" dirty="0" smtClean="0"/>
              <a:t>CTA are deprioritized </a:t>
            </a:r>
            <a:endParaRPr lang="en-US" sz="2800" dirty="0" smtClean="0"/>
          </a:p>
          <a:p>
            <a:pPr algn="ctr"/>
            <a:r>
              <a:rPr lang="tr-TR" sz="2800" dirty="0" smtClean="0"/>
              <a:t>in the warp scheduler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13059" y="1222529"/>
            <a:ext cx="711788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Once assigned to a core, a CTA cannot be </a:t>
            </a:r>
            <a:r>
              <a:rPr lang="en-US" sz="2400" dirty="0" smtClean="0">
                <a:solidFill>
                  <a:srgbClr val="FF0000"/>
                </a:solidFill>
              </a:rPr>
              <a:t>preempted!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518" y="1803737"/>
            <a:ext cx="71178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Then, how to decrement</a:t>
            </a:r>
            <a:r>
              <a:rPr lang="tr-TR" sz="2400" dirty="0" smtClean="0">
                <a:solidFill>
                  <a:sysClr val="windowText" lastClr="000000"/>
                </a:solidFill>
              </a:rPr>
              <a:t> the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number of CTAs </a:t>
            </a:r>
            <a:r>
              <a:rPr lang="en-US" sz="6000" dirty="0" smtClean="0">
                <a:solidFill>
                  <a:sysClr val="windowText" lastClr="000000"/>
                </a:solidFill>
              </a:rPr>
              <a:t>?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 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72750" y="2895600"/>
            <a:ext cx="3328050" cy="1659535"/>
            <a:chOff x="3072750" y="2895600"/>
            <a:chExt cx="3328050" cy="1659535"/>
          </a:xfrm>
        </p:grpSpPr>
        <p:grpSp>
          <p:nvGrpSpPr>
            <p:cNvPr id="13" name="Group 12"/>
            <p:cNvGrpSpPr/>
            <p:nvPr/>
          </p:nvGrpSpPr>
          <p:grpSpPr>
            <a:xfrm>
              <a:off x="3072750" y="2895600"/>
              <a:ext cx="3328050" cy="1659535"/>
              <a:chOff x="3072750" y="2895600"/>
              <a:chExt cx="3328050" cy="165953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744358" y="2895600"/>
                <a:ext cx="1656442" cy="16595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mozy.com/blog/wp-uploads/2011/11/pause-butt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765" y="3026248"/>
                <a:ext cx="1273628" cy="1273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3072750" y="3217537"/>
                <a:ext cx="1383136" cy="1015663"/>
              </a:xfrm>
              <a:prstGeom prst="rect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6000" dirty="0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  <a:effectLst>
                      <a:outerShdw blurRad="60007" dist="310007" dir="7680000" sy="30000" kx="1300200" algn="ctr" rotWithShape="0">
                        <a:prstClr val="black">
                          <a:alpha val="32000"/>
                        </a:prstClr>
                      </a:outerShdw>
                    </a:effectLst>
                    <a:latin typeface="+mj-lt"/>
                  </a:rPr>
                  <a:t>CTA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105400" y="4050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PAUSE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924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Proposal</a:t>
            </a:r>
          </a:p>
          <a:p>
            <a:endParaRPr sz="25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endParaRPr lang="en-US" sz="25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DYNCTA</a:t>
            </a:r>
          </a:p>
          <a:p>
            <a:pPr lvl="1">
              <a:buNone/>
            </a:pPr>
            <a:endParaRPr lang="en-US" sz="2500" dirty="0" smtClean="0">
              <a:latin typeface="Arial"/>
              <a:cs typeface="Arial"/>
            </a:endParaRPr>
          </a:p>
          <a:p>
            <a:r>
              <a:rPr lang="en-US" sz="2500" dirty="0" smtClean="0">
                <a:latin typeface="Arial"/>
                <a:cs typeface="Arial"/>
              </a:rPr>
              <a:t>Evaluation </a:t>
            </a:r>
            <a:endParaRPr sz="2500" dirty="0" smtClean="0">
              <a:latin typeface="Arial"/>
              <a:cs typeface="Arial"/>
            </a:endParaRP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8503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297424"/>
          </a:xfrm>
        </p:spPr>
        <p:txBody>
          <a:bodyPr/>
          <a:lstStyle/>
          <a:p>
            <a:r>
              <a:rPr dirty="0" smtClean="0">
                <a:latin typeface="Arial"/>
                <a:cs typeface="Arial"/>
              </a:rPr>
              <a:t>Evaluated on </a:t>
            </a:r>
            <a:r>
              <a:rPr lang="en-US" dirty="0" smtClean="0">
                <a:latin typeface="Arial"/>
                <a:cs typeface="Arial"/>
              </a:rPr>
              <a:t>GPGPU-S</a:t>
            </a:r>
            <a:r>
              <a:rPr dirty="0" smtClean="0">
                <a:latin typeface="Arial"/>
                <a:cs typeface="Arial"/>
              </a:rPr>
              <a:t>im</a:t>
            </a:r>
            <a:r>
              <a:rPr lang="en-US" dirty="0" smtClean="0">
                <a:latin typeface="Arial"/>
                <a:cs typeface="Arial"/>
              </a:rPr>
              <a:t>, a cycle accurate GPU simulator</a:t>
            </a:r>
            <a:endParaRPr dirty="0" smtClean="0">
              <a:latin typeface="Arial"/>
              <a:cs typeface="Arial"/>
            </a:endParaRPr>
          </a:p>
          <a:p>
            <a:endParaRPr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Baseline Architecture</a:t>
            </a:r>
          </a:p>
          <a:p>
            <a:pPr lvl="1"/>
            <a:r>
              <a:rPr lang="tr-TR" dirty="0" smtClean="0">
                <a:latin typeface="Arial"/>
                <a:cs typeface="Arial"/>
              </a:rPr>
              <a:t>3</a:t>
            </a:r>
            <a:r>
              <a:rPr lang="tr-TR" dirty="0">
                <a:latin typeface="Arial"/>
                <a:cs typeface="Arial"/>
              </a:rPr>
              <a:t>0</a:t>
            </a:r>
            <a:r>
              <a:rPr dirty="0" smtClean="0">
                <a:latin typeface="Arial"/>
                <a:cs typeface="Arial"/>
              </a:rPr>
              <a:t> SIMT cores, 8 memory controllers, </a:t>
            </a:r>
            <a:r>
              <a:rPr lang="tr-TR" dirty="0" smtClean="0">
                <a:latin typeface="Arial"/>
                <a:cs typeface="Arial"/>
              </a:rPr>
              <a:t>crossbar </a:t>
            </a:r>
            <a:r>
              <a:rPr dirty="0" smtClean="0">
                <a:latin typeface="Arial"/>
                <a:cs typeface="Arial"/>
              </a:rPr>
              <a:t>connected</a:t>
            </a:r>
          </a:p>
          <a:p>
            <a:pPr lvl="1"/>
            <a:r>
              <a:rPr dirty="0" smtClean="0">
                <a:latin typeface="Arial"/>
                <a:cs typeface="Arial"/>
              </a:rPr>
              <a:t>1300MHz, SIMT Width = 8, Max. 1024 threads/core</a:t>
            </a:r>
          </a:p>
          <a:p>
            <a:pPr lvl="1"/>
            <a:r>
              <a:rPr dirty="0" smtClean="0">
                <a:latin typeface="Arial"/>
                <a:cs typeface="Arial"/>
              </a:rPr>
              <a:t>32 KB L1 data cache, 8 KB Texture and Constant Caches</a:t>
            </a:r>
          </a:p>
          <a:p>
            <a:pPr lvl="1"/>
            <a:r>
              <a:rPr dirty="0" smtClean="0">
                <a:latin typeface="Arial"/>
                <a:cs typeface="Arial"/>
              </a:rPr>
              <a:t>GDDR3 800MHz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Applications Considered (in total 3</a:t>
            </a:r>
            <a:r>
              <a:rPr lang="tr-TR" dirty="0" smtClean="0">
                <a:latin typeface="Arial"/>
                <a:cs typeface="Arial"/>
              </a:rPr>
              <a:t>1</a:t>
            </a:r>
            <a:r>
              <a:rPr dirty="0" smtClean="0">
                <a:latin typeface="Arial"/>
                <a:cs typeface="Arial"/>
              </a:rPr>
              <a:t>) from:</a:t>
            </a:r>
          </a:p>
          <a:p>
            <a:pPr lvl="1"/>
            <a:r>
              <a:rPr dirty="0">
                <a:latin typeface="Arial"/>
                <a:cs typeface="Arial"/>
              </a:rPr>
              <a:t>Map Reduce</a:t>
            </a:r>
            <a:r>
              <a:rPr dirty="0" smtClean="0">
                <a:latin typeface="Arial"/>
                <a:cs typeface="Arial"/>
              </a:rPr>
              <a:t> Applications</a:t>
            </a:r>
            <a:endParaRPr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Rodinia </a:t>
            </a:r>
            <a:r>
              <a:rPr lang="en-US" dirty="0">
                <a:latin typeface="Arial"/>
                <a:cs typeface="Arial"/>
              </a:rPr>
              <a:t>– Heterogeneous Applications</a:t>
            </a:r>
          </a:p>
          <a:p>
            <a:pPr lvl="1"/>
            <a:r>
              <a:rPr lang="en-US" dirty="0">
                <a:latin typeface="Arial"/>
                <a:cs typeface="Arial"/>
              </a:rPr>
              <a:t>Parboil  – Throughput </a:t>
            </a:r>
            <a:r>
              <a:rPr lang="en-US" dirty="0" smtClean="0">
                <a:latin typeface="Arial"/>
                <a:cs typeface="Arial"/>
              </a:rPr>
              <a:t>Computing</a:t>
            </a:r>
            <a:r>
              <a:rPr dirty="0" smtClean="0">
                <a:latin typeface="Arial"/>
                <a:cs typeface="Arial"/>
              </a:rPr>
              <a:t> Focused</a:t>
            </a:r>
            <a:r>
              <a:rPr lang="en-US" dirty="0" smtClean="0">
                <a:latin typeface="Arial"/>
                <a:cs typeface="Arial"/>
              </a:rPr>
              <a:t> Applications</a:t>
            </a:r>
            <a:endParaRPr dirty="0" smtClean="0">
              <a:latin typeface="Arial"/>
              <a:cs typeface="Arial"/>
            </a:endParaRPr>
          </a:p>
          <a:p>
            <a:pPr lvl="1"/>
            <a:r>
              <a:rPr dirty="0">
                <a:latin typeface="Arial"/>
                <a:cs typeface="Arial"/>
              </a:rPr>
              <a:t>N</a:t>
            </a:r>
            <a:r>
              <a:rPr dirty="0" smtClean="0">
                <a:latin typeface="Arial"/>
                <a:cs typeface="Arial"/>
              </a:rPr>
              <a:t>VIDIA </a:t>
            </a:r>
            <a:r>
              <a:rPr lang="en-US" dirty="0" smtClean="0">
                <a:latin typeface="Arial"/>
                <a:cs typeface="Arial"/>
              </a:rPr>
              <a:t>CUDA </a:t>
            </a:r>
            <a:r>
              <a:rPr lang="en-US" dirty="0">
                <a:latin typeface="Arial"/>
                <a:cs typeface="Arial"/>
              </a:rPr>
              <a:t>SDK </a:t>
            </a:r>
            <a:r>
              <a:rPr lang="en-US" dirty="0" smtClean="0">
                <a:latin typeface="Arial"/>
                <a:cs typeface="Arial"/>
              </a:rPr>
              <a:t>– GPGPU Applications</a:t>
            </a:r>
            <a:endParaRPr dirty="0" smtClean="0">
              <a:latin typeface="Arial"/>
              <a:cs typeface="Arial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784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Dynamism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2BBBE-2A44-4D16-8758-0239282DCC58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071424"/>
              </p:ext>
            </p:extLst>
          </p:nvPr>
        </p:nvGraphicFramePr>
        <p:xfrm>
          <a:off x="1828800" y="914400"/>
          <a:ext cx="7010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90600" y="1524000"/>
            <a:ext cx="9906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066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Default number of CTAs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22621" y="2209800"/>
            <a:ext cx="9906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21246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Optimal number of CTAs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098158" y="12573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98158" y="20193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261434"/>
              </p:ext>
            </p:extLst>
          </p:nvPr>
        </p:nvGraphicFramePr>
        <p:xfrm>
          <a:off x="1828800" y="3505200"/>
          <a:ext cx="7010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49702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5" grpId="0" animBg="1"/>
      <p:bldGraphic spid="1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Dynamism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2BBBE-2A44-4D16-8758-0239282DCC58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996749"/>
              </p:ext>
            </p:extLst>
          </p:nvPr>
        </p:nvGraphicFramePr>
        <p:xfrm>
          <a:off x="1828800" y="914400"/>
          <a:ext cx="7010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990600" y="1524000"/>
            <a:ext cx="9906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1066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Default number of CTAs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71600" y="2472035"/>
            <a:ext cx="741621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1246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Optimal number of CTAs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98158" y="12573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93728" y="2205335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894626"/>
              </p:ext>
            </p:extLst>
          </p:nvPr>
        </p:nvGraphicFramePr>
        <p:xfrm>
          <a:off x="1828800" y="3505200"/>
          <a:ext cx="7010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8860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  <p:bldGraphic spid="1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Average Number of CTAs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822383"/>
              </p:ext>
            </p:extLst>
          </p:nvPr>
        </p:nvGraphicFramePr>
        <p:xfrm>
          <a:off x="0" y="1523999"/>
          <a:ext cx="9144000" cy="373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ight Arrow 6"/>
          <p:cNvSpPr/>
          <p:nvPr/>
        </p:nvSpPr>
        <p:spPr>
          <a:xfrm rot="2591940">
            <a:off x="7419616" y="2280313"/>
            <a:ext cx="1609469" cy="170875"/>
          </a:xfrm>
          <a:prstGeom prst="rightArrow">
            <a:avLst/>
          </a:prstGeom>
          <a:solidFill>
            <a:srgbClr val="2A55D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329" y="144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5.4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494185"/>
              </p:ext>
            </p:extLst>
          </p:nvPr>
        </p:nvGraphicFramePr>
        <p:xfrm>
          <a:off x="0" y="1524000"/>
          <a:ext cx="9144000" cy="3730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27300" y="8322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2.9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4205956">
            <a:off x="7127085" y="2338255"/>
            <a:ext cx="2662055" cy="170674"/>
          </a:xfrm>
          <a:prstGeom prst="rightArrow">
            <a:avLst/>
          </a:prstGeom>
          <a:solidFill>
            <a:srgbClr val="2A55D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243509"/>
              </p:ext>
            </p:extLst>
          </p:nvPr>
        </p:nvGraphicFramePr>
        <p:xfrm>
          <a:off x="0" y="1524000"/>
          <a:ext cx="9144000" cy="3726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Right Arrow 15"/>
          <p:cNvSpPr/>
          <p:nvPr/>
        </p:nvSpPr>
        <p:spPr>
          <a:xfrm rot="3856951">
            <a:off x="7177893" y="2574496"/>
            <a:ext cx="2362470" cy="185749"/>
          </a:xfrm>
          <a:prstGeom prst="rightArrow">
            <a:avLst/>
          </a:prstGeom>
          <a:solidFill>
            <a:srgbClr val="2A55D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38550" y="12631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P spid="7" grpId="0" animBg="1"/>
      <p:bldP spid="7" grpId="1" animBg="1"/>
      <p:bldP spid="8" grpId="0"/>
      <p:bldP spid="8" grpId="1"/>
      <p:bldGraphic spid="12" grpId="0">
        <p:bldAsOne/>
      </p:bldGraphic>
      <p:bldGraphic spid="12" grpId="1">
        <p:bldAsOne/>
      </p:bldGraphic>
      <p:bldP spid="14" grpId="0"/>
      <p:bldP spid="14" grpId="1"/>
      <p:bldP spid="13" grpId="0" animBg="1"/>
      <p:bldP spid="13" grpId="1" animBg="1"/>
      <p:bldGraphic spid="15" grpId="0">
        <p:bldAsOne/>
      </p:bldGraphic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98137"/>
              </p:ext>
            </p:extLst>
          </p:nvPr>
        </p:nvGraphicFramePr>
        <p:xfrm>
          <a:off x="0" y="1593097"/>
          <a:ext cx="9144000" cy="3664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ight Arrow 5"/>
          <p:cNvSpPr/>
          <p:nvPr/>
        </p:nvSpPr>
        <p:spPr>
          <a:xfrm rot="2591940">
            <a:off x="7495816" y="2120811"/>
            <a:ext cx="1609469" cy="170875"/>
          </a:xfrm>
          <a:prstGeom prst="rightArrow">
            <a:avLst/>
          </a:prstGeom>
          <a:solidFill>
            <a:srgbClr val="2A55D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13323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39%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192904"/>
              </p:ext>
            </p:extLst>
          </p:nvPr>
        </p:nvGraphicFramePr>
        <p:xfrm>
          <a:off x="0" y="1593097"/>
          <a:ext cx="9144000" cy="3664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ight Arrow 8"/>
          <p:cNvSpPr/>
          <p:nvPr/>
        </p:nvSpPr>
        <p:spPr>
          <a:xfrm rot="2591940">
            <a:off x="7389344" y="2931563"/>
            <a:ext cx="1609469" cy="170875"/>
          </a:xfrm>
          <a:prstGeom prst="rightArrow">
            <a:avLst/>
          </a:prstGeom>
          <a:solidFill>
            <a:srgbClr val="2A55D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2528" y="21431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13%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191712"/>
              </p:ext>
            </p:extLst>
          </p:nvPr>
        </p:nvGraphicFramePr>
        <p:xfrm>
          <a:off x="-11221" y="1593097"/>
          <a:ext cx="9155221" cy="3664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ight Arrow 11"/>
          <p:cNvSpPr/>
          <p:nvPr/>
        </p:nvSpPr>
        <p:spPr>
          <a:xfrm rot="2591940">
            <a:off x="7446494" y="2482761"/>
            <a:ext cx="1609469" cy="170875"/>
          </a:xfrm>
          <a:prstGeom prst="rightArrow">
            <a:avLst/>
          </a:prstGeom>
          <a:solidFill>
            <a:srgbClr val="2A55D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9678" y="16943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29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6" grpId="0" animBg="1"/>
      <p:bldP spid="6" grpId="1" animBg="1"/>
      <p:bldP spid="7" grpId="0"/>
      <p:bldP spid="7" grpId="1"/>
      <p:bldGraphic spid="8" grpId="0">
        <p:bldAsOne/>
      </p:bldGraphic>
      <p:bldGraphic spid="8" grpId="1">
        <p:bldAsOne/>
      </p:bldGraphic>
      <p:bldP spid="9" grpId="0" animBg="1"/>
      <p:bldP spid="9" grpId="1" animBg="1"/>
      <p:bldP spid="10" grpId="0"/>
      <p:bldP spid="10" grpId="1"/>
      <p:bldGraphic spid="11" grpId="0">
        <p:bldAsOne/>
      </p:bldGraphic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Proposal</a:t>
            </a:r>
          </a:p>
          <a:p>
            <a:endParaRPr sz="25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endParaRPr lang="en-US" sz="25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DYNCTA</a:t>
            </a:r>
          </a:p>
          <a:p>
            <a:pPr lvl="1">
              <a:buNone/>
            </a:pPr>
            <a:endParaRPr lang="en-US" sz="2500" dirty="0" smtClean="0">
              <a:latin typeface="Arial"/>
              <a:cs typeface="Arial"/>
            </a:endParaRPr>
          </a:p>
          <a:p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Evaluation</a:t>
            </a:r>
            <a:r>
              <a:rPr lang="en-US" sz="2500" dirty="0" smtClean="0">
                <a:latin typeface="Arial"/>
                <a:cs typeface="Arial"/>
              </a:rPr>
              <a:t> </a:t>
            </a:r>
            <a:endParaRPr sz="2500" dirty="0" smtClean="0">
              <a:latin typeface="Arial"/>
              <a:cs typeface="Arial"/>
            </a:endParaRP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8832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Maximizing TLP is not always optimal in terms of performance</a:t>
            </a:r>
          </a:p>
          <a:p>
            <a:endParaRPr lang="tr-TR" dirty="0" smtClean="0"/>
          </a:p>
          <a:p>
            <a:r>
              <a:rPr lang="tr-TR" dirty="0" smtClean="0"/>
              <a:t>We propose a CTA scheduling algorithm, DYNCTA, that optimizes TLP at the cores based on </a:t>
            </a:r>
            <a:r>
              <a:rPr lang="tr-TR" smtClean="0"/>
              <a:t>application characteristics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DYNCTA reduces cache, network and memory contention</a:t>
            </a:r>
          </a:p>
          <a:p>
            <a:endParaRPr lang="tr-TR" dirty="0"/>
          </a:p>
          <a:p>
            <a:r>
              <a:rPr lang="tr-TR" dirty="0" smtClean="0"/>
              <a:t>DYNCTA improves average application performance by 28%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032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QUESTIONS?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458200" cy="1981200"/>
          </a:xfrm>
        </p:spPr>
        <p:txBody>
          <a:bodyPr/>
          <a:lstStyle/>
          <a:p>
            <a:pPr algn="ctr"/>
            <a: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5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much of anything is bad</a:t>
            </a:r>
            <a: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too much good whiskey is barely enough</a:t>
            </a:r>
            <a: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b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- Mark Twain</a:t>
            </a:r>
            <a:endParaRPr lang="en-US" sz="35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23314"/>
      </p:ext>
    </p:extLst>
  </p:cSld>
  <p:clrMapOvr>
    <a:masterClrMapping/>
  </p:clrMapOvr>
  <p:transition advTm="1883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C7BA1-BEA2-40AF-9056-44DC8C98568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2032423" y="979545"/>
            <a:ext cx="4386472" cy="2485191"/>
            <a:chOff x="51223" y="65144"/>
            <a:chExt cx="4119126" cy="2399480"/>
          </a:xfrm>
        </p:grpSpPr>
        <p:sp>
          <p:nvSpPr>
            <p:cNvPr id="72" name="Rectangle 71"/>
            <p:cNvSpPr/>
            <p:nvPr/>
          </p:nvSpPr>
          <p:spPr>
            <a:xfrm>
              <a:off x="51223" y="79564"/>
              <a:ext cx="284645" cy="1093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25400" prstMaterial="matte">
              <a:bevelT w="82550" h="215900" prst="artDeco"/>
              <a:bevelB h="57150" prst="relaxedInset"/>
              <a:extrusionClr>
                <a:srgbClr val="FF0000"/>
              </a:extrusionClr>
              <a:contourClr>
                <a:schemeClr val="accent6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b="1" dirty="0" smtClean="0">
                  <a:ln w="9525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Core 1</a:t>
              </a:r>
              <a:endParaRPr lang="en-US" sz="20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11663" y="79564"/>
              <a:ext cx="820186" cy="1047100"/>
            </a:xfrm>
            <a:prstGeom prst="rect">
              <a:avLst/>
            </a:prstGeom>
            <a:pattFill prst="wdDn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Idle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16938" y="261061"/>
              <a:ext cx="1572022" cy="16753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16938" y="470481"/>
              <a:ext cx="2118812" cy="16753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3</a:t>
              </a:r>
              <a:endParaRPr lang="en-US" sz="14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16939" y="679901"/>
              <a:ext cx="2460555" cy="1675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5</a:t>
              </a:r>
              <a:endParaRPr lang="en-US" sz="1400" b="1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6938" y="889321"/>
              <a:ext cx="1435325" cy="1675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223" y="1370987"/>
              <a:ext cx="284644" cy="1093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25400" prstMaterial="matte">
              <a:bevelT w="82550" h="215900" prst="artDeco"/>
              <a:bevelB h="57150" prst="relaxedInset"/>
              <a:extrusionClr>
                <a:srgbClr val="FF0000"/>
              </a:extrusionClr>
              <a:contourClr>
                <a:schemeClr val="accent6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b="1" dirty="0" smtClean="0">
                  <a:ln w="9525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Core 2</a:t>
              </a:r>
              <a:endParaRPr lang="en-US" sz="20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6937" y="1477307"/>
              <a:ext cx="1777065" cy="167536"/>
            </a:xfrm>
            <a:prstGeom prst="rect">
              <a:avLst/>
            </a:prstGeom>
            <a:pattFill prst="ltDnDiag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16937" y="1718945"/>
              <a:ext cx="2460552" cy="167536"/>
            </a:xfrm>
            <a:prstGeom prst="rect">
              <a:avLst/>
            </a:prstGeom>
            <a:pattFill prst="smCheck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16937" y="1965954"/>
              <a:ext cx="3280737" cy="167536"/>
            </a:xfrm>
            <a:prstGeom prst="rect">
              <a:avLst/>
            </a:prstGeom>
            <a:pattFill prst="pct60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16937" y="2180744"/>
              <a:ext cx="2255506" cy="167536"/>
            </a:xfrm>
            <a:prstGeom prst="rect">
              <a:avLst/>
            </a:prstGeom>
            <a:pattFill prst="pct10">
              <a:fgClr>
                <a:srgbClr val="FF0000"/>
              </a:fgClr>
              <a:bgClr>
                <a:schemeClr val="accent4">
                  <a:lumMod val="20000"/>
                  <a:lumOff val="80000"/>
                </a:schemeClr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8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711652" y="65144"/>
              <a:ext cx="0" cy="1058294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11652" y="1123438"/>
              <a:ext cx="3458697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703658" y="1361555"/>
              <a:ext cx="0" cy="1058294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03658" y="2419849"/>
              <a:ext cx="3466691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032423" y="3595535"/>
            <a:ext cx="4386472" cy="2485191"/>
            <a:chOff x="51223" y="65144"/>
            <a:chExt cx="4119126" cy="2399480"/>
          </a:xfrm>
        </p:grpSpPr>
        <p:sp>
          <p:nvSpPr>
            <p:cNvPr id="88" name="Rectangle 87"/>
            <p:cNvSpPr/>
            <p:nvPr/>
          </p:nvSpPr>
          <p:spPr>
            <a:xfrm>
              <a:off x="857469" y="488462"/>
              <a:ext cx="1090771" cy="1693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57469" y="759819"/>
              <a:ext cx="1376099" cy="16932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3</a:t>
              </a:r>
              <a:endParaRPr lang="en-US" sz="1400" b="1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711652" y="65144"/>
              <a:ext cx="0" cy="1058294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1948240" y="488462"/>
              <a:ext cx="1461232" cy="169327"/>
            </a:xfrm>
            <a:prstGeom prst="rect">
              <a:avLst/>
            </a:prstGeom>
            <a:pattFill prst="smCheck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/>
                <a:t>4</a:t>
              </a:r>
              <a:endParaRPr lang="en-US" sz="1400" b="1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711652" y="1123438"/>
              <a:ext cx="3458697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233567" y="759819"/>
              <a:ext cx="1729269" cy="169327"/>
            </a:xfrm>
            <a:prstGeom prst="rect">
              <a:avLst/>
            </a:prstGeom>
            <a:pattFill prst="pct60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smtClean="0"/>
                <a:t>6</a:t>
              </a:r>
              <a:endParaRPr lang="en-US" sz="1400" b="1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85039" y="1784872"/>
              <a:ext cx="1551965" cy="1693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5</a:t>
              </a:r>
              <a:endParaRPr lang="en-US" sz="1400" b="1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85040" y="2056230"/>
              <a:ext cx="953076" cy="1693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7</a:t>
              </a:r>
              <a:endParaRPr lang="en-US" sz="1400" b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703658" y="1361555"/>
              <a:ext cx="0" cy="1058294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1838116" y="2056230"/>
              <a:ext cx="1234711" cy="169327"/>
            </a:xfrm>
            <a:prstGeom prst="rect">
              <a:avLst/>
            </a:prstGeom>
            <a:pattFill prst="ltDnDiag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</a:t>
              </a:r>
              <a:r>
                <a:rPr lang="tr-TR" sz="1400" b="1" dirty="0" smtClean="0"/>
                <a:t>2</a:t>
              </a:r>
              <a:endParaRPr lang="en-US" sz="1400" b="1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703658" y="2419849"/>
              <a:ext cx="3466691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2437004" y="1784420"/>
              <a:ext cx="1364647" cy="169779"/>
            </a:xfrm>
            <a:prstGeom prst="rect">
              <a:avLst/>
            </a:prstGeom>
            <a:pattFill prst="pct10">
              <a:fgClr>
                <a:srgbClr val="FF0000"/>
              </a:fgClr>
              <a:bgClr>
                <a:schemeClr val="accent4">
                  <a:lumMod val="20000"/>
                  <a:lumOff val="80000"/>
                </a:schemeClr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CTA 8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53097" y="1335097"/>
              <a:ext cx="162912" cy="1058294"/>
            </a:xfrm>
            <a:prstGeom prst="rect">
              <a:avLst/>
            </a:prstGeom>
            <a:pattFill prst="wdDn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Idle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223" y="79564"/>
              <a:ext cx="284645" cy="1093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25400" prstMaterial="matte">
              <a:bevelT w="82550" h="215900" prst="artDeco"/>
              <a:bevelB h="57150" prst="relaxedInset"/>
              <a:extrusionClr>
                <a:srgbClr val="FF0000"/>
              </a:extrusionClr>
              <a:contourClr>
                <a:schemeClr val="accent6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b="1" dirty="0" smtClean="0">
                  <a:ln w="9525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Core 1</a:t>
              </a:r>
              <a:endParaRPr lang="en-US" sz="20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1223" y="1370987"/>
              <a:ext cx="284644" cy="1093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25400" prstMaterial="matte">
              <a:bevelT w="82550" h="215900" prst="artDeco"/>
              <a:bevelB h="57150" prst="relaxedInset"/>
              <a:extrusionClr>
                <a:srgbClr val="FF0000"/>
              </a:extrusionClr>
              <a:contourClr>
                <a:schemeClr val="accent6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b="1" dirty="0" smtClean="0">
                  <a:ln w="9525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Core 2</a:t>
              </a:r>
              <a:endParaRPr lang="en-US" sz="20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914400" y="3533844"/>
            <a:ext cx="7315200" cy="0"/>
          </a:xfrm>
          <a:prstGeom prst="line">
            <a:avLst/>
          </a:prstGeom>
          <a:ln w="28575">
            <a:solidFill>
              <a:srgbClr val="2A55D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3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Initial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cores are </a:t>
            </a:r>
            <a:r>
              <a:rPr lang="en-US" dirty="0" smtClean="0"/>
              <a:t>initialized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⌊N/2</a:t>
            </a:r>
            <a:r>
              <a:rPr lang="en-US" dirty="0" smtClean="0"/>
              <a:t>⌋</a:t>
            </a:r>
            <a:r>
              <a:rPr lang="tr-TR" dirty="0" smtClean="0"/>
              <a:t> CTAs.</a:t>
            </a:r>
          </a:p>
          <a:p>
            <a:endParaRPr lang="tr-TR" dirty="0"/>
          </a:p>
          <a:p>
            <a:r>
              <a:rPr lang="tr-TR" dirty="0" smtClean="0"/>
              <a:t>Starting with 1 CTAs and </a:t>
            </a:r>
            <a:r>
              <a:rPr lang="en-US" dirty="0"/>
              <a:t>⌊N/2⌋</a:t>
            </a:r>
            <a:r>
              <a:rPr lang="tr-TR" dirty="0"/>
              <a:t> </a:t>
            </a:r>
            <a:r>
              <a:rPr lang="tr-TR" dirty="0" smtClean="0"/>
              <a:t>CTAs usually converge to the same value.</a:t>
            </a:r>
          </a:p>
          <a:p>
            <a:endParaRPr lang="tr-TR" dirty="0"/>
          </a:p>
          <a:p>
            <a:r>
              <a:rPr lang="tr-TR" dirty="0" smtClean="0"/>
              <a:t>Starting with the default number of CTAs might not be as effective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685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Comparison against optimal CTA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Optimal number of CTAs might be different for different intervals for applications that exhibit compute- and memory- intensive behaviors at different intervals</a:t>
            </a:r>
          </a:p>
          <a:p>
            <a:endParaRPr lang="tr-TR" dirty="0"/>
          </a:p>
          <a:p>
            <a:r>
              <a:rPr lang="tr-TR" dirty="0" smtClean="0"/>
              <a:t>Our algorithm </a:t>
            </a:r>
            <a:r>
              <a:rPr lang="tr-TR" dirty="0" smtClean="0">
                <a:hlinkClick r:id="rId2" action="ppaction://hlinksldjump"/>
              </a:rPr>
              <a:t>outperforms</a:t>
            </a:r>
            <a:r>
              <a:rPr lang="tr-TR" dirty="0" smtClean="0"/>
              <a:t> optimal number of CTAs in some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7786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Parameters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781881"/>
              </p:ext>
            </p:extLst>
          </p:nvPr>
        </p:nvGraphicFramePr>
        <p:xfrm>
          <a:off x="228600" y="908050"/>
          <a:ext cx="8610600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42672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Variable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time, where cores can fetch new warps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Ninact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Inactive time, where cores cannot fetch new warps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RACT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time ratio,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Nact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Nact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Ninact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C_idle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core cycles during which the pipeline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not stalled, but there are no threads to 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C_mem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core cycles during which all the warps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 waiting for their data to come 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t_idle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Threshold that determines whether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tr-T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idle is low or 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t_mem_l</a:t>
                      </a:r>
                      <a:r>
                        <a:rPr lang="tr-TR" sz="1600" baseline="0" dirty="0" smtClean="0"/>
                        <a:t> &amp; t_mem_h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Thresholds that determine if C</a:t>
                      </a:r>
                      <a:r>
                        <a:rPr lang="tr-T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low,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 or 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128</a:t>
                      </a:r>
                      <a:r>
                        <a:rPr lang="tr-TR" sz="1600" baseline="0" dirty="0" smtClean="0"/>
                        <a:t> &amp; </a:t>
                      </a:r>
                      <a:r>
                        <a:rPr lang="tr-TR" sz="1600" dirty="0" smtClean="0"/>
                        <a:t>384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Sampling period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The number of cycles to make a modulation decision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2048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C7BA1-BEA2-40AF-9056-44DC8C98568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3159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Round Trip Fetch </a:t>
            </a:r>
            <a:r>
              <a:rPr lang="en-US" dirty="0" smtClean="0"/>
              <a:t>Latency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0" y="16002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ight Arrow 6"/>
          <p:cNvSpPr/>
          <p:nvPr/>
        </p:nvSpPr>
        <p:spPr>
          <a:xfrm rot="2591940">
            <a:off x="7419616" y="2922038"/>
            <a:ext cx="1609469" cy="170875"/>
          </a:xfrm>
          <a:prstGeom prst="rightArrow">
            <a:avLst/>
          </a:prstGeom>
          <a:solidFill>
            <a:srgbClr val="2A55D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30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Other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800" dirty="0" smtClean="0"/>
          </a:p>
          <a:p>
            <a:r>
              <a:rPr lang="tr-TR" sz="2800" dirty="0" smtClean="0"/>
              <a:t>L1 data miss rate: 71% → 64%</a:t>
            </a:r>
          </a:p>
          <a:p>
            <a:endParaRPr lang="tr-TR" sz="2800" dirty="0"/>
          </a:p>
          <a:p>
            <a:r>
              <a:rPr lang="tr-TR" sz="2800" dirty="0" smtClean="0"/>
              <a:t>Network latency: ↓ 33%</a:t>
            </a:r>
          </a:p>
          <a:p>
            <a:endParaRPr lang="tr-TR" sz="2800" dirty="0"/>
          </a:p>
          <a:p>
            <a:r>
              <a:rPr lang="tr-TR" sz="2800" dirty="0" smtClean="0"/>
              <a:t>Active time ratio: ↑ 14%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765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Sensitivity</a:t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Large system with 56 and 110 cores: around 20% performance improvement</a:t>
            </a:r>
          </a:p>
          <a:p>
            <a:endParaRPr lang="tr-TR" dirty="0" smtClean="0"/>
          </a:p>
          <a:p>
            <a:r>
              <a:rPr lang="tr-TR" dirty="0" smtClean="0"/>
              <a:t>MSHR size: 64 – 32 – 16: 0.3% and 0.6% performance loss</a:t>
            </a:r>
          </a:p>
          <a:p>
            <a:endParaRPr lang="tr-TR" dirty="0"/>
          </a:p>
          <a:p>
            <a:r>
              <a:rPr lang="tr-TR" dirty="0" smtClean="0"/>
              <a:t>DRAM frequency: 1333 MHz: 1% performance loss</a:t>
            </a:r>
          </a:p>
          <a:p>
            <a:endParaRPr lang="tr-TR" dirty="0"/>
          </a:p>
          <a:p>
            <a:r>
              <a:rPr lang="tr-TR" dirty="0" smtClean="0"/>
              <a:t>Sampling period 2048 – 4096: 0.1% performance loss</a:t>
            </a:r>
          </a:p>
          <a:p>
            <a:endParaRPr lang="tr-TR" dirty="0"/>
          </a:p>
          <a:p>
            <a:r>
              <a:rPr lang="tr-TR" dirty="0" smtClean="0"/>
              <a:t>Thresholds: 50% - 150% of the default values: losses between 0.7% - 1.6%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652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Current state-of-the-art thread-block schedulers make use of the maximum available TLP</a:t>
            </a:r>
          </a:p>
          <a:p>
            <a:r>
              <a:rPr lang="tr-TR" sz="2800" dirty="0" smtClean="0"/>
              <a:t>More </a:t>
            </a:r>
            <a:r>
              <a:rPr lang="tr-TR" sz="2800" dirty="0"/>
              <a:t>threads </a:t>
            </a:r>
            <a:r>
              <a:rPr lang="en-US" sz="3200" b="1" dirty="0"/>
              <a:t>→</a:t>
            </a:r>
            <a:r>
              <a:rPr lang="en-US" sz="2800" dirty="0" smtClean="0"/>
              <a:t> </a:t>
            </a:r>
            <a:r>
              <a:rPr lang="tr-TR" sz="2800" dirty="0" smtClean="0"/>
              <a:t>more </a:t>
            </a:r>
            <a:r>
              <a:rPr lang="tr-TR" sz="2800" dirty="0"/>
              <a:t>memory </a:t>
            </a:r>
            <a:r>
              <a:rPr lang="tr-TR" sz="2800" dirty="0" smtClean="0"/>
              <a:t>requests</a:t>
            </a:r>
            <a:endParaRPr lang="en-US" sz="2800" dirty="0" smtClean="0"/>
          </a:p>
          <a:p>
            <a:r>
              <a:rPr lang="en-US" sz="2800" dirty="0" smtClean="0"/>
              <a:t>Contention in</a:t>
            </a:r>
            <a:r>
              <a:rPr lang="tr-TR" sz="2800" dirty="0" smtClean="0"/>
              <a:t> memory sub-system</a:t>
            </a:r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r>
              <a:rPr lang="tr-TR" sz="2800" dirty="0" smtClean="0"/>
              <a:t>Improves average application performance by 28%</a:t>
            </a:r>
            <a:endParaRPr lang="tr-TR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971800"/>
            <a:ext cx="8610600" cy="2197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Proposal:</a:t>
            </a:r>
          </a:p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thread-block scheduling algorithm </a:t>
            </a:r>
            <a:endParaRPr lang="tr-TR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Optimizes TLP and reduces memory sub-system contention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4989201"/>
      </p:ext>
    </p:extLst>
  </p:cSld>
  <p:clrMapOvr>
    <a:masterClrMapping/>
  </p:clrMapOvr>
  <p:transition advTm="48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Proposal</a:t>
            </a:r>
          </a:p>
          <a:p>
            <a:endParaRPr sz="25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rgbClr val="000000"/>
                </a:solidFill>
                <a:latin typeface="Arial"/>
                <a:cs typeface="Arial"/>
              </a:rPr>
              <a:t>Background </a:t>
            </a:r>
          </a:p>
          <a:p>
            <a:endParaRPr lang="en-US" sz="25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sz="2500" dirty="0" smtClean="0">
                <a:solidFill>
                  <a:srgbClr val="000000"/>
                </a:solidFill>
                <a:latin typeface="Arial"/>
                <a:cs typeface="Arial"/>
              </a:rPr>
              <a:t>Motivation</a:t>
            </a: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latin typeface="Arial"/>
                <a:cs typeface="Arial"/>
              </a:rPr>
              <a:t>DYNCTA</a:t>
            </a:r>
          </a:p>
          <a:p>
            <a:pPr lvl="1">
              <a:buNone/>
            </a:pPr>
            <a:endParaRPr lang="en-US" sz="2500" dirty="0" smtClean="0">
              <a:latin typeface="Arial"/>
              <a:cs typeface="Arial"/>
            </a:endParaRPr>
          </a:p>
          <a:p>
            <a:r>
              <a:rPr lang="en-US" sz="2500" dirty="0" smtClean="0">
                <a:latin typeface="Arial"/>
                <a:cs typeface="Arial"/>
              </a:rPr>
              <a:t>Evaluation </a:t>
            </a:r>
            <a:endParaRPr sz="2500" dirty="0" smtClean="0">
              <a:latin typeface="Arial"/>
              <a:cs typeface="Arial"/>
            </a:endParaRPr>
          </a:p>
          <a:p>
            <a:pPr>
              <a:buNone/>
            </a:pPr>
            <a:endParaRPr sz="2500" dirty="0" smtClean="0">
              <a:latin typeface="Arial"/>
              <a:cs typeface="Arial"/>
            </a:endParaRPr>
          </a:p>
          <a:p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4585378"/>
      </p:ext>
    </p:extLst>
  </p:cSld>
  <p:clrMapOvr>
    <a:masterClrMapping/>
  </p:clrMapOvr>
  <p:transition advTm="1750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438400" y="1446212"/>
            <a:ext cx="33528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514600" y="1522412"/>
            <a:ext cx="33528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590800" y="1598612"/>
            <a:ext cx="33528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GPU Architecture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90" name="Rectangle 89"/>
          <p:cNvSpPr/>
          <p:nvPr/>
        </p:nvSpPr>
        <p:spPr>
          <a:xfrm>
            <a:off x="3683062" y="5486400"/>
            <a:ext cx="1534172" cy="523875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76029" y="5410200"/>
            <a:ext cx="1534172" cy="7620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DRAM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38400" y="98901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SIMT Cores</a:t>
            </a:r>
            <a:endParaRPr lang="en-US" sz="2400" dirty="0"/>
          </a:p>
        </p:txBody>
      </p:sp>
      <p:sp>
        <p:nvSpPr>
          <p:cNvPr id="125" name="Rectangle 124"/>
          <p:cNvSpPr/>
          <p:nvPr/>
        </p:nvSpPr>
        <p:spPr>
          <a:xfrm>
            <a:off x="2667000" y="1674812"/>
            <a:ext cx="33528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2895600" y="2360612"/>
            <a:ext cx="2928938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Warp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Scheduler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876800" y="3046412"/>
            <a:ext cx="823912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ALUs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48000" y="3046412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L1 Caches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162800" y="836612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Threads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3" name="Straight Arrow Connector 222"/>
          <p:cNvCxnSpPr>
            <a:stCxn id="206" idx="1"/>
          </p:cNvCxnSpPr>
          <p:nvPr/>
        </p:nvCxnSpPr>
        <p:spPr>
          <a:xfrm flipH="1">
            <a:off x="6012543" y="1067445"/>
            <a:ext cx="1150257" cy="731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743200" y="1751012"/>
            <a:ext cx="3200400" cy="457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urved Connector 166"/>
          <p:cNvCxnSpPr/>
          <p:nvPr/>
        </p:nvCxnSpPr>
        <p:spPr>
          <a:xfrm rot="16200000" flipH="1">
            <a:off x="2696369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/>
          <p:nvPr/>
        </p:nvCxnSpPr>
        <p:spPr>
          <a:xfrm rot="16200000" flipH="1">
            <a:off x="2852486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/>
          <p:nvPr/>
        </p:nvCxnSpPr>
        <p:spPr>
          <a:xfrm rot="16200000" flipH="1">
            <a:off x="3008603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/>
          <p:nvPr/>
        </p:nvCxnSpPr>
        <p:spPr>
          <a:xfrm rot="16200000" flipH="1">
            <a:off x="3164720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/>
          <p:nvPr/>
        </p:nvCxnSpPr>
        <p:spPr>
          <a:xfrm rot="16200000" flipH="1">
            <a:off x="3320837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rot="16200000" flipH="1">
            <a:off x="3476954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/>
          <p:nvPr/>
        </p:nvCxnSpPr>
        <p:spPr>
          <a:xfrm rot="16200000" flipH="1">
            <a:off x="3633071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/>
          <p:nvPr/>
        </p:nvCxnSpPr>
        <p:spPr>
          <a:xfrm rot="16200000" flipH="1">
            <a:off x="3789189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/>
          <p:nvPr/>
        </p:nvCxnSpPr>
        <p:spPr>
          <a:xfrm rot="16200000" flipH="1">
            <a:off x="3945306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/>
          <p:cNvCxnSpPr/>
          <p:nvPr/>
        </p:nvCxnSpPr>
        <p:spPr>
          <a:xfrm rot="16200000" flipH="1">
            <a:off x="4101423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/>
          <p:cNvCxnSpPr/>
          <p:nvPr/>
        </p:nvCxnSpPr>
        <p:spPr>
          <a:xfrm rot="16200000" flipH="1">
            <a:off x="4257540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/>
          <p:nvPr/>
        </p:nvCxnSpPr>
        <p:spPr>
          <a:xfrm rot="16200000" flipH="1">
            <a:off x="4413657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/>
          <p:nvPr/>
        </p:nvCxnSpPr>
        <p:spPr>
          <a:xfrm rot="16200000" flipH="1">
            <a:off x="4569774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/>
          <p:cNvCxnSpPr/>
          <p:nvPr/>
        </p:nvCxnSpPr>
        <p:spPr>
          <a:xfrm rot="16200000" flipH="1">
            <a:off x="4725891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/>
          <p:cNvCxnSpPr/>
          <p:nvPr/>
        </p:nvCxnSpPr>
        <p:spPr>
          <a:xfrm rot="16200000" flipH="1">
            <a:off x="4882008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/>
          <p:nvPr/>
        </p:nvCxnSpPr>
        <p:spPr>
          <a:xfrm rot="16200000" flipH="1">
            <a:off x="5038125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urved Connector 185"/>
          <p:cNvCxnSpPr/>
          <p:nvPr/>
        </p:nvCxnSpPr>
        <p:spPr>
          <a:xfrm rot="16200000" flipH="1">
            <a:off x="5194242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/>
          <p:cNvCxnSpPr/>
          <p:nvPr/>
        </p:nvCxnSpPr>
        <p:spPr>
          <a:xfrm rot="16200000" flipH="1">
            <a:off x="5350359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/>
          <p:nvPr/>
        </p:nvCxnSpPr>
        <p:spPr>
          <a:xfrm rot="16200000" flipH="1">
            <a:off x="5506476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/>
          <p:nvPr/>
        </p:nvCxnSpPr>
        <p:spPr>
          <a:xfrm rot="16200000" flipH="1">
            <a:off x="5662593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3200" y="1293812"/>
            <a:ext cx="6305550" cy="1452265"/>
            <a:chOff x="2133600" y="1371600"/>
            <a:chExt cx="6305550" cy="1452265"/>
          </a:xfrm>
        </p:grpSpPr>
        <p:sp>
          <p:nvSpPr>
            <p:cNvPr id="216" name="Down Arrow 215"/>
            <p:cNvSpPr/>
            <p:nvPr/>
          </p:nvSpPr>
          <p:spPr>
            <a:xfrm>
              <a:off x="7010399" y="1371600"/>
              <a:ext cx="415047" cy="914399"/>
            </a:xfrm>
            <a:prstGeom prst="downArrow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133600" y="1828800"/>
              <a:ext cx="6305550" cy="995065"/>
              <a:chOff x="2133600" y="1828800"/>
              <a:chExt cx="6305550" cy="995065"/>
            </a:xfrm>
          </p:grpSpPr>
          <p:grpSp>
            <p:nvGrpSpPr>
              <p:cNvPr id="6" name="Group 230"/>
              <p:cNvGrpSpPr/>
              <p:nvPr/>
            </p:nvGrpSpPr>
            <p:grpSpPr>
              <a:xfrm>
                <a:off x="2133600" y="1828800"/>
                <a:ext cx="3200400" cy="457200"/>
                <a:chOff x="2209800" y="1828800"/>
                <a:chExt cx="3200400" cy="457200"/>
              </a:xfrm>
              <a:solidFill>
                <a:srgbClr val="C00000"/>
              </a:solidFill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7432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22098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32766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8100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3434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8768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17" name="TextBox 216"/>
              <p:cNvSpPr txBox="1"/>
              <p:nvPr/>
            </p:nvSpPr>
            <p:spPr>
              <a:xfrm>
                <a:off x="6705600" y="2362200"/>
                <a:ext cx="1733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Warps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33" name="Straight Arrow Connector 232"/>
              <p:cNvCxnSpPr/>
              <p:nvPr/>
            </p:nvCxnSpPr>
            <p:spPr>
              <a:xfrm rot="10800000">
                <a:off x="5410200" y="2057400"/>
                <a:ext cx="1219200" cy="457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Rectangle 84"/>
          <p:cNvSpPr/>
          <p:nvPr/>
        </p:nvSpPr>
        <p:spPr>
          <a:xfrm>
            <a:off x="3683062" y="5237162"/>
            <a:ext cx="1534172" cy="2381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86201" y="5403850"/>
            <a:ext cx="1534172" cy="2381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L2 cache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loud 92"/>
          <p:cNvSpPr/>
          <p:nvPr/>
        </p:nvSpPr>
        <p:spPr>
          <a:xfrm>
            <a:off x="2819400" y="3884612"/>
            <a:ext cx="3262312" cy="1079500"/>
          </a:xfrm>
          <a:prstGeom prst="cloud">
            <a:avLst/>
          </a:prstGeom>
          <a:solidFill>
            <a:srgbClr val="00B0F0"/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Interconnect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191000" y="3579812"/>
            <a:ext cx="458130" cy="533400"/>
          </a:xfrm>
          <a:prstGeom prst="downArrow">
            <a:avLst/>
          </a:prstGeom>
          <a:solidFill>
            <a:srgbClr val="92D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>
            <a:off x="4191000" y="4703762"/>
            <a:ext cx="458130" cy="533400"/>
          </a:xfrm>
          <a:prstGeom prst="downArrow">
            <a:avLst/>
          </a:prstGeom>
          <a:solidFill>
            <a:srgbClr val="92D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743200" y="1751012"/>
            <a:ext cx="6553200" cy="3627060"/>
            <a:chOff x="2133600" y="1828800"/>
            <a:chExt cx="6553200" cy="3627060"/>
          </a:xfrm>
        </p:grpSpPr>
        <p:sp>
          <p:nvSpPr>
            <p:cNvPr id="126" name="Rectangle 125"/>
            <p:cNvSpPr/>
            <p:nvPr/>
          </p:nvSpPr>
          <p:spPr>
            <a:xfrm>
              <a:off x="2133600" y="1828800"/>
              <a:ext cx="800101" cy="457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CTA</a:t>
              </a:r>
              <a:endParaRPr lang="en-US" sz="2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33699" y="1828800"/>
              <a:ext cx="800101" cy="457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CTA</a:t>
              </a:r>
              <a:endParaRPr lang="en-US" sz="2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33800" y="1828800"/>
              <a:ext cx="800101" cy="457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CTA</a:t>
              </a:r>
              <a:endParaRPr lang="en-US" sz="2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533899" y="1828800"/>
              <a:ext cx="800101" cy="457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CTA</a:t>
              </a:r>
              <a:endParaRPr lang="en-US" sz="2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Down Arrow 217"/>
            <p:cNvSpPr/>
            <p:nvPr/>
          </p:nvSpPr>
          <p:spPr>
            <a:xfrm>
              <a:off x="7010399" y="2895600"/>
              <a:ext cx="415047" cy="914399"/>
            </a:xfrm>
            <a:prstGeom prst="downArrow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705600" y="3886200"/>
              <a:ext cx="1981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Cooperative </a:t>
              </a:r>
            </a:p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Thread </a:t>
              </a:r>
            </a:p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Arrays </a:t>
              </a:r>
            </a:p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(CTAs)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 flipH="1" flipV="1">
              <a:off x="5410200" y="2286000"/>
              <a:ext cx="1447800" cy="16764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1284963" y="1446212"/>
            <a:ext cx="1045929" cy="2133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CTA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Scheduler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989133"/>
      </p:ext>
    </p:extLst>
  </p:cSld>
  <p:clrMapOvr>
    <a:masterClrMapping/>
  </p:clrMapOvr>
  <p:transition advTm="643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876800" y="2743201"/>
            <a:ext cx="3352800" cy="2438399"/>
            <a:chOff x="2667000" y="1674812"/>
            <a:chExt cx="3352800" cy="1905000"/>
          </a:xfrm>
        </p:grpSpPr>
        <p:sp>
          <p:nvSpPr>
            <p:cNvPr id="15" name="Rectangle 14"/>
            <p:cNvSpPr/>
            <p:nvPr/>
          </p:nvSpPr>
          <p:spPr>
            <a:xfrm>
              <a:off x="2667000" y="1674812"/>
              <a:ext cx="3352800" cy="1905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  <a:lumMod val="71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  <a:lumMod val="82000"/>
                    <a:lumOff val="1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95600" y="3044030"/>
              <a:ext cx="2928938" cy="38497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Warp </a:t>
              </a:r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Scheduler</a:t>
              </a:r>
              <a:endPara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GPU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2743201"/>
            <a:ext cx="3352800" cy="2438399"/>
            <a:chOff x="2667000" y="1674812"/>
            <a:chExt cx="3352800" cy="1905000"/>
          </a:xfrm>
        </p:grpSpPr>
        <p:sp>
          <p:nvSpPr>
            <p:cNvPr id="5" name="Rectangle 4"/>
            <p:cNvSpPr/>
            <p:nvPr/>
          </p:nvSpPr>
          <p:spPr>
            <a:xfrm>
              <a:off x="2667000" y="1674812"/>
              <a:ext cx="3352800" cy="1905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  <a:lumMod val="71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  <a:lumMod val="82000"/>
                    <a:lumOff val="1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5600" y="3044030"/>
              <a:ext cx="2928938" cy="38497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Warp </a:t>
              </a:r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Scheduler</a:t>
              </a:r>
              <a:endPara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971800" y="1981200"/>
            <a:ext cx="800101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CTA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1899" y="1981200"/>
            <a:ext cx="800101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CTA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981200"/>
            <a:ext cx="800101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CTA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72099" y="1981200"/>
            <a:ext cx="800101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CTA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43000" y="4495800"/>
            <a:ext cx="2928938" cy="4927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Warp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Scheduler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24200" y="1066800"/>
            <a:ext cx="2928938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CTA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Scheduler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24200" y="1066800"/>
            <a:ext cx="2928938" cy="914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CTA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Scheduler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05400" y="4495800"/>
            <a:ext cx="2928938" cy="4927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Warp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Scheduler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1790701" y="3276601"/>
            <a:ext cx="1600199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Pipeline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5791200" y="3276600"/>
            <a:ext cx="1600199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Pipeline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95400" y="3657600"/>
            <a:ext cx="4000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4817" y="3657600"/>
            <a:ext cx="4000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0" y="3657600"/>
            <a:ext cx="4000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37417" y="3657600"/>
            <a:ext cx="4000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06533" y="3657600"/>
            <a:ext cx="4000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95950" y="3657600"/>
            <a:ext cx="4000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9133" y="3657600"/>
            <a:ext cx="4000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48550" y="3657600"/>
            <a:ext cx="4000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72200" y="1981200"/>
            <a:ext cx="800101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CTA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72299" y="1981200"/>
            <a:ext cx="800101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CTA</a:t>
            </a:r>
            <a:endParaRPr lang="en-US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92852"/>
      </p:ext>
    </p:extLst>
  </p:cSld>
  <p:clrMapOvr>
    <a:masterClrMapping/>
  </p:clrMapOvr>
  <p:transition advTm="564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18542 0.2444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112E-17 -2.22222E-6 L 0.16875 0.2444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2.22222E-6 L -0.16875 0.2444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11022E-16 -2.22222E-6 L 0.18542 0.2444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0834 3.33333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10833 3.33333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74 3.33333E-6 L 0.06285 3.33333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3.33333E-6 L 0.07709 3.33333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2 -2.22222E-6 L -0.55521 0.24445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54" y="1222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74 0.01111 L -0.20399 0.24445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79 3.33333E-6 L -0.06875 3.33333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4 3.33333E-6 L -0.06285 3.33333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75 3.33333E-6 L -0.12049 3.33333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3.33333E-6 L -0.12292 3.33333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CTAs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5181600" cy="5329238"/>
          </a:xfrm>
        </p:spPr>
        <p:txBody>
          <a:bodyPr/>
          <a:lstStyle/>
          <a:p>
            <a:r>
              <a:rPr lang="en-US" dirty="0"/>
              <a:t>Threads within a CTA synchronize using barriers.</a:t>
            </a:r>
          </a:p>
          <a:p>
            <a:r>
              <a:rPr lang="en-US" dirty="0"/>
              <a:t>There is no synchronization across </a:t>
            </a:r>
            <a:r>
              <a:rPr lang="en-US" dirty="0" smtClean="0"/>
              <a:t>threads belonging to different CTAs.</a:t>
            </a: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CTAs </a:t>
            </a:r>
            <a:r>
              <a:rPr lang="en-US" dirty="0">
                <a:solidFill>
                  <a:srgbClr val="FF0000"/>
                </a:solidFill>
              </a:rPr>
              <a:t>can be distributed to cores in any order.</a:t>
            </a:r>
          </a:p>
          <a:p>
            <a:r>
              <a:rPr lang="en-US" dirty="0">
                <a:solidFill>
                  <a:srgbClr val="FF0000"/>
                </a:solidFill>
              </a:rPr>
              <a:t>Once assigned to a core, a CTA cannot be preempted.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62600" y="1447800"/>
            <a:ext cx="3200400" cy="3276600"/>
          </a:xfrm>
          <a:prstGeom prst="rect">
            <a:avLst/>
          </a:prstGeom>
          <a:noFill/>
          <a:ln>
            <a:solidFill>
              <a:srgbClr val="663D6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62600" y="990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CTA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16200000">
            <a:off x="5980395" y="1981200"/>
            <a:ext cx="2362200" cy="2215021"/>
            <a:chOff x="5943600" y="1981200"/>
            <a:chExt cx="2362200" cy="2215021"/>
          </a:xfrm>
        </p:grpSpPr>
        <p:sp>
          <p:nvSpPr>
            <p:cNvPr id="7" name="Down Arrow 6"/>
            <p:cNvSpPr/>
            <p:nvPr/>
          </p:nvSpPr>
          <p:spPr>
            <a:xfrm>
              <a:off x="6271591" y="1981200"/>
              <a:ext cx="457200" cy="1605421"/>
            </a:xfrm>
            <a:prstGeom prst="downArrow">
              <a:avLst/>
            </a:prstGeom>
            <a:solidFill>
              <a:srgbClr val="2A55D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28791" y="1981201"/>
              <a:ext cx="457200" cy="1143000"/>
            </a:xfrm>
            <a:prstGeom prst="downArrow">
              <a:avLst/>
            </a:prstGeom>
            <a:solidFill>
              <a:srgbClr val="2A55D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7185991" y="1981200"/>
              <a:ext cx="457200" cy="2215021"/>
            </a:xfrm>
            <a:prstGeom prst="downArrow">
              <a:avLst/>
            </a:prstGeom>
            <a:solidFill>
              <a:srgbClr val="2A55D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7643191" y="1981200"/>
              <a:ext cx="457200" cy="1757821"/>
            </a:xfrm>
            <a:prstGeom prst="downArrow">
              <a:avLst/>
            </a:prstGeom>
            <a:solidFill>
              <a:srgbClr val="2A55D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943600" y="4196221"/>
              <a:ext cx="23622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Down Arrow 18"/>
          <p:cNvSpPr/>
          <p:nvPr/>
        </p:nvSpPr>
        <p:spPr>
          <a:xfrm>
            <a:off x="2476500" y="3352800"/>
            <a:ext cx="685800" cy="843421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75011" y="4250166"/>
            <a:ext cx="98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barrier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781523"/>
      </p:ext>
    </p:extLst>
  </p:cSld>
  <p:clrMapOvr>
    <a:masterClrMapping/>
  </p:clrMapOvr>
  <p:transition advTm="364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CTAs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number of CTAs executing on a core is limited by</a:t>
            </a:r>
            <a:r>
              <a:rPr lang="tr-TR" sz="2800" dirty="0"/>
              <a:t>:</a:t>
            </a:r>
            <a:endParaRPr lang="en-US" sz="2400" dirty="0" smtClean="0"/>
          </a:p>
          <a:p>
            <a:pPr lvl="1"/>
            <a:r>
              <a:rPr lang="tr-TR" sz="2400" dirty="0" smtClean="0"/>
              <a:t>the n</a:t>
            </a:r>
            <a:r>
              <a:rPr lang="en-US" sz="2400" dirty="0" smtClean="0"/>
              <a:t>umber of threads per CTA</a:t>
            </a:r>
          </a:p>
          <a:p>
            <a:pPr lvl="1"/>
            <a:r>
              <a:rPr lang="tr-TR" sz="2400" dirty="0"/>
              <a:t>t</a:t>
            </a:r>
            <a:r>
              <a:rPr lang="tr-TR" sz="2400" dirty="0" smtClean="0"/>
              <a:t>he a</a:t>
            </a:r>
            <a:r>
              <a:rPr lang="en-US" sz="2400" dirty="0" smtClean="0"/>
              <a:t>mount of shared memory per core</a:t>
            </a:r>
          </a:p>
          <a:p>
            <a:pPr lvl="1"/>
            <a:r>
              <a:rPr lang="tr-TR" sz="2400" dirty="0"/>
              <a:t>t</a:t>
            </a:r>
            <a:r>
              <a:rPr lang="tr-TR" sz="2400" dirty="0" smtClean="0"/>
              <a:t>he n</a:t>
            </a:r>
            <a:r>
              <a:rPr lang="en-US" sz="2400" dirty="0" smtClean="0"/>
              <a:t>umber of registers per core</a:t>
            </a:r>
          </a:p>
          <a:p>
            <a:pPr lvl="1"/>
            <a:r>
              <a:rPr lang="tr-TR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hard limit (depends on CUDA version for NVIDIA GPUs</a:t>
            </a:r>
            <a:r>
              <a:rPr lang="en-US" sz="2400" dirty="0" smtClean="0"/>
              <a:t>)</a:t>
            </a:r>
            <a:endParaRPr lang="tr-TR" sz="2400" dirty="0" smtClean="0"/>
          </a:p>
          <a:p>
            <a:pPr lvl="1"/>
            <a:r>
              <a:rPr lang="tr-TR" sz="2400" dirty="0" smtClean="0"/>
              <a:t>the resources required by the application kernel</a:t>
            </a:r>
            <a:endParaRPr lang="en-US" sz="2400" dirty="0"/>
          </a:p>
          <a:p>
            <a:pPr marL="344487" lvl="1" indent="0">
              <a:buNone/>
            </a:pPr>
            <a:endParaRPr lang="en-US" sz="2400" dirty="0"/>
          </a:p>
          <a:p>
            <a:r>
              <a:rPr lang="en-US" sz="2600" dirty="0" smtClean="0"/>
              <a:t>These factors in turn limit the available TLP on the core</a:t>
            </a:r>
            <a:r>
              <a:rPr lang="tr-TR" sz="2600" dirty="0" smtClean="0"/>
              <a:t>.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By default, if available, a core executes maximum number of CTAs</a:t>
            </a:r>
            <a:r>
              <a:rPr lang="tr-TR" sz="2600" dirty="0"/>
              <a:t>.</a:t>
            </a:r>
            <a:endParaRPr lang="en-US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2BBBE-2A44-4D16-8758-0239282DCC58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216582"/>
      </p:ext>
    </p:extLst>
  </p:cSld>
  <p:clrMapOvr>
    <a:masterClrMapping/>
  </p:clrMapOvr>
  <p:transition advTm="527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2|7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7.8|6.2|12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5.3|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4.9|5.6|1|6.6|2.1|0.3|1.2|3.3|7.7|1.9|0.7|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5|0.9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2.8|2|1.5|7.8|3.7|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6|1"/>
</p:tagLst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3D63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1397</Words>
  <Application>Microsoft Office PowerPoint</Application>
  <PresentationFormat>On-screen Show (4:3)</PresentationFormat>
  <Paragraphs>487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SAFARI_Template</vt:lpstr>
      <vt:lpstr>1_Edge</vt:lpstr>
      <vt:lpstr>Neither More Nor Less: Optimizing Thread-level Parallelism for GPGPUs</vt:lpstr>
      <vt:lpstr>GPU Computing</vt:lpstr>
      <vt:lpstr>“Too much of anything is bad,  but too much good whiskey is barely enough”                  - Mark Twain</vt:lpstr>
      <vt:lpstr>Executive Summary</vt:lpstr>
      <vt:lpstr>Outline</vt:lpstr>
      <vt:lpstr>GPU Architecture</vt:lpstr>
      <vt:lpstr>GPU Scheduling</vt:lpstr>
      <vt:lpstr>Properties of CTAs</vt:lpstr>
      <vt:lpstr>Properties of CTAs</vt:lpstr>
      <vt:lpstr>Outline</vt:lpstr>
      <vt:lpstr>Effect of TLP on GPGPU Performance</vt:lpstr>
      <vt:lpstr>Effect of TLP on GPGPU Performance</vt:lpstr>
      <vt:lpstr>Why is not more TLP always optimal? </vt:lpstr>
      <vt:lpstr>Why is not more TLP always optimal? </vt:lpstr>
      <vt:lpstr>Outline</vt:lpstr>
      <vt:lpstr>DYNCTA Approach</vt:lpstr>
      <vt:lpstr>DYNCTA Approach</vt:lpstr>
      <vt:lpstr>DYNCTA Approach</vt:lpstr>
      <vt:lpstr>DYNCTA Overview</vt:lpstr>
      <vt:lpstr>CTA Pausing</vt:lpstr>
      <vt:lpstr>Outline</vt:lpstr>
      <vt:lpstr>Evaluation Methodology</vt:lpstr>
      <vt:lpstr>Dynamism</vt:lpstr>
      <vt:lpstr>Dynamism</vt:lpstr>
      <vt:lpstr>Average Number of CTAs</vt:lpstr>
      <vt:lpstr>IPC</vt:lpstr>
      <vt:lpstr>Outline</vt:lpstr>
      <vt:lpstr>Conclusions</vt:lpstr>
      <vt:lpstr>Thanks!   QUESTIONS?   </vt:lpstr>
      <vt:lpstr>BACKUP</vt:lpstr>
      <vt:lpstr>Utilization</vt:lpstr>
      <vt:lpstr>Initial n</vt:lpstr>
      <vt:lpstr>Comparison against optimal CTA count</vt:lpstr>
      <vt:lpstr>Parameters</vt:lpstr>
      <vt:lpstr>Round Trip Fetch Latency </vt:lpstr>
      <vt:lpstr>Other Metrics</vt:lpstr>
      <vt:lpstr>Sensitivity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cp:lastPrinted>2013-06-23T03:13:02Z</cp:lastPrinted>
  <dcterms:created xsi:type="dcterms:W3CDTF">2013-06-29T09:12:35Z</dcterms:created>
  <dcterms:modified xsi:type="dcterms:W3CDTF">2013-09-18T09:04:09Z</dcterms:modified>
</cp:coreProperties>
</file>