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9" autoAdjust="0"/>
    <p:restoredTop sz="94674" autoAdjust="0"/>
  </p:normalViewPr>
  <p:slideViewPr>
    <p:cSldViewPr snapToGrid="0" snapToObjects="1">
      <p:cViewPr>
        <p:scale>
          <a:sx n="130" d="100"/>
          <a:sy n="130" d="100"/>
        </p:scale>
        <p:origin x="44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1122-94E2-DE42-BF6C-238E2A772DD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FBF43-C312-7B42-803A-5B3DE4AF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E21F-1635-274E-A751-1004D735835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42B6-E5FA-3243-9D3C-D237EE51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7064" cy="4800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0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gri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0760" y="655322"/>
            <a:ext cx="2606040" cy="13201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31237"/>
            <a:ext cx="8229600" cy="2434082"/>
          </a:xfrm>
        </p:spPr>
        <p:txBody>
          <a:bodyPr vert="horz">
            <a:normAutofit/>
          </a:bodyPr>
          <a:lstStyle>
            <a:lvl1pPr marL="0" indent="0">
              <a:buFontTx/>
              <a:buNone/>
              <a:defRPr sz="1350">
                <a:latin typeface="Palatino"/>
                <a:cs typeface="Palatino"/>
              </a:defRPr>
            </a:lvl1pPr>
            <a:lvl4pPr marL="1028700" indent="0" algn="just">
              <a:buNone/>
              <a:defRPr/>
            </a:lvl4pPr>
          </a:lstStyle>
          <a:p>
            <a:pPr lvl="0"/>
            <a:r>
              <a:rPr lang="en-US" dirty="0" smtClean="0"/>
              <a:t>Fourth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57200" y="650876"/>
            <a:ext cx="2697480" cy="13201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269034" y="650876"/>
            <a:ext cx="2697480" cy="13201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 Poly She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4800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4800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4099"/>
            <a:ext cx="7772400" cy="798891"/>
          </a:xfr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344"/>
            <a:ext cx="6400800" cy="641116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0E4-CF03-A743-970B-659E054C7D20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Palatino"/>
                <a:cs typeface="Palatino"/>
              </a:defRPr>
            </a:lvl4pPr>
            <a:lvl5pPr>
              <a:defRPr>
                <a:latin typeface="Palatino"/>
                <a:cs typeface="Palati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 spc="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77A-C753-D24B-B3CC-819FDEE1E5FA}" type="datetime1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9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EEC9-7E19-3842-BC97-E5F6B1FB4AC1}" type="datetime1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7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67056"/>
            <a:ext cx="4038600" cy="3027567"/>
          </a:xfrm>
        </p:spPr>
        <p:txBody>
          <a:bodyPr/>
          <a:lstStyle>
            <a:lvl1pPr>
              <a:defRPr sz="2100"/>
            </a:lvl1pPr>
            <a:lvl2pPr>
              <a:defRPr sz="19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3ECD-3A63-E343-A879-6035DBBE011F}" type="datetime1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567056"/>
            <a:ext cx="4038600" cy="3027567"/>
          </a:xfrm>
        </p:spPr>
        <p:txBody>
          <a:bodyPr/>
          <a:lstStyle>
            <a:lvl1pPr>
              <a:defRPr sz="2100"/>
            </a:lvl1pPr>
            <a:lvl2pPr>
              <a:defRPr sz="19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657227"/>
            <a:ext cx="5486400" cy="274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0760" y="655322"/>
            <a:ext cx="2606040" cy="13201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3592831"/>
            <a:ext cx="8229600" cy="1072488"/>
          </a:xfrm>
        </p:spPr>
        <p:txBody>
          <a:bodyPr vert="horz">
            <a:normAutofit/>
          </a:bodyPr>
          <a:lstStyle>
            <a:lvl1pPr marL="0" indent="0">
              <a:buFontTx/>
              <a:buNone/>
              <a:defRPr sz="1350">
                <a:latin typeface="Palatino"/>
                <a:cs typeface="Palatino"/>
              </a:defRPr>
            </a:lvl1pPr>
            <a:lvl4pPr marL="1028700" indent="0" algn="just">
              <a:buNone/>
              <a:defRPr/>
            </a:lvl4pPr>
          </a:lstStyle>
          <a:p>
            <a:pPr lvl="0"/>
            <a:r>
              <a:rPr lang="en-US" dirty="0" smtClean="0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80760" y="2080262"/>
            <a:ext cx="2606040" cy="13201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231582" cy="5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Relationship Id="rId3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421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8385"/>
            <a:ext cx="8229600" cy="3116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4797778"/>
            <a:ext cx="9144000" cy="34572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389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38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1482B94-AF32-854D-B7BB-D9F561EAD44E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38957"/>
            <a:ext cx="2895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spc="38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389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8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246D25-E5A3-1841-BBE9-2617267BF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5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61" r:id="rId4"/>
    <p:sldLayoutId id="2147483662" r:id="rId5"/>
    <p:sldLayoutId id="2147483663" r:id="rId6"/>
    <p:sldLayoutId id="2147483666" r:id="rId7"/>
    <p:sldLayoutId id="2147483664" r:id="rId8"/>
    <p:sldLayoutId id="2147483676" r:id="rId9"/>
    <p:sldLayoutId id="2147483677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342900" rtl="0" eaLnBrk="1" latinLnBrk="0" hangingPunct="1">
        <a:lnSpc>
          <a:spcPct val="120000"/>
        </a:lnSpc>
        <a:spcBef>
          <a:spcPct val="0"/>
        </a:spcBef>
        <a:buNone/>
        <a:defRPr sz="2250" kern="1200" spc="38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10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95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65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 spc="38">
          <a:solidFill>
            <a:schemeClr val="tx1">
              <a:lumMod val="65000"/>
              <a:lumOff val="35000"/>
            </a:schemeClr>
          </a:solidFill>
          <a:latin typeface="Palatino"/>
          <a:ea typeface="+mn-ea"/>
          <a:cs typeface="Palatino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 spc="38">
          <a:solidFill>
            <a:schemeClr val="tx1">
              <a:lumMod val="65000"/>
              <a:lumOff val="35000"/>
            </a:schemeClr>
          </a:solidFill>
          <a:latin typeface="Palatino"/>
          <a:ea typeface="+mn-ea"/>
          <a:cs typeface="Palatino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4797778"/>
            <a:ext cx="9144000" cy="345722"/>
          </a:xfrm>
          <a:prstGeom prst="rect">
            <a:avLst/>
          </a:prstGeom>
          <a:solidFill>
            <a:srgbClr val="0035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389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38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1482B94-AF32-854D-B7BB-D9F561EAD44E}" type="datetime1">
              <a:rPr lang="en-US" smtClean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38957"/>
            <a:ext cx="2895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spc="38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389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8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F246D25-E5A3-1841-BBE9-2617267BF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P_shield_horiz_RGB_grn_gld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341" y="1231777"/>
            <a:ext cx="6121318" cy="24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342900" rtl="0" eaLnBrk="1" latinLnBrk="0" hangingPunct="1">
        <a:lnSpc>
          <a:spcPct val="120000"/>
        </a:lnSpc>
        <a:spcBef>
          <a:spcPct val="0"/>
        </a:spcBef>
        <a:buNone/>
        <a:defRPr sz="2250" kern="1200" spc="38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10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95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65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 spc="38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al Poly Sheild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</Words>
  <Application>Microsoft Macintosh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CP Slide Master</vt:lpstr>
      <vt:lpstr>Cal Poly Sheild Master</vt:lpstr>
      <vt:lpstr>PowerPoint Presentation</vt:lpstr>
      <vt:lpstr>PowerPoint Presentation</vt:lpstr>
    </vt:vector>
  </TitlesOfParts>
  <Company>Cal Poly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Suzuki</dc:creator>
  <cp:lastModifiedBy>Katelyn Colombo</cp:lastModifiedBy>
  <cp:revision>91</cp:revision>
  <dcterms:created xsi:type="dcterms:W3CDTF">2015-10-26T20:42:37Z</dcterms:created>
  <dcterms:modified xsi:type="dcterms:W3CDTF">2016-12-15T19:22:32Z</dcterms:modified>
</cp:coreProperties>
</file>