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CC"/>
    <a:srgbClr val="CCFFCC"/>
    <a:srgbClr val="FFCCFF"/>
    <a:srgbClr val="CCECFF"/>
    <a:srgbClr val="99FF99"/>
    <a:srgbClr val="FF00FF"/>
    <a:srgbClr val="99FFCC"/>
    <a:srgbClr val="0596AE"/>
    <a:srgbClr val="064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4B3DE-25EF-4C28-B600-4661CE0287A6}" v="47" dt="2024-07-21T02:05:1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8613" autoAdjust="0"/>
  </p:normalViewPr>
  <p:slideViewPr>
    <p:cSldViewPr snapToGrid="0">
      <p:cViewPr varScale="1">
        <p:scale>
          <a:sx n="69" d="100"/>
          <a:sy n="69" d="100"/>
        </p:scale>
        <p:origin x="1186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2025/9/3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2025/9/3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3,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3,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3,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2025/9/3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2025/9/3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2025/9/3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2025/9/3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3,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0036734-z100\Desktop\太向\プレゼンフォーマット\02_アイシングループロゴ\AISINGROUP_LOGODATA_201509\PNG\PNG_color\positive\AG_logo_variation1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40" y="1"/>
            <a:ext cx="789435" cy="7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0" y="686831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6431" y="188641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66103" y="6519532"/>
            <a:ext cx="399468" cy="2462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5AE6374-B558-476C-B6C5-10222A839C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28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3,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2025/9/3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3" r:id="rId2"/>
    <p:sldLayoutId id="2147483686" r:id="rId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September 3, 2025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72D0BD1-E790-FABB-8646-2478AD9307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463D02-052A-49AB-5ED1-E712AB328EA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memo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DE7CB2-E391-56B8-2673-C9009A72DE8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3, 2025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82E0FEF1-F229-B6E1-3ECE-66767A552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590095"/>
              </p:ext>
            </p:extLst>
          </p:nvPr>
        </p:nvGraphicFramePr>
        <p:xfrm>
          <a:off x="407368" y="767396"/>
          <a:ext cx="13442448" cy="483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408">
                  <a:extLst>
                    <a:ext uri="{9D8B030D-6E8A-4147-A177-3AD203B41FA5}">
                      <a16:colId xmlns:a16="http://schemas.microsoft.com/office/drawing/2014/main" val="860976910"/>
                    </a:ext>
                  </a:extLst>
                </a:gridCol>
                <a:gridCol w="2240408">
                  <a:extLst>
                    <a:ext uri="{9D8B030D-6E8A-4147-A177-3AD203B41FA5}">
                      <a16:colId xmlns:a16="http://schemas.microsoft.com/office/drawing/2014/main" val="3869064182"/>
                    </a:ext>
                  </a:extLst>
                </a:gridCol>
                <a:gridCol w="2240408">
                  <a:extLst>
                    <a:ext uri="{9D8B030D-6E8A-4147-A177-3AD203B41FA5}">
                      <a16:colId xmlns:a16="http://schemas.microsoft.com/office/drawing/2014/main" val="2116281987"/>
                    </a:ext>
                  </a:extLst>
                </a:gridCol>
                <a:gridCol w="2240408">
                  <a:extLst>
                    <a:ext uri="{9D8B030D-6E8A-4147-A177-3AD203B41FA5}">
                      <a16:colId xmlns:a16="http://schemas.microsoft.com/office/drawing/2014/main" val="2507899692"/>
                    </a:ext>
                  </a:extLst>
                </a:gridCol>
                <a:gridCol w="2240408">
                  <a:extLst>
                    <a:ext uri="{9D8B030D-6E8A-4147-A177-3AD203B41FA5}">
                      <a16:colId xmlns:a16="http://schemas.microsoft.com/office/drawing/2014/main" val="126546697"/>
                    </a:ext>
                  </a:extLst>
                </a:gridCol>
                <a:gridCol w="2240408">
                  <a:extLst>
                    <a:ext uri="{9D8B030D-6E8A-4147-A177-3AD203B41FA5}">
                      <a16:colId xmlns:a16="http://schemas.microsoft.com/office/drawing/2014/main" val="3528773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テストクエリ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❶ 手動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❷ 構造化データ</a:t>
                      </a:r>
                      <a:r>
                        <a:rPr kumimoji="1" lang="en-US" altLang="ja-JP" sz="1400" dirty="0"/>
                        <a:t>×</a:t>
                      </a:r>
                      <a:r>
                        <a:rPr kumimoji="1" lang="ja-JP" altLang="en-US" sz="1400" dirty="0"/>
                        <a:t>生成</a:t>
                      </a:r>
                      <a:r>
                        <a:rPr kumimoji="1" lang="en-US" altLang="ja-JP" sz="1400" dirty="0"/>
                        <a:t>AI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❸ グラフデータ</a:t>
                      </a:r>
                      <a:r>
                        <a:rPr kumimoji="1" lang="en-US" altLang="ja-JP" sz="1400" dirty="0"/>
                        <a:t>×</a:t>
                      </a:r>
                      <a:r>
                        <a:rPr kumimoji="1" lang="ja-JP" altLang="en-US" sz="1400" dirty="0"/>
                        <a:t>生成</a:t>
                      </a:r>
                      <a:r>
                        <a:rPr kumimoji="1" lang="en-US" altLang="ja-JP" sz="1400" dirty="0"/>
                        <a:t>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詳細</a:t>
                      </a:r>
                      <a:endParaRPr kumimoji="1" lang="en-US" altLang="ja-JP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34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前提条件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・</a:t>
                      </a:r>
                      <a:r>
                        <a:rPr kumimoji="1" lang="en-US" altLang="ja-JP" sz="1400" dirty="0"/>
                        <a:t>CSV</a:t>
                      </a:r>
                      <a:r>
                        <a:rPr kumimoji="1" lang="ja-JP" altLang="en-US" sz="1400" dirty="0"/>
                        <a:t>データが存在する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・</a:t>
                      </a:r>
                      <a:r>
                        <a:rPr kumimoji="1" lang="en-US" altLang="ja-JP" sz="1400" dirty="0"/>
                        <a:t>CSV</a:t>
                      </a:r>
                      <a:r>
                        <a:rPr kumimoji="1" lang="ja-JP" altLang="en-US" sz="1400" dirty="0"/>
                        <a:t>データをグラフ化したものが存在する</a:t>
                      </a:r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8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算術・集計の正しさ</a:t>
                      </a:r>
                      <a:endParaRPr kumimoji="1" lang="en-US" altLang="ja-JP" sz="1400" dirty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リードタイムが</a:t>
                      </a:r>
                      <a:r>
                        <a:rPr kumimoji="1" lang="en-US" altLang="ja-JP" sz="1400" dirty="0"/>
                        <a:t>20</a:t>
                      </a:r>
                      <a:r>
                        <a:rPr kumimoji="1" lang="ja-JP" altLang="en-US" sz="1400" dirty="0"/>
                        <a:t>日未満のサプライヤーの数を教えてください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  <a:p>
                      <a:endParaRPr kumimoji="1" lang="en-US" altLang="ja-JP" sz="14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数を数えることが苦手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スライド２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43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階層・</a:t>
                      </a:r>
                      <a:r>
                        <a:rPr kumimoji="1" lang="en-US" altLang="ja-JP" sz="1400" dirty="0"/>
                        <a:t>BOM</a:t>
                      </a:r>
                      <a:r>
                        <a:rPr kumimoji="1" lang="ja-JP" altLang="en-US" sz="1400" dirty="0"/>
                        <a:t>展開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57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影響分析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品質不良 </a:t>
                      </a:r>
                      <a:r>
                        <a:rPr kumimoji="1" lang="en-US" altLang="ja-JP" sz="1400" dirty="0"/>
                        <a:t>QC-1234-1 </a:t>
                      </a:r>
                      <a:r>
                        <a:rPr kumimoji="1" lang="ja-JP" altLang="en-US" sz="1400" dirty="0"/>
                        <a:t>について教えてください。影響を受けた部分と技術的要件についても知りたいです。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95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ランキング、リスト化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すべての部品を重さ順に並べて、ランキングを教えてください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906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時系列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08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根拠定時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31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5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914C2A-F1C9-6647-9328-23D926AD95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DD0A73-5809-2541-2DC0-3B809A14140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3, 2025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042044-B1EE-804F-2A80-D664C8434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024396"/>
            <a:ext cx="7142008" cy="263756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D541C92-4846-3C41-5173-4326C869F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4061399"/>
            <a:ext cx="6555032" cy="389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02982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25605</TotalTime>
  <Words>221</Words>
  <Application>Microsoft Office PowerPoint</Application>
  <PresentationFormat>ワイド画面</PresentationFormat>
  <Paragraphs>25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優樹 笹岡</cp:lastModifiedBy>
  <cp:revision>188</cp:revision>
  <dcterms:created xsi:type="dcterms:W3CDTF">2022-01-19T01:36:44Z</dcterms:created>
  <dcterms:modified xsi:type="dcterms:W3CDTF">2025-09-02T23:54:30Z</dcterms:modified>
</cp:coreProperties>
</file>