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57" r:id="rId4"/>
    <p:sldId id="261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FF99"/>
    <a:srgbClr val="0000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4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6B2F44C-3162-A9C0-466E-6D5271E979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2ABFE3A7-F237-DD77-30EF-E4557386EE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5D109-017A-0A23-A5BF-A51DDAC539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D093B6-C7F7-63AA-D4D1-82C57626F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E5658AB-CA24-E7D9-F249-8976D4413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027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289A24-A41E-0FF3-722F-DEA85911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5351C4E-B1E2-3340-D7F7-DBB467D965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3BD676-E0BD-924D-7604-2E4628B0F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039C5D-F497-BF6D-3CE4-230A73916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1F4E4F-D025-D7DC-AF19-D7537AB81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561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915B028-CBD1-A280-DE3A-5E1C4C2DD7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2FBAE08-5D19-3326-978F-5CD28D4BCA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6C59AA-F735-4E3F-60E2-668FD74A9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254DE9-CA47-BCF2-0703-355C7DA6F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C2E2E76-3154-7884-1E2F-9E6596CB9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62435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905BDB-31DC-E7C0-89CC-45ABEEA4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67B2DF-486E-E3E2-E66A-19808211C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AAEE434-5B62-BB94-EA0E-CFF1B180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24BEE7-7E2B-42F6-EC99-BCC0512C5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6CA66-5B1C-AE05-CB26-820AD631A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866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95294C-8108-08EF-11A2-53E0756B3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3D4DA94-F8C5-E521-C6DA-6ADCC77416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8132017-12B2-C3FA-D756-B6DBF462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028930-B5B1-CABA-7FF7-41928EB0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A3EC60-FDB5-75F9-7BD2-DE61CBD17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39927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286D5C-3CC6-0F33-01B1-25E907DF9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D7344A8-3E85-9857-A0FE-12C0B2DAC3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5DB3518-2B02-EC5A-B207-F7660418CA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C159BE-E4D8-DBE3-43EA-80BAE032D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E0A3009-0396-0940-2197-0535309C3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EDF2E68-3237-892F-E9A3-5AA9B703B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96377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C707A8-BE49-43C4-9E0F-4F681EBD20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FA775CF-2CA1-0BF5-82FE-166D6D45A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0ED968D-58A1-CEB4-7ACD-4A1FD17497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E32D505-AF52-1438-944E-9EB1A6CA5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6C71937-D646-D81B-07E2-9E075772FF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F10679A-6A3D-5CD9-F944-9480390E3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BD7BE61-9BBC-9E5F-FF62-D9E37DD64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77CC550-6E85-413A-D33A-52C64F0CB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9968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185204-D4F5-9268-1BA4-B5CCB8FEE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AD75D261-4C60-E09E-5186-534C86F5C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03B0D04-4ED1-6826-209E-D86A5F20B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91DCB97-4D16-91EF-8AB3-B2A92B321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38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9662B2E-3CBC-0855-EDB1-4167BC6C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3CBB0F4-465A-B7AB-DFF8-EA65D286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41083D0-FE80-C5EB-FDC3-50A56DE6E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0438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B0B812-7F1E-0C75-19C0-AECAD3B15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1B17E4F-CDD3-3519-B666-190FF0F637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E6624C-3758-4B22-C1A9-288F6025CC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6419CB5-A97E-B7BF-3857-925F17CD3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A9AF04-EA40-6463-F43E-9D7A89ACAC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CD3D9BA-65C1-1A02-B7C2-A9E0B073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1303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48D06-2D6C-9001-9F1C-9805DB788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F912D94F-D6F2-4B7B-B9E2-BCA957E34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3619500-FC34-1026-327E-C3823E871F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2FEB346-70F9-1BBB-70A1-C0FFF67FB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9704C36-E7E2-4E92-EA0B-824194D8A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6795F2D-DEC2-F8C7-299C-BF4DBDF70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82075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1A9D803-908F-E319-C29D-BC31BEC94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7EE7DFF-2A5F-CFA9-F37C-9B94674DEB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CD83DCA-0FCE-4FA7-D0F6-EFD22DF305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E47A06-4A4A-492E-A7C5-DBD2651502F3}" type="datetimeFigureOut">
              <a:rPr kumimoji="1" lang="ja-JP" altLang="en-US" smtClean="0"/>
              <a:t>2025/10/3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C931DC-2F5F-7738-1E11-2FE4B59DC0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3BE912D-61CA-107A-9039-594EB3AB0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508F3A-7D82-48D6-8677-C9F45CF9BF7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914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sv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3475739A-6EA3-73D4-7F97-2D9FD84C79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3999462"/>
              </p:ext>
            </p:extLst>
          </p:nvPr>
        </p:nvGraphicFramePr>
        <p:xfrm>
          <a:off x="2032000" y="719666"/>
          <a:ext cx="8127999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174268971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757576788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63861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社内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社外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3120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871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4893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331280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948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CA15-F608-88B1-0482-DC22B3F37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120C0491-2CD9-9521-7308-EC86E9FA8475}"/>
              </a:ext>
            </a:extLst>
          </p:cNvPr>
          <p:cNvSpPr/>
          <p:nvPr/>
        </p:nvSpPr>
        <p:spPr>
          <a:xfrm>
            <a:off x="3370356" y="79392"/>
            <a:ext cx="4810084" cy="6600768"/>
          </a:xfrm>
          <a:prstGeom prst="roundRect">
            <a:avLst>
              <a:gd name="adj" fmla="val 362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内部記憶 1">
            <a:extLst>
              <a:ext uri="{FF2B5EF4-FFF2-40B4-BE49-F238E27FC236}">
                <a16:creationId xmlns:a16="http://schemas.microsoft.com/office/drawing/2014/main" id="{01C08850-5BA8-D314-F9F8-9BEC675C9F1B}"/>
              </a:ext>
            </a:extLst>
          </p:cNvPr>
          <p:cNvSpPr/>
          <p:nvPr/>
        </p:nvSpPr>
        <p:spPr>
          <a:xfrm>
            <a:off x="471950" y="790488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内部記憶 2">
            <a:extLst>
              <a:ext uri="{FF2B5EF4-FFF2-40B4-BE49-F238E27FC236}">
                <a16:creationId xmlns:a16="http://schemas.microsoft.com/office/drawing/2014/main" id="{A16BF60A-14FA-C162-33F3-DB3C9C0A3B38}"/>
              </a:ext>
            </a:extLst>
          </p:cNvPr>
          <p:cNvSpPr/>
          <p:nvPr/>
        </p:nvSpPr>
        <p:spPr>
          <a:xfrm>
            <a:off x="471950" y="23572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内部記憶 3">
            <a:extLst>
              <a:ext uri="{FF2B5EF4-FFF2-40B4-BE49-F238E27FC236}">
                <a16:creationId xmlns:a16="http://schemas.microsoft.com/office/drawing/2014/main" id="{1D1FC9CC-3C26-0228-0838-672AFD5DDEA6}"/>
              </a:ext>
            </a:extLst>
          </p:cNvPr>
          <p:cNvSpPr/>
          <p:nvPr/>
        </p:nvSpPr>
        <p:spPr>
          <a:xfrm>
            <a:off x="471950" y="1588425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F3EE8252-004A-8006-3C7F-9645F62A9429}"/>
              </a:ext>
            </a:extLst>
          </p:cNvPr>
          <p:cNvSpPr/>
          <p:nvPr/>
        </p:nvSpPr>
        <p:spPr>
          <a:xfrm>
            <a:off x="1440427" y="790488"/>
            <a:ext cx="914400" cy="612648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内部記憶 6">
            <a:extLst>
              <a:ext uri="{FF2B5EF4-FFF2-40B4-BE49-F238E27FC236}">
                <a16:creationId xmlns:a16="http://schemas.microsoft.com/office/drawing/2014/main" id="{B634F78E-BAE4-85C7-4427-C2F42044CC27}"/>
              </a:ext>
            </a:extLst>
          </p:cNvPr>
          <p:cNvSpPr/>
          <p:nvPr/>
        </p:nvSpPr>
        <p:spPr>
          <a:xfrm>
            <a:off x="471950" y="3122257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内部記憶 7">
            <a:extLst>
              <a:ext uri="{FF2B5EF4-FFF2-40B4-BE49-F238E27FC236}">
                <a16:creationId xmlns:a16="http://schemas.microsoft.com/office/drawing/2014/main" id="{5509A589-23C3-5281-6AE4-3B6CA449DC70}"/>
              </a:ext>
            </a:extLst>
          </p:cNvPr>
          <p:cNvSpPr/>
          <p:nvPr/>
        </p:nvSpPr>
        <p:spPr>
          <a:xfrm>
            <a:off x="471950" y="2355341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B1CF5DF9-D549-6DA3-7355-A82E90B1E889}"/>
              </a:ext>
            </a:extLst>
          </p:cNvPr>
          <p:cNvSpPr/>
          <p:nvPr/>
        </p:nvSpPr>
        <p:spPr>
          <a:xfrm>
            <a:off x="471950" y="3920194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F8A6B017-4D2B-C873-4CD1-AE32C2733636}"/>
              </a:ext>
            </a:extLst>
          </p:cNvPr>
          <p:cNvSpPr/>
          <p:nvPr/>
        </p:nvSpPr>
        <p:spPr>
          <a:xfrm>
            <a:off x="1440427" y="3122257"/>
            <a:ext cx="914400" cy="61264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内部記憶 10">
            <a:extLst>
              <a:ext uri="{FF2B5EF4-FFF2-40B4-BE49-F238E27FC236}">
                <a16:creationId xmlns:a16="http://schemas.microsoft.com/office/drawing/2014/main" id="{ACA68A1E-72DD-7C45-8B41-E5EE2F35623E}"/>
              </a:ext>
            </a:extLst>
          </p:cNvPr>
          <p:cNvSpPr/>
          <p:nvPr/>
        </p:nvSpPr>
        <p:spPr>
          <a:xfrm>
            <a:off x="471950" y="5454026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内部記憶 11">
            <a:extLst>
              <a:ext uri="{FF2B5EF4-FFF2-40B4-BE49-F238E27FC236}">
                <a16:creationId xmlns:a16="http://schemas.microsoft.com/office/drawing/2014/main" id="{1868DFCE-0E26-E576-1260-267EE2942FD4}"/>
              </a:ext>
            </a:extLst>
          </p:cNvPr>
          <p:cNvSpPr/>
          <p:nvPr/>
        </p:nvSpPr>
        <p:spPr>
          <a:xfrm>
            <a:off x="471950" y="4687110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内部記憶 12">
            <a:extLst>
              <a:ext uri="{FF2B5EF4-FFF2-40B4-BE49-F238E27FC236}">
                <a16:creationId xmlns:a16="http://schemas.microsoft.com/office/drawing/2014/main" id="{DA8CCE2B-0489-D673-3E5E-710327CFCAB8}"/>
              </a:ext>
            </a:extLst>
          </p:cNvPr>
          <p:cNvSpPr/>
          <p:nvPr/>
        </p:nvSpPr>
        <p:spPr>
          <a:xfrm>
            <a:off x="471950" y="6251963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64CEE784-EC3D-B32B-28AA-F5E017F9E585}"/>
              </a:ext>
            </a:extLst>
          </p:cNvPr>
          <p:cNvSpPr/>
          <p:nvPr/>
        </p:nvSpPr>
        <p:spPr>
          <a:xfrm>
            <a:off x="1440427" y="5454026"/>
            <a:ext cx="914400" cy="61264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37CEF14-2463-C2BC-B780-B6639B6A6F20}"/>
              </a:ext>
            </a:extLst>
          </p:cNvPr>
          <p:cNvSpPr txBox="1"/>
          <p:nvPr/>
        </p:nvSpPr>
        <p:spPr>
          <a:xfrm>
            <a:off x="1269089" y="152541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1"/>
                </a:solidFill>
              </a:rPr>
              <a:t>A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4CF972EC-FBDC-8CCE-3053-648FA7204CFB}"/>
              </a:ext>
            </a:extLst>
          </p:cNvPr>
          <p:cNvSpPr txBox="1"/>
          <p:nvPr/>
        </p:nvSpPr>
        <p:spPr>
          <a:xfrm>
            <a:off x="1297859" y="385718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6"/>
                </a:solidFill>
              </a:rPr>
              <a:t>B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59558AAE-AB7D-CF8B-F600-6CA46DBA9F34}"/>
              </a:ext>
            </a:extLst>
          </p:cNvPr>
          <p:cNvSpPr txBox="1"/>
          <p:nvPr/>
        </p:nvSpPr>
        <p:spPr>
          <a:xfrm>
            <a:off x="1305072" y="608560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2"/>
                </a:solidFill>
              </a:rPr>
              <a:t>C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055217B0-90A9-EF5B-8601-F7298FEC56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834" y="2930279"/>
            <a:ext cx="1227640" cy="1058647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CC94C2D-2FE8-A16C-A2E7-F426ECECE6FB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014950" y="3459603"/>
            <a:ext cx="17128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F0A27BC7-317C-1B0A-4D3F-291CF7FED720}"/>
              </a:ext>
            </a:extLst>
          </p:cNvPr>
          <p:cNvSpPr/>
          <p:nvPr/>
        </p:nvSpPr>
        <p:spPr>
          <a:xfrm>
            <a:off x="10467961" y="1917447"/>
            <a:ext cx="2154306" cy="741107"/>
          </a:xfrm>
          <a:prstGeom prst="wedgeRectCallout">
            <a:avLst>
              <a:gd name="adj1" fmla="val -34634"/>
              <a:gd name="adj2" fmla="val 74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6C1B95AE-C2E2-C955-C8AC-FAE3FFE614F6}"/>
              </a:ext>
            </a:extLst>
          </p:cNvPr>
          <p:cNvSpPr txBox="1"/>
          <p:nvPr/>
        </p:nvSpPr>
        <p:spPr>
          <a:xfrm>
            <a:off x="9727834" y="4142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ユーザー</a:t>
            </a:r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3890D14C-9C96-B782-F074-5F89DD3BB018}"/>
              </a:ext>
            </a:extLst>
          </p:cNvPr>
          <p:cNvSpPr/>
          <p:nvPr/>
        </p:nvSpPr>
        <p:spPr>
          <a:xfrm>
            <a:off x="7292861" y="4549546"/>
            <a:ext cx="4391889" cy="2023121"/>
          </a:xfrm>
          <a:prstGeom prst="wedgeRectCallout">
            <a:avLst>
              <a:gd name="adj1" fmla="val -60486"/>
              <a:gd name="adj2" fmla="val -2950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tx1"/>
                </a:solidFill>
              </a:rPr>
              <a:t>＜詳細＞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F565EE2D-49A3-B3B3-6453-562E48A21F38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1084598" y="329896"/>
            <a:ext cx="355829" cy="7669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FF10A838-1425-3B33-0509-91FB9626E474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084598" y="1096812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EB9C20E8-FBF7-9243-945B-43DAB2D34D76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>
            <a:off x="1084598" y="2661665"/>
            <a:ext cx="355829" cy="766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8B642D5A-E0B4-6B27-BF49-F2791C6797ED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084598" y="3428581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1B603C9C-25C1-D87E-BD5A-BDED2D17A3FC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1084598" y="5760350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56BA1D6F-4F93-CA65-46EB-DE3A9D1FBC22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1084598" y="4993434"/>
            <a:ext cx="355829" cy="766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84E645D0-F8B7-42AB-DCF3-517E7618760A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1084598" y="1096812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5C2DA500-DAAE-08BC-AD59-65624047761E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1084598" y="3428581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BB661983-34F8-B8A0-21F4-7D20770AB654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1084598" y="5760350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523F4D71-296B-41B4-4749-6250BA27848C}"/>
              </a:ext>
            </a:extLst>
          </p:cNvPr>
          <p:cNvSpPr/>
          <p:nvPr/>
        </p:nvSpPr>
        <p:spPr>
          <a:xfrm>
            <a:off x="311492" y="-115748"/>
            <a:ext cx="1044677" cy="7118431"/>
          </a:xfrm>
          <a:prstGeom prst="roundRect">
            <a:avLst>
              <a:gd name="adj" fmla="val 13343"/>
            </a:avLst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Graphic 8" descr="Amazon Simple Storage Service (Amazon S3) service icon.">
            <a:extLst>
              <a:ext uri="{FF2B5EF4-FFF2-40B4-BE49-F238E27FC236}">
                <a16:creationId xmlns:a16="http://schemas.microsoft.com/office/drawing/2014/main" id="{8DD1C046-0B22-A7A1-A5AD-0832D52536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973827" y="-1044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FD23B516-8A6E-688E-63CE-1FF47D15D94E}"/>
              </a:ext>
            </a:extLst>
          </p:cNvPr>
          <p:cNvCxnSpPr>
            <a:stCxn id="6" idx="0"/>
            <a:endCxn id="15" idx="1"/>
          </p:cNvCxnSpPr>
          <p:nvPr/>
        </p:nvCxnSpPr>
        <p:spPr>
          <a:xfrm rot="5400000" flipH="1" flipV="1">
            <a:off x="1130006" y="-959569"/>
            <a:ext cx="547647" cy="1139996"/>
          </a:xfrm>
          <a:prstGeom prst="bentConnector2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3" descr="Amazon Neptune service icon.">
            <a:extLst>
              <a:ext uri="{FF2B5EF4-FFF2-40B4-BE49-F238E27FC236}">
                <a16:creationId xmlns:a16="http://schemas.microsoft.com/office/drawing/2014/main" id="{B2BAEB54-3F1F-42EA-65F1-901B7D75E9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098432" y="2552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7A8634C1-3FA8-2B3B-AB94-ADAD02872F82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2735827" y="-663395"/>
            <a:ext cx="1362605" cy="1299615"/>
          </a:xfrm>
          <a:prstGeom prst="bentConnector3">
            <a:avLst>
              <a:gd name="adj1" fmla="val 66989"/>
            </a:avLst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F2EBD03A-1638-E4E8-578A-E8CE90D5C834}"/>
              </a:ext>
            </a:extLst>
          </p:cNvPr>
          <p:cNvSpPr/>
          <p:nvPr/>
        </p:nvSpPr>
        <p:spPr>
          <a:xfrm>
            <a:off x="4662206" y="1220389"/>
            <a:ext cx="2571081" cy="1901868"/>
          </a:xfrm>
          <a:prstGeom prst="wedgeRectCallout">
            <a:avLst>
              <a:gd name="adj1" fmla="val -45471"/>
              <a:gd name="adj2" fmla="val -7094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4D51DCE9-CA9A-001E-F364-A27F6623C6E6}"/>
              </a:ext>
            </a:extLst>
          </p:cNvPr>
          <p:cNvSpPr/>
          <p:nvPr/>
        </p:nvSpPr>
        <p:spPr>
          <a:xfrm>
            <a:off x="5034987" y="158842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3CF2D12C-F0AC-0E2D-D6FC-870A04263AF2}"/>
              </a:ext>
            </a:extLst>
          </p:cNvPr>
          <p:cNvSpPr/>
          <p:nvPr/>
        </p:nvSpPr>
        <p:spPr>
          <a:xfrm>
            <a:off x="5590951" y="189474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DF4CDCE9-7386-F0AA-BE86-BF166CCA3A47}"/>
              </a:ext>
            </a:extLst>
          </p:cNvPr>
          <p:cNvSpPr/>
          <p:nvPr/>
        </p:nvSpPr>
        <p:spPr>
          <a:xfrm>
            <a:off x="5007918" y="233080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FB8F308-1998-97AC-43CE-5E2B4F707DFE}"/>
              </a:ext>
            </a:extLst>
          </p:cNvPr>
          <p:cNvSpPr/>
          <p:nvPr/>
        </p:nvSpPr>
        <p:spPr>
          <a:xfrm>
            <a:off x="5916913" y="262260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4C4CEF9D-D6C3-8907-ECB3-AEFD13CA3957}"/>
              </a:ext>
            </a:extLst>
          </p:cNvPr>
          <p:cNvSpPr/>
          <p:nvPr/>
        </p:nvSpPr>
        <p:spPr>
          <a:xfrm>
            <a:off x="6599130" y="17160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22A9E74B-940F-425C-3B88-2A291F9B1F20}"/>
              </a:ext>
            </a:extLst>
          </p:cNvPr>
          <p:cNvSpPr/>
          <p:nvPr/>
        </p:nvSpPr>
        <p:spPr>
          <a:xfrm>
            <a:off x="6599130" y="249830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86ECD683-2FB8-91B7-ABE7-9AF5F0674E01}"/>
              </a:ext>
            </a:extLst>
          </p:cNvPr>
          <p:cNvCxnSpPr>
            <a:stCxn id="33" idx="4"/>
            <a:endCxn id="36" idx="0"/>
          </p:cNvCxnSpPr>
          <p:nvPr/>
        </p:nvCxnSpPr>
        <p:spPr>
          <a:xfrm flipH="1">
            <a:off x="5115918" y="1804425"/>
            <a:ext cx="27069" cy="5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A74E1D58-F59A-91C0-642F-17DE7433D6B9}"/>
              </a:ext>
            </a:extLst>
          </p:cNvPr>
          <p:cNvCxnSpPr>
            <a:cxnSpLocks/>
            <a:stCxn id="34" idx="5"/>
            <a:endCxn id="39" idx="2"/>
          </p:cNvCxnSpPr>
          <p:nvPr/>
        </p:nvCxnSpPr>
        <p:spPr>
          <a:xfrm>
            <a:off x="5775319" y="2079117"/>
            <a:ext cx="823811" cy="52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444C2E4A-053D-4C26-BED9-8ABFD9343BEF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5698951" y="2110749"/>
            <a:ext cx="325962" cy="51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EF5EFD35-68DF-E8AA-55CC-B7DACDA8B2CA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5192286" y="2079117"/>
            <a:ext cx="430297" cy="28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D9BE1DF1-B334-9E4A-64F8-9CD346D2E20D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>
            <a:off x="5250987" y="1696425"/>
            <a:ext cx="1348143" cy="12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06DC78BE-CF58-7E45-5878-3A17D86EAE8E}"/>
              </a:ext>
            </a:extLst>
          </p:cNvPr>
          <p:cNvCxnSpPr>
            <a:cxnSpLocks/>
            <a:stCxn id="38" idx="3"/>
            <a:endCxn id="34" idx="6"/>
          </p:cNvCxnSpPr>
          <p:nvPr/>
        </p:nvCxnSpPr>
        <p:spPr>
          <a:xfrm flipH="1">
            <a:off x="5806951" y="1900443"/>
            <a:ext cx="823811" cy="10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楕円 90">
            <a:extLst>
              <a:ext uri="{FF2B5EF4-FFF2-40B4-BE49-F238E27FC236}">
                <a16:creationId xmlns:a16="http://schemas.microsoft.com/office/drawing/2014/main" id="{9F2C3B2D-F488-BC3E-A4AD-6050FD44BD6D}"/>
              </a:ext>
            </a:extLst>
          </p:cNvPr>
          <p:cNvSpPr/>
          <p:nvPr/>
        </p:nvSpPr>
        <p:spPr>
          <a:xfrm>
            <a:off x="5960962" y="139509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33C230-055D-7272-7DBF-E965C0396EFA}"/>
              </a:ext>
            </a:extLst>
          </p:cNvPr>
          <p:cNvSpPr/>
          <p:nvPr/>
        </p:nvSpPr>
        <p:spPr>
          <a:xfrm>
            <a:off x="5336308" y="271427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CA954D26-CA8C-85DF-0978-E15B77E181CA}"/>
              </a:ext>
            </a:extLst>
          </p:cNvPr>
          <p:cNvCxnSpPr>
            <a:cxnSpLocks/>
            <a:stCxn id="33" idx="7"/>
            <a:endCxn id="91" idx="2"/>
          </p:cNvCxnSpPr>
          <p:nvPr/>
        </p:nvCxnSpPr>
        <p:spPr>
          <a:xfrm flipV="1">
            <a:off x="5219355" y="1503096"/>
            <a:ext cx="741607" cy="1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3F5105B7-3DBB-37B3-5E4B-C66433198BFC}"/>
              </a:ext>
            </a:extLst>
          </p:cNvPr>
          <p:cNvCxnSpPr>
            <a:cxnSpLocks/>
            <a:stCxn id="38" idx="4"/>
            <a:endCxn id="92" idx="0"/>
          </p:cNvCxnSpPr>
          <p:nvPr/>
        </p:nvCxnSpPr>
        <p:spPr>
          <a:xfrm flipH="1">
            <a:off x="5444308" y="1932075"/>
            <a:ext cx="1262822" cy="7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図 104">
            <a:extLst>
              <a:ext uri="{FF2B5EF4-FFF2-40B4-BE49-F238E27FC236}">
                <a16:creationId xmlns:a16="http://schemas.microsoft.com/office/drawing/2014/main" id="{DF78BC5B-3136-5165-7A4B-7F3D36C14F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440" y="103909"/>
            <a:ext cx="2880191" cy="1715624"/>
          </a:xfrm>
          <a:prstGeom prst="rect">
            <a:avLst/>
          </a:prstGeom>
        </p:spPr>
      </p:pic>
      <p:pic>
        <p:nvPicPr>
          <p:cNvPr id="106" name="Graphic 6" descr="Amazon Bedrock service icon.">
            <a:extLst>
              <a:ext uri="{FF2B5EF4-FFF2-40B4-BE49-F238E27FC236}">
                <a16:creationId xmlns:a16="http://schemas.microsoft.com/office/drawing/2014/main" id="{4D59DE25-6326-F021-F7D5-45C9789960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118290" y="3660852"/>
            <a:ext cx="762000" cy="762000"/>
          </a:xfrm>
          <a:prstGeom prst="rect">
            <a:avLst/>
          </a:prstGeom>
        </p:spPr>
      </p:pic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1C2F9CB4-8D42-3E70-DB52-4315753F556C}"/>
              </a:ext>
            </a:extLst>
          </p:cNvPr>
          <p:cNvCxnSpPr>
            <a:stCxn id="22" idx="2"/>
            <a:endCxn id="106" idx="0"/>
          </p:cNvCxnSpPr>
          <p:nvPr/>
        </p:nvCxnSpPr>
        <p:spPr>
          <a:xfrm>
            <a:off x="4479432" y="1017220"/>
            <a:ext cx="19858" cy="26436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図 117">
            <a:extLst>
              <a:ext uri="{FF2B5EF4-FFF2-40B4-BE49-F238E27FC236}">
                <a16:creationId xmlns:a16="http://schemas.microsoft.com/office/drawing/2014/main" id="{F967DDE1-A73A-FCEF-EC4C-A1C99D57053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92631" y="103909"/>
            <a:ext cx="1763430" cy="1700516"/>
          </a:xfrm>
          <a:prstGeom prst="rect">
            <a:avLst/>
          </a:prstGeom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F8D13172-5B73-64CC-835A-040A26F36F04}"/>
              </a:ext>
            </a:extLst>
          </p:cNvPr>
          <p:cNvSpPr txBox="1"/>
          <p:nvPr/>
        </p:nvSpPr>
        <p:spPr>
          <a:xfrm>
            <a:off x="3782292" y="444805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Cypher</a:t>
            </a:r>
            <a:r>
              <a:rPr kumimoji="1" lang="ja-JP" altLang="en-US" b="1" dirty="0"/>
              <a:t>生成</a:t>
            </a:r>
          </a:p>
        </p:txBody>
      </p:sp>
      <p:pic>
        <p:nvPicPr>
          <p:cNvPr id="120" name="Graphic 6" descr="Amazon Bedrock service icon.">
            <a:extLst>
              <a:ext uri="{FF2B5EF4-FFF2-40B4-BE49-F238E27FC236}">
                <a16:creationId xmlns:a16="http://schemas.microsoft.com/office/drawing/2014/main" id="{9AB316B7-9DE1-DC2B-23CC-AE2584F43DD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066571" y="3660852"/>
            <a:ext cx="762000" cy="762000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85D2DAD-9B7B-DABD-9CC8-813725EE10C6}"/>
              </a:ext>
            </a:extLst>
          </p:cNvPr>
          <p:cNvSpPr txBox="1"/>
          <p:nvPr/>
        </p:nvSpPr>
        <p:spPr>
          <a:xfrm>
            <a:off x="5885193" y="4448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回答生成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48650E2F-C982-3703-A99F-D3D5E66E468F}"/>
              </a:ext>
            </a:extLst>
          </p:cNvPr>
          <p:cNvSpPr txBox="1"/>
          <p:nvPr/>
        </p:nvSpPr>
        <p:spPr>
          <a:xfrm>
            <a:off x="3417129" y="-434555"/>
            <a:ext cx="4763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【</a:t>
            </a:r>
            <a:r>
              <a:rPr lang="ja-JP" altLang="en-US" sz="2000" b="1" u="sng" dirty="0">
                <a:solidFill>
                  <a:srgbClr val="FF0000"/>
                </a:solidFill>
              </a:rPr>
              <a:t>案１</a:t>
            </a:r>
            <a:r>
              <a:rPr lang="en-US" altLang="ja-JP" sz="2000" b="1" u="sng" dirty="0">
                <a:solidFill>
                  <a:srgbClr val="FF0000"/>
                </a:solidFill>
              </a:rPr>
              <a:t>】AWS</a:t>
            </a:r>
            <a:r>
              <a:rPr lang="ja-JP" altLang="en-US" sz="2000" b="1" u="sng" dirty="0">
                <a:solidFill>
                  <a:srgbClr val="FF0000"/>
                </a:solidFill>
              </a:rPr>
              <a:t>デジタルスレッド</a:t>
            </a:r>
            <a:endParaRPr lang="en-US" altLang="ja-JP" sz="2000" b="1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628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0571A38E-B583-5E41-BA4A-E31A149D2C61}"/>
              </a:ext>
            </a:extLst>
          </p:cNvPr>
          <p:cNvSpPr/>
          <p:nvPr/>
        </p:nvSpPr>
        <p:spPr>
          <a:xfrm>
            <a:off x="3370356" y="79392"/>
            <a:ext cx="4810084" cy="6600768"/>
          </a:xfrm>
          <a:prstGeom prst="roundRect">
            <a:avLst>
              <a:gd name="adj" fmla="val 362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内部記憶 1">
            <a:extLst>
              <a:ext uri="{FF2B5EF4-FFF2-40B4-BE49-F238E27FC236}">
                <a16:creationId xmlns:a16="http://schemas.microsoft.com/office/drawing/2014/main" id="{50802DD9-BB17-2981-A2A0-4761B67AF347}"/>
              </a:ext>
            </a:extLst>
          </p:cNvPr>
          <p:cNvSpPr/>
          <p:nvPr/>
        </p:nvSpPr>
        <p:spPr>
          <a:xfrm>
            <a:off x="471950" y="790488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内部記憶 2">
            <a:extLst>
              <a:ext uri="{FF2B5EF4-FFF2-40B4-BE49-F238E27FC236}">
                <a16:creationId xmlns:a16="http://schemas.microsoft.com/office/drawing/2014/main" id="{4FE2B15B-7FD3-CA1F-E3DF-BF4A35A78BFC}"/>
              </a:ext>
            </a:extLst>
          </p:cNvPr>
          <p:cNvSpPr/>
          <p:nvPr/>
        </p:nvSpPr>
        <p:spPr>
          <a:xfrm>
            <a:off x="471950" y="23572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内部記憶 3">
            <a:extLst>
              <a:ext uri="{FF2B5EF4-FFF2-40B4-BE49-F238E27FC236}">
                <a16:creationId xmlns:a16="http://schemas.microsoft.com/office/drawing/2014/main" id="{0E6DB64A-FB88-78B9-E1E8-EA1CE90F8182}"/>
              </a:ext>
            </a:extLst>
          </p:cNvPr>
          <p:cNvSpPr/>
          <p:nvPr/>
        </p:nvSpPr>
        <p:spPr>
          <a:xfrm>
            <a:off x="471950" y="1588425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285639CC-A2EF-7983-1DA0-1C8EE6D083CB}"/>
              </a:ext>
            </a:extLst>
          </p:cNvPr>
          <p:cNvSpPr/>
          <p:nvPr/>
        </p:nvSpPr>
        <p:spPr>
          <a:xfrm>
            <a:off x="1440427" y="790488"/>
            <a:ext cx="914400" cy="612648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内部記憶 6">
            <a:extLst>
              <a:ext uri="{FF2B5EF4-FFF2-40B4-BE49-F238E27FC236}">
                <a16:creationId xmlns:a16="http://schemas.microsoft.com/office/drawing/2014/main" id="{E057A28E-D367-C3EA-A35E-8E16769A99BD}"/>
              </a:ext>
            </a:extLst>
          </p:cNvPr>
          <p:cNvSpPr/>
          <p:nvPr/>
        </p:nvSpPr>
        <p:spPr>
          <a:xfrm>
            <a:off x="471950" y="3122257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内部記憶 7">
            <a:extLst>
              <a:ext uri="{FF2B5EF4-FFF2-40B4-BE49-F238E27FC236}">
                <a16:creationId xmlns:a16="http://schemas.microsoft.com/office/drawing/2014/main" id="{F11562E5-64BE-C514-4CFF-23DFD7BBFDF3}"/>
              </a:ext>
            </a:extLst>
          </p:cNvPr>
          <p:cNvSpPr/>
          <p:nvPr/>
        </p:nvSpPr>
        <p:spPr>
          <a:xfrm>
            <a:off x="471950" y="2355341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847AB092-190C-2EBE-177E-20A4A583EB78}"/>
              </a:ext>
            </a:extLst>
          </p:cNvPr>
          <p:cNvSpPr/>
          <p:nvPr/>
        </p:nvSpPr>
        <p:spPr>
          <a:xfrm>
            <a:off x="471950" y="3920194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AAC76A64-AE0F-05A0-5798-4D128FE0ABF0}"/>
              </a:ext>
            </a:extLst>
          </p:cNvPr>
          <p:cNvSpPr/>
          <p:nvPr/>
        </p:nvSpPr>
        <p:spPr>
          <a:xfrm>
            <a:off x="1440427" y="3122257"/>
            <a:ext cx="914400" cy="61264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内部記憶 10">
            <a:extLst>
              <a:ext uri="{FF2B5EF4-FFF2-40B4-BE49-F238E27FC236}">
                <a16:creationId xmlns:a16="http://schemas.microsoft.com/office/drawing/2014/main" id="{BE3114B1-7B00-A107-9250-AB299702C0E3}"/>
              </a:ext>
            </a:extLst>
          </p:cNvPr>
          <p:cNvSpPr/>
          <p:nvPr/>
        </p:nvSpPr>
        <p:spPr>
          <a:xfrm>
            <a:off x="471950" y="5454026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内部記憶 11">
            <a:extLst>
              <a:ext uri="{FF2B5EF4-FFF2-40B4-BE49-F238E27FC236}">
                <a16:creationId xmlns:a16="http://schemas.microsoft.com/office/drawing/2014/main" id="{ACC998DF-520A-D4E3-3D9A-2C4C9DFD7EC6}"/>
              </a:ext>
            </a:extLst>
          </p:cNvPr>
          <p:cNvSpPr/>
          <p:nvPr/>
        </p:nvSpPr>
        <p:spPr>
          <a:xfrm>
            <a:off x="471950" y="4687110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内部記憶 12">
            <a:extLst>
              <a:ext uri="{FF2B5EF4-FFF2-40B4-BE49-F238E27FC236}">
                <a16:creationId xmlns:a16="http://schemas.microsoft.com/office/drawing/2014/main" id="{BC6BB79F-6A0E-7847-7FD1-817576DCCEDB}"/>
              </a:ext>
            </a:extLst>
          </p:cNvPr>
          <p:cNvSpPr/>
          <p:nvPr/>
        </p:nvSpPr>
        <p:spPr>
          <a:xfrm>
            <a:off x="471950" y="6251963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33F5665D-FB6F-F138-811A-87D27DDE7A47}"/>
              </a:ext>
            </a:extLst>
          </p:cNvPr>
          <p:cNvSpPr/>
          <p:nvPr/>
        </p:nvSpPr>
        <p:spPr>
          <a:xfrm>
            <a:off x="1440427" y="5454026"/>
            <a:ext cx="914400" cy="61264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5BA4484-D804-D44F-0FBE-1BA20F9B6A4C}"/>
              </a:ext>
            </a:extLst>
          </p:cNvPr>
          <p:cNvSpPr txBox="1"/>
          <p:nvPr/>
        </p:nvSpPr>
        <p:spPr>
          <a:xfrm>
            <a:off x="1269089" y="152541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1"/>
                </a:solidFill>
              </a:rPr>
              <a:t>A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83A5FAA-D8BF-7F7D-8EA1-7D2F8865F9AD}"/>
              </a:ext>
            </a:extLst>
          </p:cNvPr>
          <p:cNvSpPr txBox="1"/>
          <p:nvPr/>
        </p:nvSpPr>
        <p:spPr>
          <a:xfrm>
            <a:off x="1297859" y="385718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6"/>
                </a:solidFill>
              </a:rPr>
              <a:t>B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5D2459C-A7E5-66E5-A6D4-4BCAC8953078}"/>
              </a:ext>
            </a:extLst>
          </p:cNvPr>
          <p:cNvSpPr txBox="1"/>
          <p:nvPr/>
        </p:nvSpPr>
        <p:spPr>
          <a:xfrm>
            <a:off x="1305072" y="608560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2"/>
                </a:solidFill>
              </a:rPr>
              <a:t>C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pic>
        <p:nvPicPr>
          <p:cNvPr id="21" name="図 20">
            <a:extLst>
              <a:ext uri="{FF2B5EF4-FFF2-40B4-BE49-F238E27FC236}">
                <a16:creationId xmlns:a16="http://schemas.microsoft.com/office/drawing/2014/main" id="{299906DE-B97D-FE8F-EEC8-A09B8EAAEB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3" y="633110"/>
            <a:ext cx="844191" cy="955316"/>
          </a:xfrm>
          <a:prstGeom prst="rect">
            <a:avLst/>
          </a:prstGeom>
        </p:spPr>
      </p:pic>
      <p:pic>
        <p:nvPicPr>
          <p:cNvPr id="23" name="図 22">
            <a:extLst>
              <a:ext uri="{FF2B5EF4-FFF2-40B4-BE49-F238E27FC236}">
                <a16:creationId xmlns:a16="http://schemas.microsoft.com/office/drawing/2014/main" id="{787750A4-0A74-39E2-53F8-BA58749940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3" y="2964879"/>
            <a:ext cx="844191" cy="955316"/>
          </a:xfrm>
          <a:prstGeom prst="rect">
            <a:avLst/>
          </a:prstGeom>
        </p:spPr>
      </p:pic>
      <p:pic>
        <p:nvPicPr>
          <p:cNvPr id="25" name="図 24">
            <a:extLst>
              <a:ext uri="{FF2B5EF4-FFF2-40B4-BE49-F238E27FC236}">
                <a16:creationId xmlns:a16="http://schemas.microsoft.com/office/drawing/2014/main" id="{12F6CFBC-E7D7-3165-F2AA-D5F0F1BFF4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492" y="5296647"/>
            <a:ext cx="844191" cy="955316"/>
          </a:xfrm>
          <a:prstGeom prst="rect">
            <a:avLst/>
          </a:prstGeom>
        </p:spPr>
      </p:pic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4B6F4CD4-9F66-FA19-0AA9-4BEBAE9D026D}"/>
              </a:ext>
            </a:extLst>
          </p:cNvPr>
          <p:cNvCxnSpPr>
            <a:stCxn id="5" idx="4"/>
            <a:endCxn id="21" idx="1"/>
          </p:cNvCxnSpPr>
          <p:nvPr/>
        </p:nvCxnSpPr>
        <p:spPr>
          <a:xfrm>
            <a:off x="2354827" y="1096812"/>
            <a:ext cx="1414666" cy="139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980664DC-F651-A570-5137-2800EE912541}"/>
              </a:ext>
            </a:extLst>
          </p:cNvPr>
          <p:cNvCxnSpPr>
            <a:cxnSpLocks/>
            <a:stCxn id="10" idx="4"/>
            <a:endCxn id="23" idx="1"/>
          </p:cNvCxnSpPr>
          <p:nvPr/>
        </p:nvCxnSpPr>
        <p:spPr>
          <a:xfrm>
            <a:off x="2354827" y="3428581"/>
            <a:ext cx="1414666" cy="1395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A460631-1B31-A44E-B1CF-B74B5E645442}"/>
              </a:ext>
            </a:extLst>
          </p:cNvPr>
          <p:cNvCxnSpPr>
            <a:cxnSpLocks/>
            <a:stCxn id="14" idx="4"/>
            <a:endCxn id="25" idx="1"/>
          </p:cNvCxnSpPr>
          <p:nvPr/>
        </p:nvCxnSpPr>
        <p:spPr>
          <a:xfrm>
            <a:off x="2354827" y="5760350"/>
            <a:ext cx="1414665" cy="13955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図 39">
            <a:extLst>
              <a:ext uri="{FF2B5EF4-FFF2-40B4-BE49-F238E27FC236}">
                <a16:creationId xmlns:a16="http://schemas.microsoft.com/office/drawing/2014/main" id="{DAACAD81-B8B4-EDC0-F913-364403E7DD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0759" y="2981945"/>
            <a:ext cx="844191" cy="955316"/>
          </a:xfrm>
          <a:prstGeom prst="rect">
            <a:avLst/>
          </a:prstGeom>
        </p:spPr>
      </p:pic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1B9B467-F373-C3D6-3F34-F75EADD1DE86}"/>
              </a:ext>
            </a:extLst>
          </p:cNvPr>
          <p:cNvCxnSpPr>
            <a:cxnSpLocks/>
            <a:stCxn id="21" idx="3"/>
            <a:endCxn id="40" idx="0"/>
          </p:cNvCxnSpPr>
          <p:nvPr/>
        </p:nvCxnSpPr>
        <p:spPr>
          <a:xfrm>
            <a:off x="4613684" y="1110768"/>
            <a:ext cx="2979171" cy="1871177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E38B9BFB-C0AD-029A-5DE5-851482180517}"/>
              </a:ext>
            </a:extLst>
          </p:cNvPr>
          <p:cNvCxnSpPr>
            <a:cxnSpLocks/>
            <a:stCxn id="23" idx="3"/>
            <a:endCxn id="40" idx="1"/>
          </p:cNvCxnSpPr>
          <p:nvPr/>
        </p:nvCxnSpPr>
        <p:spPr>
          <a:xfrm>
            <a:off x="4613684" y="3442537"/>
            <a:ext cx="2557075" cy="17066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D8C79F13-DBC9-FF1B-4499-CF6EF40F21C0}"/>
              </a:ext>
            </a:extLst>
          </p:cNvPr>
          <p:cNvCxnSpPr>
            <a:cxnSpLocks/>
            <a:stCxn id="25" idx="3"/>
            <a:endCxn id="40" idx="2"/>
          </p:cNvCxnSpPr>
          <p:nvPr/>
        </p:nvCxnSpPr>
        <p:spPr>
          <a:xfrm flipV="1">
            <a:off x="4613683" y="3937261"/>
            <a:ext cx="2979172" cy="183704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図 60">
            <a:extLst>
              <a:ext uri="{FF2B5EF4-FFF2-40B4-BE49-F238E27FC236}">
                <a16:creationId xmlns:a16="http://schemas.microsoft.com/office/drawing/2014/main" id="{FA287630-B6F4-8128-255E-31AF199B3A8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834" y="2930279"/>
            <a:ext cx="1227640" cy="1058647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9E4BF3EB-DF05-0C9D-A1FC-C463BE2D0947}"/>
              </a:ext>
            </a:extLst>
          </p:cNvPr>
          <p:cNvCxnSpPr>
            <a:cxnSpLocks/>
            <a:stCxn id="40" idx="3"/>
            <a:endCxn id="61" idx="1"/>
          </p:cNvCxnSpPr>
          <p:nvPr/>
        </p:nvCxnSpPr>
        <p:spPr>
          <a:xfrm>
            <a:off x="8014950" y="3459603"/>
            <a:ext cx="17128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吹き出し: 四角形 66">
            <a:extLst>
              <a:ext uri="{FF2B5EF4-FFF2-40B4-BE49-F238E27FC236}">
                <a16:creationId xmlns:a16="http://schemas.microsoft.com/office/drawing/2014/main" id="{C4DCB0F8-5819-8DFA-1EC7-1FF76DF92E09}"/>
              </a:ext>
            </a:extLst>
          </p:cNvPr>
          <p:cNvSpPr/>
          <p:nvPr/>
        </p:nvSpPr>
        <p:spPr>
          <a:xfrm>
            <a:off x="4758116" y="177840"/>
            <a:ext cx="1514865" cy="612648"/>
          </a:xfrm>
          <a:prstGeom prst="wedgeRectCallout">
            <a:avLst>
              <a:gd name="adj1" fmla="val -62474"/>
              <a:gd name="adj2" fmla="val 400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1"/>
                </a:solidFill>
              </a:rPr>
              <a:t>システム</a:t>
            </a:r>
            <a:r>
              <a:rPr lang="en-US" altLang="ja-JP" sz="1200" b="1" dirty="0">
                <a:solidFill>
                  <a:schemeClr val="accent1"/>
                </a:solidFill>
              </a:rPr>
              <a:t>A</a:t>
            </a:r>
            <a:r>
              <a:rPr lang="ja-JP" altLang="en-US" sz="1200" b="1" dirty="0">
                <a:solidFill>
                  <a:schemeClr val="accent1"/>
                </a:solidFill>
              </a:rPr>
              <a:t>に詳しいエージェント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68" name="吹き出し: 四角形 67">
            <a:extLst>
              <a:ext uri="{FF2B5EF4-FFF2-40B4-BE49-F238E27FC236}">
                <a16:creationId xmlns:a16="http://schemas.microsoft.com/office/drawing/2014/main" id="{05510D93-DF27-8E8E-4339-8C9C9EF8B09B}"/>
              </a:ext>
            </a:extLst>
          </p:cNvPr>
          <p:cNvSpPr/>
          <p:nvPr/>
        </p:nvSpPr>
        <p:spPr>
          <a:xfrm>
            <a:off x="4613683" y="2352230"/>
            <a:ext cx="1514865" cy="612648"/>
          </a:xfrm>
          <a:prstGeom prst="wedgeRectCallout">
            <a:avLst>
              <a:gd name="adj1" fmla="val -62474"/>
              <a:gd name="adj2" fmla="val 400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6"/>
                </a:solidFill>
              </a:rPr>
              <a:t>システム</a:t>
            </a:r>
            <a:r>
              <a:rPr lang="en-US" altLang="ja-JP" sz="1200" b="1" dirty="0">
                <a:solidFill>
                  <a:schemeClr val="accent6"/>
                </a:solidFill>
              </a:rPr>
              <a:t>B</a:t>
            </a:r>
            <a:r>
              <a:rPr lang="ja-JP" altLang="en-US" sz="1200" b="1" dirty="0">
                <a:solidFill>
                  <a:schemeClr val="accent6"/>
                </a:solidFill>
              </a:rPr>
              <a:t>に詳しいエージェント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69" name="吹き出し: 四角形 68">
            <a:extLst>
              <a:ext uri="{FF2B5EF4-FFF2-40B4-BE49-F238E27FC236}">
                <a16:creationId xmlns:a16="http://schemas.microsoft.com/office/drawing/2014/main" id="{D0F36BF3-C617-A339-6DD0-FE954843BFFC}"/>
              </a:ext>
            </a:extLst>
          </p:cNvPr>
          <p:cNvSpPr/>
          <p:nvPr/>
        </p:nvSpPr>
        <p:spPr>
          <a:xfrm>
            <a:off x="4581135" y="4675466"/>
            <a:ext cx="1514865" cy="612648"/>
          </a:xfrm>
          <a:prstGeom prst="wedgeRectCallout">
            <a:avLst>
              <a:gd name="adj1" fmla="val -62474"/>
              <a:gd name="adj2" fmla="val 400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chemeClr val="accent2"/>
                </a:solidFill>
              </a:rPr>
              <a:t>システム</a:t>
            </a:r>
            <a:r>
              <a:rPr lang="en-US" altLang="ja-JP" sz="1200" b="1" dirty="0">
                <a:solidFill>
                  <a:schemeClr val="accent2"/>
                </a:solidFill>
              </a:rPr>
              <a:t>C</a:t>
            </a:r>
            <a:r>
              <a:rPr lang="ja-JP" altLang="en-US" sz="1200" b="1" dirty="0">
                <a:solidFill>
                  <a:schemeClr val="accent2"/>
                </a:solidFill>
              </a:rPr>
              <a:t>に詳しいエージェント</a:t>
            </a:r>
            <a:endParaRPr kumimoji="1" lang="ja-JP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70" name="吹き出し: 四角形 69">
            <a:extLst>
              <a:ext uri="{FF2B5EF4-FFF2-40B4-BE49-F238E27FC236}">
                <a16:creationId xmlns:a16="http://schemas.microsoft.com/office/drawing/2014/main" id="{5F82AF71-484B-5BB7-0AFE-74BB5E693D83}"/>
              </a:ext>
            </a:extLst>
          </p:cNvPr>
          <p:cNvSpPr/>
          <p:nvPr/>
        </p:nvSpPr>
        <p:spPr>
          <a:xfrm>
            <a:off x="7953255" y="1894749"/>
            <a:ext cx="2154306" cy="993868"/>
          </a:xfrm>
          <a:prstGeom prst="wedgeRectCallout">
            <a:avLst>
              <a:gd name="adj1" fmla="val -62474"/>
              <a:gd name="adj2" fmla="val 4003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1200" b="1" dirty="0">
                <a:solidFill>
                  <a:srgbClr val="7030A0"/>
                </a:solidFill>
              </a:rPr>
              <a:t>ユーザーの要件を理解し、各システムエージェントと協力して、解決策を検討すするエージェント</a:t>
            </a:r>
            <a:endParaRPr kumimoji="1" lang="ja-JP" altLang="en-US" sz="1200" b="1" dirty="0">
              <a:solidFill>
                <a:srgbClr val="7030A0"/>
              </a:solidFill>
            </a:endParaRPr>
          </a:p>
        </p:txBody>
      </p: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6707A67A-E5AF-9974-D948-CB9F34683036}"/>
              </a:ext>
            </a:extLst>
          </p:cNvPr>
          <p:cNvSpPr/>
          <p:nvPr/>
        </p:nvSpPr>
        <p:spPr>
          <a:xfrm>
            <a:off x="10467961" y="1917447"/>
            <a:ext cx="2154306" cy="741107"/>
          </a:xfrm>
          <a:prstGeom prst="wedgeRectCallout">
            <a:avLst>
              <a:gd name="adj1" fmla="val -34634"/>
              <a:gd name="adj2" fmla="val 74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tx1"/>
                </a:solidFill>
              </a:rPr>
              <a:t>○○の条件で□□の分析を行いたい</a:t>
            </a:r>
          </a:p>
        </p:txBody>
      </p:sp>
      <p:pic>
        <p:nvPicPr>
          <p:cNvPr id="73" name="図 72">
            <a:extLst>
              <a:ext uri="{FF2B5EF4-FFF2-40B4-BE49-F238E27FC236}">
                <a16:creationId xmlns:a16="http://schemas.microsoft.com/office/drawing/2014/main" id="{C7E4E930-015D-9FDE-ECFA-0AA937C239E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7903" y="1576990"/>
            <a:ext cx="578097" cy="578097"/>
          </a:xfrm>
          <a:prstGeom prst="rect">
            <a:avLst/>
          </a:prstGeom>
        </p:spPr>
      </p:pic>
      <p:pic>
        <p:nvPicPr>
          <p:cNvPr id="74" name="図 73">
            <a:extLst>
              <a:ext uri="{FF2B5EF4-FFF2-40B4-BE49-F238E27FC236}">
                <a16:creationId xmlns:a16="http://schemas.microsoft.com/office/drawing/2014/main" id="{58EE691F-F12C-283C-E798-20E645E3871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0954" y="3174607"/>
            <a:ext cx="578097" cy="578097"/>
          </a:xfrm>
          <a:prstGeom prst="rect">
            <a:avLst/>
          </a:prstGeom>
        </p:spPr>
      </p:pic>
      <p:pic>
        <p:nvPicPr>
          <p:cNvPr id="75" name="図 74">
            <a:extLst>
              <a:ext uri="{FF2B5EF4-FFF2-40B4-BE49-F238E27FC236}">
                <a16:creationId xmlns:a16="http://schemas.microsoft.com/office/drawing/2014/main" id="{AEC810E3-7DA3-1DA5-65C1-98052F4197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7522" y="4279241"/>
            <a:ext cx="578097" cy="578097"/>
          </a:xfrm>
          <a:prstGeom prst="rect">
            <a:avLst/>
          </a:prstGeom>
        </p:spPr>
      </p:pic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0DD68368-E442-A5F6-5A52-3677D7E7EC88}"/>
              </a:ext>
            </a:extLst>
          </p:cNvPr>
          <p:cNvSpPr txBox="1"/>
          <p:nvPr/>
        </p:nvSpPr>
        <p:spPr>
          <a:xfrm>
            <a:off x="9727834" y="4142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ユーザー</a:t>
            </a:r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6471D9BC-2C75-3FF3-887E-94AD117C39C1}"/>
              </a:ext>
            </a:extLst>
          </p:cNvPr>
          <p:cNvSpPr/>
          <p:nvPr/>
        </p:nvSpPr>
        <p:spPr>
          <a:xfrm>
            <a:off x="7292861" y="4549546"/>
            <a:ext cx="4391889" cy="2023121"/>
          </a:xfrm>
          <a:prstGeom prst="wedgeRectCallout">
            <a:avLst>
              <a:gd name="adj1" fmla="val -60486"/>
              <a:gd name="adj2" fmla="val -2950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tx1"/>
                </a:solidFill>
              </a:rPr>
              <a:t>＜詳細＞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①ユーザーの要件を聞く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②要件を具体化する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kumimoji="1" lang="ja-JP" altLang="en-US" sz="1200" b="1" dirty="0">
                <a:solidFill>
                  <a:schemeClr val="tx1"/>
                </a:solidFill>
              </a:rPr>
              <a:t>➂各システムエージェントにデータの内容を聞く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④データスキーマの差異の吸収するような結合プランを検討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⑤データ抽出依頼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⑥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データ結合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⑦分析立案</a:t>
            </a:r>
            <a:endParaRPr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⑧</a:t>
            </a:r>
            <a:r>
              <a:rPr kumimoji="1" lang="ja-JP" altLang="en-US" sz="1200" b="1" dirty="0">
                <a:solidFill>
                  <a:schemeClr val="tx1"/>
                </a:solidFill>
              </a:rPr>
              <a:t>分析実行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r>
              <a:rPr lang="ja-JP" altLang="en-US" sz="1200" b="1" dirty="0">
                <a:solidFill>
                  <a:schemeClr val="tx1"/>
                </a:solidFill>
              </a:rPr>
              <a:t>⑨結果提供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80" name="吹き出し: 四角形 79">
            <a:extLst>
              <a:ext uri="{FF2B5EF4-FFF2-40B4-BE49-F238E27FC236}">
                <a16:creationId xmlns:a16="http://schemas.microsoft.com/office/drawing/2014/main" id="{FA6DFFCB-E83D-E798-E5D6-E0616D680077}"/>
              </a:ext>
            </a:extLst>
          </p:cNvPr>
          <p:cNvSpPr/>
          <p:nvPr/>
        </p:nvSpPr>
        <p:spPr>
          <a:xfrm>
            <a:off x="1897626" y="142655"/>
            <a:ext cx="1414666" cy="541215"/>
          </a:xfrm>
          <a:prstGeom prst="wedgeRectCallout">
            <a:avLst>
              <a:gd name="adj1" fmla="val 11199"/>
              <a:gd name="adj2" fmla="val 10976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accent1"/>
                </a:solidFill>
              </a:rPr>
              <a:t>システム操作、</a:t>
            </a:r>
            <a:endParaRPr kumimoji="1" lang="en-US" altLang="ja-JP" sz="1200" b="1" dirty="0">
              <a:solidFill>
                <a:schemeClr val="accent1"/>
              </a:solidFill>
            </a:endParaRPr>
          </a:p>
          <a:p>
            <a:r>
              <a:rPr lang="ja-JP" altLang="en-US" sz="1200" b="1" dirty="0">
                <a:solidFill>
                  <a:schemeClr val="accent1"/>
                </a:solidFill>
              </a:rPr>
              <a:t>データ抽出実行</a:t>
            </a:r>
            <a:endParaRPr kumimoji="1" lang="ja-JP" altLang="en-US" sz="1200" b="1" dirty="0">
              <a:solidFill>
                <a:schemeClr val="accent1"/>
              </a:solidFill>
            </a:endParaRPr>
          </a:p>
        </p:txBody>
      </p:sp>
      <p:sp>
        <p:nvSpPr>
          <p:cNvPr id="81" name="吹き出し: 四角形 80">
            <a:extLst>
              <a:ext uri="{FF2B5EF4-FFF2-40B4-BE49-F238E27FC236}">
                <a16:creationId xmlns:a16="http://schemas.microsoft.com/office/drawing/2014/main" id="{169270C7-2581-3E36-4CB8-8FD61BF1AA1C}"/>
              </a:ext>
            </a:extLst>
          </p:cNvPr>
          <p:cNvSpPr/>
          <p:nvPr/>
        </p:nvSpPr>
        <p:spPr>
          <a:xfrm>
            <a:off x="1866850" y="2483230"/>
            <a:ext cx="1414666" cy="541215"/>
          </a:xfrm>
          <a:prstGeom prst="wedgeRectCallout">
            <a:avLst>
              <a:gd name="adj1" fmla="val 9809"/>
              <a:gd name="adj2" fmla="val 10249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accent6"/>
                </a:solidFill>
              </a:rPr>
              <a:t>システム操作、</a:t>
            </a:r>
            <a:endParaRPr kumimoji="1" lang="en-US" altLang="ja-JP" sz="1200" b="1" dirty="0">
              <a:solidFill>
                <a:schemeClr val="accent6"/>
              </a:solidFill>
            </a:endParaRPr>
          </a:p>
          <a:p>
            <a:r>
              <a:rPr lang="ja-JP" altLang="en-US" sz="1200" b="1" dirty="0">
                <a:solidFill>
                  <a:schemeClr val="accent6"/>
                </a:solidFill>
              </a:rPr>
              <a:t>データ抽出実行</a:t>
            </a:r>
            <a:endParaRPr kumimoji="1" lang="ja-JP" altLang="en-US" sz="1200" b="1" dirty="0">
              <a:solidFill>
                <a:schemeClr val="accent6"/>
              </a:solidFill>
            </a:endParaRPr>
          </a:p>
        </p:txBody>
      </p:sp>
      <p:sp>
        <p:nvSpPr>
          <p:cNvPr id="82" name="吹き出し: 四角形 81">
            <a:extLst>
              <a:ext uri="{FF2B5EF4-FFF2-40B4-BE49-F238E27FC236}">
                <a16:creationId xmlns:a16="http://schemas.microsoft.com/office/drawing/2014/main" id="{6E9EBB97-D7D6-86E9-34E9-4F1E84C6A380}"/>
              </a:ext>
            </a:extLst>
          </p:cNvPr>
          <p:cNvSpPr/>
          <p:nvPr/>
        </p:nvSpPr>
        <p:spPr>
          <a:xfrm>
            <a:off x="1873500" y="4801043"/>
            <a:ext cx="1414666" cy="541215"/>
          </a:xfrm>
          <a:prstGeom prst="wedgeRectCallout">
            <a:avLst>
              <a:gd name="adj1" fmla="val 11199"/>
              <a:gd name="adj2" fmla="val 93416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accent2"/>
                </a:solidFill>
              </a:rPr>
              <a:t>システム操作、</a:t>
            </a:r>
            <a:endParaRPr kumimoji="1" lang="en-US" altLang="ja-JP" sz="1200" b="1" dirty="0">
              <a:solidFill>
                <a:schemeClr val="accent2"/>
              </a:solidFill>
            </a:endParaRPr>
          </a:p>
          <a:p>
            <a:r>
              <a:rPr lang="ja-JP" altLang="en-US" sz="1200" b="1" dirty="0">
                <a:solidFill>
                  <a:schemeClr val="accent2"/>
                </a:solidFill>
              </a:rPr>
              <a:t>データ抽出実行</a:t>
            </a:r>
            <a:endParaRPr kumimoji="1" lang="ja-JP" altLang="en-US" sz="1200" b="1" dirty="0">
              <a:solidFill>
                <a:schemeClr val="accent2"/>
              </a:solidFill>
            </a:endParaRP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CB341D48-271C-726E-E22B-73D30B7C5EF5}"/>
              </a:ext>
            </a:extLst>
          </p:cNvPr>
          <p:cNvSpPr txBox="1"/>
          <p:nvPr/>
        </p:nvSpPr>
        <p:spPr>
          <a:xfrm>
            <a:off x="3370355" y="-444542"/>
            <a:ext cx="481008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u="sng" dirty="0">
                <a:solidFill>
                  <a:srgbClr val="FF0000"/>
                </a:solidFill>
              </a:rPr>
              <a:t>【</a:t>
            </a:r>
            <a:r>
              <a:rPr lang="ja-JP" altLang="en-US" sz="2000" b="1" u="sng" dirty="0">
                <a:solidFill>
                  <a:srgbClr val="FF0000"/>
                </a:solidFill>
              </a:rPr>
              <a:t>案２</a:t>
            </a:r>
            <a:r>
              <a:rPr lang="en-US" altLang="ja-JP" sz="2000" b="1" u="sng" dirty="0">
                <a:solidFill>
                  <a:srgbClr val="FF0000"/>
                </a:solidFill>
              </a:rPr>
              <a:t>】</a:t>
            </a:r>
            <a:r>
              <a:rPr lang="ja-JP" altLang="en-US" sz="2000" b="1" u="sng" dirty="0">
                <a:solidFill>
                  <a:srgbClr val="FF0000"/>
                </a:solidFill>
              </a:rPr>
              <a:t>エージェントでデータ統合</a:t>
            </a:r>
            <a:endParaRPr lang="en-US" altLang="ja-JP" sz="2000" b="1" u="sng" dirty="0">
              <a:solidFill>
                <a:srgbClr val="FF0000"/>
              </a:solidFill>
            </a:endParaRPr>
          </a:p>
        </p:txBody>
      </p: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B139B23F-5708-EA50-AA1B-FB7356DEA297}"/>
              </a:ext>
            </a:extLst>
          </p:cNvPr>
          <p:cNvSpPr/>
          <p:nvPr/>
        </p:nvSpPr>
        <p:spPr>
          <a:xfrm>
            <a:off x="4630791" y="6333993"/>
            <a:ext cx="2154306" cy="448588"/>
          </a:xfrm>
          <a:prstGeom prst="wedgeRectCallout">
            <a:avLst>
              <a:gd name="adj1" fmla="val -38395"/>
              <a:gd name="adj2" fmla="val -10366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tx1"/>
                </a:solidFill>
              </a:rPr>
              <a:t>マルチの必要性ある？？</a:t>
            </a: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93D379FE-EB5C-6D53-E118-AA2BE09FB046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1084598" y="329896"/>
            <a:ext cx="355829" cy="7669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560CCF08-6672-67A7-C3B3-0788FBBE0325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084598" y="1096812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AF496A48-7B27-2D8B-71DD-8DDA7E5EC9BD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>
            <a:off x="1084598" y="2661665"/>
            <a:ext cx="355829" cy="766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99DD9650-DDB3-428C-1ABB-03B339D11DDA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084598" y="3428581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A263CAC8-AA49-B2DA-AA03-44CC0199DC7B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1084598" y="5760350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941703ED-1568-3A16-7FA2-C74682C66CC4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1084598" y="4993434"/>
            <a:ext cx="355829" cy="766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D9B4C9A6-DE03-68B1-F94F-1569BC1C3F77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1084598" y="1096812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459BE1F4-FEC9-8938-5D08-764280BBD0ED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1084598" y="3428581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03F90C85-C0B6-180F-465F-AACD6D5D94C7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1084598" y="5760350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045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2805EF-4B2F-CA35-B3B5-56F4B937C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四角形: 角を丸くする 65">
            <a:extLst>
              <a:ext uri="{FF2B5EF4-FFF2-40B4-BE49-F238E27FC236}">
                <a16:creationId xmlns:a16="http://schemas.microsoft.com/office/drawing/2014/main" id="{B3EB8960-EA4B-4BD5-0148-BA6B148F332F}"/>
              </a:ext>
            </a:extLst>
          </p:cNvPr>
          <p:cNvSpPr/>
          <p:nvPr/>
        </p:nvSpPr>
        <p:spPr>
          <a:xfrm>
            <a:off x="3370356" y="79392"/>
            <a:ext cx="4810084" cy="6600768"/>
          </a:xfrm>
          <a:prstGeom prst="roundRect">
            <a:avLst>
              <a:gd name="adj" fmla="val 3628"/>
            </a:avLst>
          </a:prstGeom>
          <a:solidFill>
            <a:srgbClr val="FFFFCC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フローチャート: 内部記憶 1">
            <a:extLst>
              <a:ext uri="{FF2B5EF4-FFF2-40B4-BE49-F238E27FC236}">
                <a16:creationId xmlns:a16="http://schemas.microsoft.com/office/drawing/2014/main" id="{43D843A3-59A1-8A5E-7440-1CF850CF0423}"/>
              </a:ext>
            </a:extLst>
          </p:cNvPr>
          <p:cNvSpPr/>
          <p:nvPr/>
        </p:nvSpPr>
        <p:spPr>
          <a:xfrm>
            <a:off x="471950" y="790488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ローチャート: 内部記憶 2">
            <a:extLst>
              <a:ext uri="{FF2B5EF4-FFF2-40B4-BE49-F238E27FC236}">
                <a16:creationId xmlns:a16="http://schemas.microsoft.com/office/drawing/2014/main" id="{D1E78965-ACB1-99C5-9443-9196B776AEDE}"/>
              </a:ext>
            </a:extLst>
          </p:cNvPr>
          <p:cNvSpPr/>
          <p:nvPr/>
        </p:nvSpPr>
        <p:spPr>
          <a:xfrm>
            <a:off x="471950" y="23572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ローチャート: 内部記憶 3">
            <a:extLst>
              <a:ext uri="{FF2B5EF4-FFF2-40B4-BE49-F238E27FC236}">
                <a16:creationId xmlns:a16="http://schemas.microsoft.com/office/drawing/2014/main" id="{7497C5A7-E457-DCD1-2E4B-68AA467659CC}"/>
              </a:ext>
            </a:extLst>
          </p:cNvPr>
          <p:cNvSpPr/>
          <p:nvPr/>
        </p:nvSpPr>
        <p:spPr>
          <a:xfrm>
            <a:off x="471950" y="1588425"/>
            <a:ext cx="612648" cy="612648"/>
          </a:xfrm>
          <a:prstGeom prst="flowChartInternalStorag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フローチャート: 磁気ディスク 4">
            <a:extLst>
              <a:ext uri="{FF2B5EF4-FFF2-40B4-BE49-F238E27FC236}">
                <a16:creationId xmlns:a16="http://schemas.microsoft.com/office/drawing/2014/main" id="{E46AB610-7941-1F67-B559-8B9CECADB874}"/>
              </a:ext>
            </a:extLst>
          </p:cNvPr>
          <p:cNvSpPr/>
          <p:nvPr/>
        </p:nvSpPr>
        <p:spPr>
          <a:xfrm>
            <a:off x="1440427" y="790488"/>
            <a:ext cx="914400" cy="612648"/>
          </a:xfrm>
          <a:prstGeom prst="flowChartMagneticDisk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フローチャート: 内部記憶 6">
            <a:extLst>
              <a:ext uri="{FF2B5EF4-FFF2-40B4-BE49-F238E27FC236}">
                <a16:creationId xmlns:a16="http://schemas.microsoft.com/office/drawing/2014/main" id="{9C656AF4-0F5F-5EF6-30D3-1E8B85F965F8}"/>
              </a:ext>
            </a:extLst>
          </p:cNvPr>
          <p:cNvSpPr/>
          <p:nvPr/>
        </p:nvSpPr>
        <p:spPr>
          <a:xfrm>
            <a:off x="471950" y="3122257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フローチャート: 内部記憶 7">
            <a:extLst>
              <a:ext uri="{FF2B5EF4-FFF2-40B4-BE49-F238E27FC236}">
                <a16:creationId xmlns:a16="http://schemas.microsoft.com/office/drawing/2014/main" id="{FEBA6F9E-2B2D-B8F9-9CE9-595F5B136411}"/>
              </a:ext>
            </a:extLst>
          </p:cNvPr>
          <p:cNvSpPr/>
          <p:nvPr/>
        </p:nvSpPr>
        <p:spPr>
          <a:xfrm>
            <a:off x="471950" y="2355341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フローチャート: 内部記憶 8">
            <a:extLst>
              <a:ext uri="{FF2B5EF4-FFF2-40B4-BE49-F238E27FC236}">
                <a16:creationId xmlns:a16="http://schemas.microsoft.com/office/drawing/2014/main" id="{52ED41E0-7602-1BE0-A185-6F52CE1FF5A9}"/>
              </a:ext>
            </a:extLst>
          </p:cNvPr>
          <p:cNvSpPr/>
          <p:nvPr/>
        </p:nvSpPr>
        <p:spPr>
          <a:xfrm>
            <a:off x="471950" y="3920194"/>
            <a:ext cx="612648" cy="612648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フローチャート: 磁気ディスク 9">
            <a:extLst>
              <a:ext uri="{FF2B5EF4-FFF2-40B4-BE49-F238E27FC236}">
                <a16:creationId xmlns:a16="http://schemas.microsoft.com/office/drawing/2014/main" id="{2B6ACB03-3994-87EF-03CB-9C9F790EDCA4}"/>
              </a:ext>
            </a:extLst>
          </p:cNvPr>
          <p:cNvSpPr/>
          <p:nvPr/>
        </p:nvSpPr>
        <p:spPr>
          <a:xfrm>
            <a:off x="1440427" y="3122257"/>
            <a:ext cx="914400" cy="612648"/>
          </a:xfrm>
          <a:prstGeom prst="flowChartMagneticDisk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フローチャート: 内部記憶 10">
            <a:extLst>
              <a:ext uri="{FF2B5EF4-FFF2-40B4-BE49-F238E27FC236}">
                <a16:creationId xmlns:a16="http://schemas.microsoft.com/office/drawing/2014/main" id="{D43F543E-3A90-9232-62F8-4C9F20BC6316}"/>
              </a:ext>
            </a:extLst>
          </p:cNvPr>
          <p:cNvSpPr/>
          <p:nvPr/>
        </p:nvSpPr>
        <p:spPr>
          <a:xfrm>
            <a:off x="471950" y="5454026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フローチャート: 内部記憶 11">
            <a:extLst>
              <a:ext uri="{FF2B5EF4-FFF2-40B4-BE49-F238E27FC236}">
                <a16:creationId xmlns:a16="http://schemas.microsoft.com/office/drawing/2014/main" id="{0428E55E-04A0-2928-8928-AC6CFEBCCCCB}"/>
              </a:ext>
            </a:extLst>
          </p:cNvPr>
          <p:cNvSpPr/>
          <p:nvPr/>
        </p:nvSpPr>
        <p:spPr>
          <a:xfrm>
            <a:off x="471950" y="4687110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フローチャート: 内部記憶 12">
            <a:extLst>
              <a:ext uri="{FF2B5EF4-FFF2-40B4-BE49-F238E27FC236}">
                <a16:creationId xmlns:a16="http://schemas.microsoft.com/office/drawing/2014/main" id="{E7B8E681-DFC9-060B-3DE2-AEAF2C721900}"/>
              </a:ext>
            </a:extLst>
          </p:cNvPr>
          <p:cNvSpPr/>
          <p:nvPr/>
        </p:nvSpPr>
        <p:spPr>
          <a:xfrm>
            <a:off x="471950" y="6251963"/>
            <a:ext cx="612648" cy="612648"/>
          </a:xfrm>
          <a:prstGeom prst="flowChartInternalStorag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フローチャート: 磁気ディスク 13">
            <a:extLst>
              <a:ext uri="{FF2B5EF4-FFF2-40B4-BE49-F238E27FC236}">
                <a16:creationId xmlns:a16="http://schemas.microsoft.com/office/drawing/2014/main" id="{C448C0B1-20C0-37A4-209A-5433AACB9ACE}"/>
              </a:ext>
            </a:extLst>
          </p:cNvPr>
          <p:cNvSpPr/>
          <p:nvPr/>
        </p:nvSpPr>
        <p:spPr>
          <a:xfrm>
            <a:off x="1440427" y="5454026"/>
            <a:ext cx="914400" cy="612648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C80AADE-103A-1F08-F0DD-EE8F3BC44E1A}"/>
              </a:ext>
            </a:extLst>
          </p:cNvPr>
          <p:cNvSpPr txBox="1"/>
          <p:nvPr/>
        </p:nvSpPr>
        <p:spPr>
          <a:xfrm>
            <a:off x="1269089" y="1525417"/>
            <a:ext cx="1257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1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1"/>
                </a:solidFill>
              </a:rPr>
              <a:t>A</a:t>
            </a:r>
            <a:endParaRPr kumimoji="1"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6286183-B0B7-40A9-B861-0518FF430B81}"/>
              </a:ext>
            </a:extLst>
          </p:cNvPr>
          <p:cNvSpPr txBox="1"/>
          <p:nvPr/>
        </p:nvSpPr>
        <p:spPr>
          <a:xfrm>
            <a:off x="1297859" y="3857186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6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6"/>
                </a:solidFill>
              </a:rPr>
              <a:t>B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93B43283-17F3-77B3-EDB7-16EACD52DDFD}"/>
              </a:ext>
            </a:extLst>
          </p:cNvPr>
          <p:cNvSpPr txBox="1"/>
          <p:nvPr/>
        </p:nvSpPr>
        <p:spPr>
          <a:xfrm>
            <a:off x="1305072" y="6085609"/>
            <a:ext cx="1273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>
                <a:solidFill>
                  <a:schemeClr val="accent2"/>
                </a:solidFill>
              </a:rPr>
              <a:t>システム</a:t>
            </a:r>
            <a:r>
              <a:rPr kumimoji="1" lang="en-US" altLang="ja-JP" b="1" dirty="0">
                <a:solidFill>
                  <a:schemeClr val="accent2"/>
                </a:solidFill>
              </a:rPr>
              <a:t>C</a:t>
            </a:r>
            <a:endParaRPr kumimoji="1" lang="ja-JP" altLang="en-US" b="1" dirty="0">
              <a:solidFill>
                <a:schemeClr val="accent2"/>
              </a:solidFill>
            </a:endParaRPr>
          </a:p>
        </p:txBody>
      </p:sp>
      <p:pic>
        <p:nvPicPr>
          <p:cNvPr id="61" name="図 60">
            <a:extLst>
              <a:ext uri="{FF2B5EF4-FFF2-40B4-BE49-F238E27FC236}">
                <a16:creationId xmlns:a16="http://schemas.microsoft.com/office/drawing/2014/main" id="{DFFB103C-3C16-0AB5-FD25-BD09C6EC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7834" y="2930279"/>
            <a:ext cx="1227640" cy="1058647"/>
          </a:xfrm>
          <a:prstGeom prst="rect">
            <a:avLst/>
          </a:prstGeom>
        </p:spPr>
      </p:pic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E0CC6D82-8A76-292B-1ECF-3E63BF147CAC}"/>
              </a:ext>
            </a:extLst>
          </p:cNvPr>
          <p:cNvCxnSpPr>
            <a:cxnSpLocks/>
            <a:endCxn id="61" idx="1"/>
          </p:cNvCxnSpPr>
          <p:nvPr/>
        </p:nvCxnSpPr>
        <p:spPr>
          <a:xfrm>
            <a:off x="8014950" y="3459603"/>
            <a:ext cx="1712884" cy="0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吹き出し: 四角形 70">
            <a:extLst>
              <a:ext uri="{FF2B5EF4-FFF2-40B4-BE49-F238E27FC236}">
                <a16:creationId xmlns:a16="http://schemas.microsoft.com/office/drawing/2014/main" id="{A3F99F48-BED1-3ED9-493F-397F8DE61252}"/>
              </a:ext>
            </a:extLst>
          </p:cNvPr>
          <p:cNvSpPr/>
          <p:nvPr/>
        </p:nvSpPr>
        <p:spPr>
          <a:xfrm>
            <a:off x="10467961" y="1917447"/>
            <a:ext cx="2154306" cy="741107"/>
          </a:xfrm>
          <a:prstGeom prst="wedgeRectCallout">
            <a:avLst>
              <a:gd name="adj1" fmla="val -34634"/>
              <a:gd name="adj2" fmla="val 74179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90DC1B92-61FE-E963-F582-2D5BA8D21BFB}"/>
              </a:ext>
            </a:extLst>
          </p:cNvPr>
          <p:cNvSpPr txBox="1"/>
          <p:nvPr/>
        </p:nvSpPr>
        <p:spPr>
          <a:xfrm>
            <a:off x="9727834" y="414263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ユーザー</a:t>
            </a:r>
          </a:p>
        </p:txBody>
      </p:sp>
      <p:sp>
        <p:nvSpPr>
          <p:cNvPr id="77" name="吹き出し: 四角形 76">
            <a:extLst>
              <a:ext uri="{FF2B5EF4-FFF2-40B4-BE49-F238E27FC236}">
                <a16:creationId xmlns:a16="http://schemas.microsoft.com/office/drawing/2014/main" id="{8D5DC47D-C6E6-2C9D-C64A-6110D1F0CF9C}"/>
              </a:ext>
            </a:extLst>
          </p:cNvPr>
          <p:cNvSpPr/>
          <p:nvPr/>
        </p:nvSpPr>
        <p:spPr>
          <a:xfrm>
            <a:off x="7292861" y="4549546"/>
            <a:ext cx="4391889" cy="2023121"/>
          </a:xfrm>
          <a:prstGeom prst="wedgeRectCallout">
            <a:avLst>
              <a:gd name="adj1" fmla="val -60486"/>
              <a:gd name="adj2" fmla="val -2950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200" b="1" dirty="0">
                <a:solidFill>
                  <a:schemeClr val="tx1"/>
                </a:solidFill>
              </a:rPr>
              <a:t>＜詳細＞</a:t>
            </a:r>
            <a:endParaRPr kumimoji="1" lang="en-US" altLang="ja-JP" sz="1200" b="1" dirty="0">
              <a:solidFill>
                <a:schemeClr val="tx1"/>
              </a:solidFill>
            </a:endParaRPr>
          </a:p>
          <a:p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E17B8F5A-B422-97BA-0D01-C5D17ACDB538}"/>
              </a:ext>
            </a:extLst>
          </p:cNvPr>
          <p:cNvCxnSpPr>
            <a:cxnSpLocks/>
            <a:stCxn id="3" idx="3"/>
            <a:endCxn id="5" idx="2"/>
          </p:cNvCxnSpPr>
          <p:nvPr/>
        </p:nvCxnSpPr>
        <p:spPr>
          <a:xfrm>
            <a:off x="1084598" y="329896"/>
            <a:ext cx="355829" cy="76691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46345578-3D3F-5C47-4E8E-F15FB25DAB89}"/>
              </a:ext>
            </a:extLst>
          </p:cNvPr>
          <p:cNvCxnSpPr>
            <a:cxnSpLocks/>
            <a:stCxn id="4" idx="3"/>
            <a:endCxn id="5" idx="2"/>
          </p:cNvCxnSpPr>
          <p:nvPr/>
        </p:nvCxnSpPr>
        <p:spPr>
          <a:xfrm flipV="1">
            <a:off x="1084598" y="1096812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コネクタ: カギ線 97">
            <a:extLst>
              <a:ext uri="{FF2B5EF4-FFF2-40B4-BE49-F238E27FC236}">
                <a16:creationId xmlns:a16="http://schemas.microsoft.com/office/drawing/2014/main" id="{AF9BC762-8AD4-7E2D-1E0C-FC1C942B4AC0}"/>
              </a:ext>
            </a:extLst>
          </p:cNvPr>
          <p:cNvCxnSpPr>
            <a:cxnSpLocks/>
            <a:stCxn id="8" idx="3"/>
            <a:endCxn id="10" idx="2"/>
          </p:cNvCxnSpPr>
          <p:nvPr/>
        </p:nvCxnSpPr>
        <p:spPr>
          <a:xfrm>
            <a:off x="1084598" y="2661665"/>
            <a:ext cx="355829" cy="766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コネクタ: カギ線 100">
            <a:extLst>
              <a:ext uri="{FF2B5EF4-FFF2-40B4-BE49-F238E27FC236}">
                <a16:creationId xmlns:a16="http://schemas.microsoft.com/office/drawing/2014/main" id="{F2D03244-B79A-69ED-6230-4BEAE5ED30DF}"/>
              </a:ext>
            </a:extLst>
          </p:cNvPr>
          <p:cNvCxnSpPr>
            <a:cxnSpLocks/>
            <a:stCxn id="9" idx="3"/>
            <a:endCxn id="10" idx="2"/>
          </p:cNvCxnSpPr>
          <p:nvPr/>
        </p:nvCxnSpPr>
        <p:spPr>
          <a:xfrm flipV="1">
            <a:off x="1084598" y="3428581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コネクタ: カギ線 103">
            <a:extLst>
              <a:ext uri="{FF2B5EF4-FFF2-40B4-BE49-F238E27FC236}">
                <a16:creationId xmlns:a16="http://schemas.microsoft.com/office/drawing/2014/main" id="{71007CBC-6371-DAEC-9DE6-B9B913252E9A}"/>
              </a:ext>
            </a:extLst>
          </p:cNvPr>
          <p:cNvCxnSpPr>
            <a:cxnSpLocks/>
            <a:stCxn id="13" idx="3"/>
            <a:endCxn id="14" idx="2"/>
          </p:cNvCxnSpPr>
          <p:nvPr/>
        </p:nvCxnSpPr>
        <p:spPr>
          <a:xfrm flipV="1">
            <a:off x="1084598" y="5760350"/>
            <a:ext cx="355829" cy="79793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コネクタ: カギ線 106">
            <a:extLst>
              <a:ext uri="{FF2B5EF4-FFF2-40B4-BE49-F238E27FC236}">
                <a16:creationId xmlns:a16="http://schemas.microsoft.com/office/drawing/2014/main" id="{2F12FE73-2CB0-EA7F-1C98-493F7AFC5E60}"/>
              </a:ext>
            </a:extLst>
          </p:cNvPr>
          <p:cNvCxnSpPr>
            <a:cxnSpLocks/>
            <a:stCxn id="12" idx="3"/>
            <a:endCxn id="14" idx="2"/>
          </p:cNvCxnSpPr>
          <p:nvPr/>
        </p:nvCxnSpPr>
        <p:spPr>
          <a:xfrm>
            <a:off x="1084598" y="4993434"/>
            <a:ext cx="355829" cy="76691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F211554D-52E8-5F3D-20E0-7B3FFE57F51F}"/>
              </a:ext>
            </a:extLst>
          </p:cNvPr>
          <p:cNvCxnSpPr>
            <a:stCxn id="2" idx="3"/>
            <a:endCxn id="5" idx="2"/>
          </p:cNvCxnSpPr>
          <p:nvPr/>
        </p:nvCxnSpPr>
        <p:spPr>
          <a:xfrm>
            <a:off x="1084598" y="1096812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28BD3476-0BE0-E36B-6FD4-3AED34D0B3F4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1084598" y="3428581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コネクタ 114">
            <a:extLst>
              <a:ext uri="{FF2B5EF4-FFF2-40B4-BE49-F238E27FC236}">
                <a16:creationId xmlns:a16="http://schemas.microsoft.com/office/drawing/2014/main" id="{9167BE00-5604-6856-2CED-A69D57811B34}"/>
              </a:ext>
            </a:extLst>
          </p:cNvPr>
          <p:cNvCxnSpPr>
            <a:cxnSpLocks/>
            <a:stCxn id="11" idx="3"/>
            <a:endCxn id="14" idx="2"/>
          </p:cNvCxnSpPr>
          <p:nvPr/>
        </p:nvCxnSpPr>
        <p:spPr>
          <a:xfrm>
            <a:off x="1084598" y="5760350"/>
            <a:ext cx="355829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32BF0592-CB26-3259-8CBB-C7EB1A21A6BE}"/>
              </a:ext>
            </a:extLst>
          </p:cNvPr>
          <p:cNvSpPr/>
          <p:nvPr/>
        </p:nvSpPr>
        <p:spPr>
          <a:xfrm>
            <a:off x="311492" y="-115748"/>
            <a:ext cx="1044677" cy="7118431"/>
          </a:xfrm>
          <a:prstGeom prst="roundRect">
            <a:avLst>
              <a:gd name="adj" fmla="val 13343"/>
            </a:avLst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5" name="Graphic 8" descr="Amazon Simple Storage Service (Amazon S3) service icon.">
            <a:extLst>
              <a:ext uri="{FF2B5EF4-FFF2-40B4-BE49-F238E27FC236}">
                <a16:creationId xmlns:a16="http://schemas.microsoft.com/office/drawing/2014/main" id="{CF1405F7-98A8-3EE4-DB62-6D72ABCEA5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 bwMode="auto">
          <a:xfrm>
            <a:off x="1973827" y="-1044395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0" name="コネクタ: カギ線 19">
            <a:extLst>
              <a:ext uri="{FF2B5EF4-FFF2-40B4-BE49-F238E27FC236}">
                <a16:creationId xmlns:a16="http://schemas.microsoft.com/office/drawing/2014/main" id="{9788AAD3-84EB-E0E9-39A4-D0A9F74D5CA4}"/>
              </a:ext>
            </a:extLst>
          </p:cNvPr>
          <p:cNvCxnSpPr>
            <a:stCxn id="6" idx="0"/>
            <a:endCxn id="15" idx="1"/>
          </p:cNvCxnSpPr>
          <p:nvPr/>
        </p:nvCxnSpPr>
        <p:spPr>
          <a:xfrm rot="5400000" flipH="1" flipV="1">
            <a:off x="1130006" y="-959569"/>
            <a:ext cx="547647" cy="1139996"/>
          </a:xfrm>
          <a:prstGeom prst="bentConnector2">
            <a:avLst/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Graphic 23" descr="Amazon Neptune service icon.">
            <a:extLst>
              <a:ext uri="{FF2B5EF4-FFF2-40B4-BE49-F238E27FC236}">
                <a16:creationId xmlns:a16="http://schemas.microsoft.com/office/drawing/2014/main" id="{5A6EC88A-93A8-355F-F8B1-889112873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 bwMode="auto">
          <a:xfrm>
            <a:off x="4098432" y="255220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4" name="コネクタ: カギ線 23">
            <a:extLst>
              <a:ext uri="{FF2B5EF4-FFF2-40B4-BE49-F238E27FC236}">
                <a16:creationId xmlns:a16="http://schemas.microsoft.com/office/drawing/2014/main" id="{52C1F2AA-8B5B-6F05-04CB-4105D1F7CC94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2735827" y="-663395"/>
            <a:ext cx="1362605" cy="1299615"/>
          </a:xfrm>
          <a:prstGeom prst="bentConnector3">
            <a:avLst>
              <a:gd name="adj1" fmla="val 66989"/>
            </a:avLst>
          </a:prstGeom>
          <a:ln w="57150">
            <a:solidFill>
              <a:srgbClr val="FF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吹き出し: 四角形 86">
            <a:extLst>
              <a:ext uri="{FF2B5EF4-FFF2-40B4-BE49-F238E27FC236}">
                <a16:creationId xmlns:a16="http://schemas.microsoft.com/office/drawing/2014/main" id="{ED55A231-513D-EBED-E997-456555DBD4D5}"/>
              </a:ext>
            </a:extLst>
          </p:cNvPr>
          <p:cNvSpPr/>
          <p:nvPr/>
        </p:nvSpPr>
        <p:spPr>
          <a:xfrm>
            <a:off x="4662206" y="1220389"/>
            <a:ext cx="2571081" cy="1901868"/>
          </a:xfrm>
          <a:prstGeom prst="wedgeRectCallout">
            <a:avLst>
              <a:gd name="adj1" fmla="val -45471"/>
              <a:gd name="adj2" fmla="val -70942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D845ED52-EB90-DDCF-79E0-9C99DC78B19C}"/>
              </a:ext>
            </a:extLst>
          </p:cNvPr>
          <p:cNvSpPr/>
          <p:nvPr/>
        </p:nvSpPr>
        <p:spPr>
          <a:xfrm>
            <a:off x="5034987" y="158842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楕円 33">
            <a:extLst>
              <a:ext uri="{FF2B5EF4-FFF2-40B4-BE49-F238E27FC236}">
                <a16:creationId xmlns:a16="http://schemas.microsoft.com/office/drawing/2014/main" id="{EE068259-20FC-DF3E-513E-55868C1DA103}"/>
              </a:ext>
            </a:extLst>
          </p:cNvPr>
          <p:cNvSpPr/>
          <p:nvPr/>
        </p:nvSpPr>
        <p:spPr>
          <a:xfrm>
            <a:off x="5590951" y="189474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8962A169-6C9F-1171-A078-A5E8E101AE5E}"/>
              </a:ext>
            </a:extLst>
          </p:cNvPr>
          <p:cNvSpPr/>
          <p:nvPr/>
        </p:nvSpPr>
        <p:spPr>
          <a:xfrm>
            <a:off x="5007918" y="2330800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BD5F4765-7464-18F8-E249-409CBD1A16EF}"/>
              </a:ext>
            </a:extLst>
          </p:cNvPr>
          <p:cNvSpPr/>
          <p:nvPr/>
        </p:nvSpPr>
        <p:spPr>
          <a:xfrm>
            <a:off x="5916913" y="262260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D7EC7C2F-AA23-562E-20A1-03D26F035185}"/>
              </a:ext>
            </a:extLst>
          </p:cNvPr>
          <p:cNvSpPr/>
          <p:nvPr/>
        </p:nvSpPr>
        <p:spPr>
          <a:xfrm>
            <a:off x="6599130" y="1716075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89C2ED7-3689-62C5-D018-B49AAC0B4B48}"/>
              </a:ext>
            </a:extLst>
          </p:cNvPr>
          <p:cNvSpPr/>
          <p:nvPr/>
        </p:nvSpPr>
        <p:spPr>
          <a:xfrm>
            <a:off x="6599130" y="2498304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F84408E-0A5E-C6B7-AE12-7A2F821FB2F3}"/>
              </a:ext>
            </a:extLst>
          </p:cNvPr>
          <p:cNvCxnSpPr>
            <a:stCxn id="33" idx="4"/>
            <a:endCxn id="36" idx="0"/>
          </p:cNvCxnSpPr>
          <p:nvPr/>
        </p:nvCxnSpPr>
        <p:spPr>
          <a:xfrm flipH="1">
            <a:off x="5115918" y="1804425"/>
            <a:ext cx="27069" cy="5263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6F9A848C-1197-4D26-A71D-8EE01CDC24F2}"/>
              </a:ext>
            </a:extLst>
          </p:cNvPr>
          <p:cNvCxnSpPr>
            <a:cxnSpLocks/>
            <a:stCxn id="34" idx="5"/>
            <a:endCxn id="39" idx="2"/>
          </p:cNvCxnSpPr>
          <p:nvPr/>
        </p:nvCxnSpPr>
        <p:spPr>
          <a:xfrm>
            <a:off x="5775319" y="2079117"/>
            <a:ext cx="823811" cy="5271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06A7AE53-75D4-F555-5EE3-D341F01DEA1C}"/>
              </a:ext>
            </a:extLst>
          </p:cNvPr>
          <p:cNvCxnSpPr>
            <a:cxnSpLocks/>
            <a:stCxn id="34" idx="4"/>
            <a:endCxn id="37" idx="0"/>
          </p:cNvCxnSpPr>
          <p:nvPr/>
        </p:nvCxnSpPr>
        <p:spPr>
          <a:xfrm>
            <a:off x="5698951" y="2110749"/>
            <a:ext cx="325962" cy="5118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B535FBAC-CCAC-5706-C2F3-06E5C3B7F7CE}"/>
              </a:ext>
            </a:extLst>
          </p:cNvPr>
          <p:cNvCxnSpPr>
            <a:cxnSpLocks/>
            <a:stCxn id="34" idx="3"/>
            <a:endCxn id="36" idx="7"/>
          </p:cNvCxnSpPr>
          <p:nvPr/>
        </p:nvCxnSpPr>
        <p:spPr>
          <a:xfrm flipH="1">
            <a:off x="5192286" y="2079117"/>
            <a:ext cx="430297" cy="283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E0DE09E3-D288-8602-ED10-4159D4D31259}"/>
              </a:ext>
            </a:extLst>
          </p:cNvPr>
          <p:cNvCxnSpPr>
            <a:cxnSpLocks/>
            <a:stCxn id="33" idx="6"/>
            <a:endCxn id="38" idx="2"/>
          </p:cNvCxnSpPr>
          <p:nvPr/>
        </p:nvCxnSpPr>
        <p:spPr>
          <a:xfrm>
            <a:off x="5250987" y="1696425"/>
            <a:ext cx="1348143" cy="12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8F94CDF6-9A49-0039-60B8-DF969BC733CD}"/>
              </a:ext>
            </a:extLst>
          </p:cNvPr>
          <p:cNvCxnSpPr>
            <a:cxnSpLocks/>
            <a:stCxn id="38" idx="3"/>
            <a:endCxn id="34" idx="6"/>
          </p:cNvCxnSpPr>
          <p:nvPr/>
        </p:nvCxnSpPr>
        <p:spPr>
          <a:xfrm flipH="1">
            <a:off x="5806951" y="1900443"/>
            <a:ext cx="823811" cy="10230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楕円 90">
            <a:extLst>
              <a:ext uri="{FF2B5EF4-FFF2-40B4-BE49-F238E27FC236}">
                <a16:creationId xmlns:a16="http://schemas.microsoft.com/office/drawing/2014/main" id="{6FB95875-35EC-C30E-F098-D6B1CB718B0E}"/>
              </a:ext>
            </a:extLst>
          </p:cNvPr>
          <p:cNvSpPr/>
          <p:nvPr/>
        </p:nvSpPr>
        <p:spPr>
          <a:xfrm>
            <a:off x="5960962" y="1395096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87AFCA20-4350-01A6-DC8E-07550702D2DD}"/>
              </a:ext>
            </a:extLst>
          </p:cNvPr>
          <p:cNvSpPr/>
          <p:nvPr/>
        </p:nvSpPr>
        <p:spPr>
          <a:xfrm>
            <a:off x="5336308" y="2714279"/>
            <a:ext cx="216000" cy="216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ACAE965D-9B15-9C1B-998A-28A52DAE4367}"/>
              </a:ext>
            </a:extLst>
          </p:cNvPr>
          <p:cNvCxnSpPr>
            <a:cxnSpLocks/>
            <a:stCxn id="33" idx="7"/>
            <a:endCxn id="91" idx="2"/>
          </p:cNvCxnSpPr>
          <p:nvPr/>
        </p:nvCxnSpPr>
        <p:spPr>
          <a:xfrm flipV="1">
            <a:off x="5219355" y="1503096"/>
            <a:ext cx="741607" cy="116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454C6201-BD83-5A4F-2155-5687DB2C5597}"/>
              </a:ext>
            </a:extLst>
          </p:cNvPr>
          <p:cNvCxnSpPr>
            <a:cxnSpLocks/>
            <a:stCxn id="38" idx="4"/>
            <a:endCxn id="92" idx="0"/>
          </p:cNvCxnSpPr>
          <p:nvPr/>
        </p:nvCxnSpPr>
        <p:spPr>
          <a:xfrm flipH="1">
            <a:off x="5444308" y="1932075"/>
            <a:ext cx="1262822" cy="7822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5" name="図 104">
            <a:extLst>
              <a:ext uri="{FF2B5EF4-FFF2-40B4-BE49-F238E27FC236}">
                <a16:creationId xmlns:a16="http://schemas.microsoft.com/office/drawing/2014/main" id="{AF1B8FEA-56EC-DF72-CAEB-1AB2E27BF7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396440" y="103909"/>
            <a:ext cx="2880191" cy="1715624"/>
          </a:xfrm>
          <a:prstGeom prst="rect">
            <a:avLst/>
          </a:prstGeom>
        </p:spPr>
      </p:pic>
      <p:pic>
        <p:nvPicPr>
          <p:cNvPr id="106" name="Graphic 6" descr="Amazon Bedrock service icon.">
            <a:extLst>
              <a:ext uri="{FF2B5EF4-FFF2-40B4-BE49-F238E27FC236}">
                <a16:creationId xmlns:a16="http://schemas.microsoft.com/office/drawing/2014/main" id="{6AA85D66-29F8-BD67-CC4B-38BAE909DFD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4118290" y="3660852"/>
            <a:ext cx="762000" cy="762000"/>
          </a:xfrm>
          <a:prstGeom prst="rect">
            <a:avLst/>
          </a:prstGeom>
        </p:spPr>
      </p:pic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CB0A09F2-6A54-63C7-F363-309CBEF3F055}"/>
              </a:ext>
            </a:extLst>
          </p:cNvPr>
          <p:cNvCxnSpPr>
            <a:stCxn id="22" idx="2"/>
            <a:endCxn id="106" idx="0"/>
          </p:cNvCxnSpPr>
          <p:nvPr/>
        </p:nvCxnSpPr>
        <p:spPr>
          <a:xfrm>
            <a:off x="4479432" y="1017220"/>
            <a:ext cx="19858" cy="2643632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8" name="図 117">
            <a:extLst>
              <a:ext uri="{FF2B5EF4-FFF2-40B4-BE49-F238E27FC236}">
                <a16:creationId xmlns:a16="http://schemas.microsoft.com/office/drawing/2014/main" id="{A9762CC8-F4AE-272C-331D-D43D0BCBDDF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92631" y="103909"/>
            <a:ext cx="1763430" cy="1700516"/>
          </a:xfrm>
          <a:prstGeom prst="rect">
            <a:avLst/>
          </a:prstGeom>
        </p:spPr>
      </p:pic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D0165953-DC5F-E656-3E4F-DF11FC73A7EE}"/>
              </a:ext>
            </a:extLst>
          </p:cNvPr>
          <p:cNvSpPr txBox="1"/>
          <p:nvPr/>
        </p:nvSpPr>
        <p:spPr>
          <a:xfrm>
            <a:off x="3782292" y="4448057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dirty="0"/>
              <a:t>Cypher</a:t>
            </a:r>
            <a:r>
              <a:rPr kumimoji="1" lang="ja-JP" altLang="en-US" b="1" dirty="0"/>
              <a:t>生成</a:t>
            </a:r>
          </a:p>
        </p:txBody>
      </p:sp>
      <p:pic>
        <p:nvPicPr>
          <p:cNvPr id="120" name="Graphic 6" descr="Amazon Bedrock service icon.">
            <a:extLst>
              <a:ext uri="{FF2B5EF4-FFF2-40B4-BE49-F238E27FC236}">
                <a16:creationId xmlns:a16="http://schemas.microsoft.com/office/drawing/2014/main" id="{FFCAFA3A-B8AC-45DD-1AC1-294607351EA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6066571" y="3660852"/>
            <a:ext cx="762000" cy="762000"/>
          </a:xfrm>
          <a:prstGeom prst="rect">
            <a:avLst/>
          </a:prstGeom>
        </p:spPr>
      </p:pic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28FC6CF4-7EC5-B4CA-F095-152F0FA2A3CE}"/>
              </a:ext>
            </a:extLst>
          </p:cNvPr>
          <p:cNvSpPr txBox="1"/>
          <p:nvPr/>
        </p:nvSpPr>
        <p:spPr>
          <a:xfrm>
            <a:off x="5885193" y="4448057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dirty="0"/>
              <a:t>回答生成</a:t>
            </a:r>
          </a:p>
        </p:txBody>
      </p: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E6832D2F-AB8E-A4EF-AAFC-BBCE46B5F73B}"/>
              </a:ext>
            </a:extLst>
          </p:cNvPr>
          <p:cNvSpPr txBox="1"/>
          <p:nvPr/>
        </p:nvSpPr>
        <p:spPr>
          <a:xfrm>
            <a:off x="3417129" y="-434555"/>
            <a:ext cx="47633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2000" b="1" dirty="0">
                <a:solidFill>
                  <a:srgbClr val="FF0000"/>
                </a:solidFill>
              </a:rPr>
              <a:t>【</a:t>
            </a:r>
            <a:r>
              <a:rPr lang="ja-JP" altLang="en-US" sz="2000" b="1" u="sng" dirty="0">
                <a:solidFill>
                  <a:srgbClr val="FF0000"/>
                </a:solidFill>
              </a:rPr>
              <a:t>案３</a:t>
            </a:r>
            <a:r>
              <a:rPr lang="en-US" altLang="ja-JP" sz="2000" b="1" u="sng" dirty="0">
                <a:solidFill>
                  <a:srgbClr val="FF0000"/>
                </a:solidFill>
              </a:rPr>
              <a:t>】RAG</a:t>
            </a:r>
          </a:p>
        </p:txBody>
      </p:sp>
    </p:spTree>
    <p:extLst>
      <p:ext uri="{BB962C8B-B14F-4D97-AF65-F5344CB8AC3E}">
        <p14:creationId xmlns:p14="http://schemas.microsoft.com/office/powerpoint/2010/main" val="3568518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3359</TotalTime>
  <Words>174</Words>
  <Application>Microsoft Office PowerPoint</Application>
  <PresentationFormat>ワイド画面</PresentationFormat>
  <Paragraphs>45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優樹 笹岡</dc:creator>
  <cp:lastModifiedBy>優樹 笹岡</cp:lastModifiedBy>
  <cp:revision>3</cp:revision>
  <dcterms:created xsi:type="dcterms:W3CDTF">2025-10-03T00:33:00Z</dcterms:created>
  <dcterms:modified xsi:type="dcterms:W3CDTF">2025-10-05T08:32:15Z</dcterms:modified>
</cp:coreProperties>
</file>