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March 16,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5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March 16,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1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March 16,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3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March 16,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4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E29226E-DFBA-712F-F710-8AC2D238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B677-3B95-4E1A-884D-A1D76FAC06BA}" type="datetimeFigureOut">
              <a:rPr kumimoji="1" lang="ja-JP" altLang="en-US" smtClean="0"/>
              <a:t>2025/3/16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22900FB-C793-9E8B-22DE-EEC4D76F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D5AADF-0AFF-BAE0-30AD-A32033F6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4F98-8BBD-4813-8C1E-9793BC7C86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34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March 16, 2025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272011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39AE6E-C1A3-3B6A-A7C9-FDAB023FBBA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Dr.sum</a:t>
            </a:r>
            <a:r>
              <a:rPr kumimoji="1" lang="ja-JP" altLang="en-US" dirty="0"/>
              <a:t>テーブルの問題？、</a:t>
            </a:r>
            <a:r>
              <a:rPr kumimoji="1" lang="en-US" altLang="ja-JP" dirty="0"/>
              <a:t>351060LC040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1Z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0556B5-142B-A149-1FDD-1E12125F14C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AFAC13-DB77-42F2-BE26-45BA5532FD50}" type="datetime4">
              <a:rPr kumimoji="1" lang="en-US" altLang="ja-JP" sz="8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メイリオ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March 17, 2025</a:t>
            </a:fld>
            <a:endParaRPr kumimoji="1" lang="en-US" altLang="en-US" sz="8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メイリオ"/>
              <a:cs typeface="Segoe UI" panose="020B0502040204020203" pitchFamily="34" charset="0"/>
            </a:endParaRP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0E9F461B-0D2D-12F3-4EB7-1C95E1827CC6}"/>
              </a:ext>
            </a:extLst>
          </p:cNvPr>
          <p:cNvGraphicFramePr>
            <a:graphicFrameLocks noGrp="1"/>
          </p:cNvGraphicFramePr>
          <p:nvPr/>
        </p:nvGraphicFramePr>
        <p:xfrm>
          <a:off x="1925036" y="1172596"/>
          <a:ext cx="8043140" cy="40792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783600">
                  <a:extLst>
                    <a:ext uri="{9D8B030D-6E8A-4147-A177-3AD203B41FA5}">
                      <a16:colId xmlns:a16="http://schemas.microsoft.com/office/drawing/2014/main" val="3656850364"/>
                    </a:ext>
                  </a:extLst>
                </a:gridCol>
                <a:gridCol w="1162516">
                  <a:extLst>
                    <a:ext uri="{9D8B030D-6E8A-4147-A177-3AD203B41FA5}">
                      <a16:colId xmlns:a16="http://schemas.microsoft.com/office/drawing/2014/main" val="764692774"/>
                    </a:ext>
                  </a:extLst>
                </a:gridCol>
                <a:gridCol w="1167069">
                  <a:extLst>
                    <a:ext uri="{9D8B030D-6E8A-4147-A177-3AD203B41FA5}">
                      <a16:colId xmlns:a16="http://schemas.microsoft.com/office/drawing/2014/main" val="1212038553"/>
                    </a:ext>
                  </a:extLst>
                </a:gridCol>
                <a:gridCol w="1309985">
                  <a:extLst>
                    <a:ext uri="{9D8B030D-6E8A-4147-A177-3AD203B41FA5}">
                      <a16:colId xmlns:a16="http://schemas.microsoft.com/office/drawing/2014/main" val="2363084799"/>
                    </a:ext>
                  </a:extLst>
                </a:gridCol>
                <a:gridCol w="1309985">
                  <a:extLst>
                    <a:ext uri="{9D8B030D-6E8A-4147-A177-3AD203B41FA5}">
                      <a16:colId xmlns:a16="http://schemas.microsoft.com/office/drawing/2014/main" val="4032109884"/>
                    </a:ext>
                  </a:extLst>
                </a:gridCol>
                <a:gridCol w="1309985">
                  <a:extLst>
                    <a:ext uri="{9D8B030D-6E8A-4147-A177-3AD203B41FA5}">
                      <a16:colId xmlns:a16="http://schemas.microsoft.com/office/drawing/2014/main" val="2760619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85000"/>
                        <a:lumOff val="1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在庫推移テーブル</a:t>
                      </a:r>
                      <a:endParaRPr lang="en-US" altLang="ja-JP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所在管理テーブルより計算</a:t>
                      </a:r>
                      <a:endParaRPr lang="en-US" altLang="ja-JP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606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日時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入庫数（箱）</a:t>
                      </a:r>
                      <a:endParaRPr lang="en-US" altLang="ja-JP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出庫数（箱）</a:t>
                      </a:r>
                      <a:endParaRPr lang="en-US" altLang="ja-JP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在庫数（箱）</a:t>
                      </a:r>
                      <a:endParaRPr lang="en-US" altLang="ja-JP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入庫数（箱）</a:t>
                      </a:r>
                      <a:endParaRPr lang="en-US" altLang="ja-JP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出庫数（箱）</a:t>
                      </a:r>
                      <a:endParaRPr lang="en-US" altLang="ja-JP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428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2024-07-04T13:00:00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2780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2024-07-04T14:00:00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247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2024-07-04T15:00:00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6679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2024-07-04T16:00:00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94622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2024-07-04T17:00:00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7159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2024-07-04T18:00:00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224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2024-07-04T19:00:00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794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2024-07-04T20:00:00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5178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2024-07-04T21:00:00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95617756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AD4B5B4D-0C33-58A2-6514-20ED02258759}"/>
              </a:ext>
            </a:extLst>
          </p:cNvPr>
          <p:cNvGraphicFramePr>
            <a:graphicFrameLocks noGrp="1"/>
          </p:cNvGraphicFramePr>
          <p:nvPr/>
        </p:nvGraphicFramePr>
        <p:xfrm>
          <a:off x="1928368" y="5485788"/>
          <a:ext cx="8043140" cy="5274423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798099">
                  <a:extLst>
                    <a:ext uri="{9D8B030D-6E8A-4147-A177-3AD203B41FA5}">
                      <a16:colId xmlns:a16="http://schemas.microsoft.com/office/drawing/2014/main" val="1058185019"/>
                    </a:ext>
                  </a:extLst>
                </a:gridCol>
                <a:gridCol w="1129553">
                  <a:extLst>
                    <a:ext uri="{9D8B030D-6E8A-4147-A177-3AD203B41FA5}">
                      <a16:colId xmlns:a16="http://schemas.microsoft.com/office/drawing/2014/main" val="1190170974"/>
                    </a:ext>
                  </a:extLst>
                </a:gridCol>
                <a:gridCol w="1225641">
                  <a:extLst>
                    <a:ext uri="{9D8B030D-6E8A-4147-A177-3AD203B41FA5}">
                      <a16:colId xmlns:a16="http://schemas.microsoft.com/office/drawing/2014/main" val="2307829103"/>
                    </a:ext>
                  </a:extLst>
                </a:gridCol>
                <a:gridCol w="1266548">
                  <a:extLst>
                    <a:ext uri="{9D8B030D-6E8A-4147-A177-3AD203B41FA5}">
                      <a16:colId xmlns:a16="http://schemas.microsoft.com/office/drawing/2014/main" val="1886133161"/>
                    </a:ext>
                  </a:extLst>
                </a:gridCol>
                <a:gridCol w="1326776">
                  <a:extLst>
                    <a:ext uri="{9D8B030D-6E8A-4147-A177-3AD203B41FA5}">
                      <a16:colId xmlns:a16="http://schemas.microsoft.com/office/drawing/2014/main" val="95093743"/>
                    </a:ext>
                  </a:extLst>
                </a:gridCol>
                <a:gridCol w="1296523">
                  <a:extLst>
                    <a:ext uri="{9D8B030D-6E8A-4147-A177-3AD203B41FA5}">
                      <a16:colId xmlns:a16="http://schemas.microsoft.com/office/drawing/2014/main" val="3952047424"/>
                    </a:ext>
                  </a:extLst>
                </a:gridCol>
              </a:tblGrid>
              <a:tr h="463001"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85000"/>
                        <a:lumOff val="1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在庫推移テーブル</a:t>
                      </a:r>
                      <a:endParaRPr lang="en-US" altLang="ja-JP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所在管理テーブルより計算</a:t>
                      </a:r>
                      <a:endParaRPr lang="en-US" altLang="ja-JP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417685"/>
                  </a:ext>
                </a:extLst>
              </a:tr>
              <a:tr h="46300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日時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入庫数（箱）</a:t>
                      </a:r>
                      <a:endParaRPr lang="en-US" altLang="ja-JP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出庫数（箱）</a:t>
                      </a:r>
                      <a:endParaRPr lang="en-US" altLang="ja-JP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在庫数（箱）</a:t>
                      </a:r>
                      <a:endParaRPr lang="en-US" altLang="ja-JP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入庫数（箱）</a:t>
                      </a:r>
                      <a:endParaRPr lang="en-US" altLang="ja-JP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出庫数（箱）</a:t>
                      </a:r>
                      <a:endParaRPr lang="en-US" altLang="ja-JP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428940"/>
                  </a:ext>
                </a:extLst>
              </a:tr>
              <a:tr h="3953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2024-07-03T06:00:00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27808189"/>
                  </a:ext>
                </a:extLst>
              </a:tr>
              <a:tr h="3953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2024-07-03T07:00:00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36618342"/>
                  </a:ext>
                </a:extLst>
              </a:tr>
              <a:tr h="3953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2024-07-03T08:00:00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92147558"/>
                  </a:ext>
                </a:extLst>
              </a:tr>
              <a:tr h="3953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2024-07-03T09:00:00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2475560"/>
                  </a:ext>
                </a:extLst>
              </a:tr>
              <a:tr h="3953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2024-07-03T10:00:00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66796133"/>
                  </a:ext>
                </a:extLst>
              </a:tr>
              <a:tr h="3953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2024-07-03T11:00:00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94622421"/>
                  </a:ext>
                </a:extLst>
              </a:tr>
              <a:tr h="3953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2024-07-03T12:00:00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71598243"/>
                  </a:ext>
                </a:extLst>
              </a:tr>
              <a:tr h="3953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2024-07-03T13:00:00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2248299"/>
                  </a:ext>
                </a:extLst>
              </a:tr>
              <a:tr h="3953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2024-07-03T14:00:00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7948469"/>
                  </a:ext>
                </a:extLst>
              </a:tr>
              <a:tr h="3953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2024-07-03T15:00:00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51783011"/>
                  </a:ext>
                </a:extLst>
              </a:tr>
              <a:tr h="3953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2024-07-03T16:00:00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95617756"/>
                  </a:ext>
                </a:extLst>
              </a:tr>
            </a:tbl>
          </a:graphicData>
        </a:graphic>
      </p:graphicFrame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B9439F5A-E788-3CB0-FF52-243AC688C9D1}"/>
              </a:ext>
            </a:extLst>
          </p:cNvPr>
          <p:cNvSpPr/>
          <p:nvPr/>
        </p:nvSpPr>
        <p:spPr>
          <a:xfrm>
            <a:off x="-2853559" y="2773009"/>
            <a:ext cx="4548208" cy="1570391"/>
          </a:xfrm>
          <a:prstGeom prst="wedgeRectCallout">
            <a:avLst>
              <a:gd name="adj1" fmla="val 122314"/>
              <a:gd name="adj2" fmla="val -88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症状１：欠損値がある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●別テーブルデータ（所在管理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TB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）を確認すると、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入出庫のタイムスタンプが取れていることが分かった。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Dr.sum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の自動計算が上手くできていない？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71553FC0-43D7-BD50-B8C1-5C4DD4C2F0B7}"/>
              </a:ext>
            </a:extLst>
          </p:cNvPr>
          <p:cNvSpPr/>
          <p:nvPr/>
        </p:nvSpPr>
        <p:spPr>
          <a:xfrm>
            <a:off x="-2959976" y="9031145"/>
            <a:ext cx="4761042" cy="1247971"/>
          </a:xfrm>
          <a:prstGeom prst="wedgeRectCallout">
            <a:avLst>
              <a:gd name="adj1" fmla="val 87657"/>
              <a:gd name="adj2" fmla="val -555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症状３：出庫変化と在庫変化が一致しない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●出庫実績ないのに在庫が減る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903D9A9-A6EF-B5A5-0F1D-2054710F1E09}"/>
              </a:ext>
            </a:extLst>
          </p:cNvPr>
          <p:cNvSpPr/>
          <p:nvPr/>
        </p:nvSpPr>
        <p:spPr>
          <a:xfrm>
            <a:off x="3728543" y="9183168"/>
            <a:ext cx="3602421" cy="77341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72EA045-8074-A674-3886-DADD39A9AD2F}"/>
              </a:ext>
            </a:extLst>
          </p:cNvPr>
          <p:cNvSpPr/>
          <p:nvPr/>
        </p:nvSpPr>
        <p:spPr>
          <a:xfrm>
            <a:off x="3728544" y="2281951"/>
            <a:ext cx="3602421" cy="186438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90FFFCB-52F6-934E-7721-E7103CCC65BF}"/>
              </a:ext>
            </a:extLst>
          </p:cNvPr>
          <p:cNvSpPr/>
          <p:nvPr/>
        </p:nvSpPr>
        <p:spPr>
          <a:xfrm>
            <a:off x="6038192" y="1902514"/>
            <a:ext cx="3929983" cy="32922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2D642881-B7AC-8A24-FF9F-20FAADF143D3}"/>
              </a:ext>
            </a:extLst>
          </p:cNvPr>
          <p:cNvSpPr/>
          <p:nvPr/>
        </p:nvSpPr>
        <p:spPr>
          <a:xfrm>
            <a:off x="-2853559" y="4599485"/>
            <a:ext cx="4548208" cy="886303"/>
          </a:xfrm>
          <a:prstGeom prst="wedgeRectCallout">
            <a:avLst>
              <a:gd name="adj1" fmla="val 36870"/>
              <a:gd name="adj2" fmla="val -9266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欠損値があるのは認識済み（以前山内さんに相談）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過去の値で補完しているが、入出庫が多い品番だと、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正しく補完できない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5EC36E3-0155-4A03-B57C-ABA4ADF3AB52}"/>
              </a:ext>
            </a:extLst>
          </p:cNvPr>
          <p:cNvSpPr/>
          <p:nvPr/>
        </p:nvSpPr>
        <p:spPr>
          <a:xfrm>
            <a:off x="3728544" y="9971690"/>
            <a:ext cx="6239631" cy="38670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95D85DA5-5A85-3454-3D86-730DA83BF169}"/>
              </a:ext>
            </a:extLst>
          </p:cNvPr>
          <p:cNvSpPr/>
          <p:nvPr/>
        </p:nvSpPr>
        <p:spPr>
          <a:xfrm>
            <a:off x="10255568" y="3334328"/>
            <a:ext cx="5917036" cy="1389363"/>
          </a:xfrm>
          <a:prstGeom prst="wedgeRectCallout">
            <a:avLst>
              <a:gd name="adj1" fmla="val -59639"/>
              <a:gd name="adj2" fmla="val 22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症状２：入庫変化と在庫変化が一致しない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●別テーブルを参照しても、入庫の変化と在庫変化が一致しない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　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38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個在庫増の説明がつかない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●入庫実績あるのに在庫増えないこともあり（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7/2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 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15:00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）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2B682EF2-B8F4-3BFB-8FB9-3849123E403C}"/>
              </a:ext>
            </a:extLst>
          </p:cNvPr>
          <p:cNvSpPr/>
          <p:nvPr/>
        </p:nvSpPr>
        <p:spPr>
          <a:xfrm>
            <a:off x="10358224" y="9277008"/>
            <a:ext cx="5917036" cy="1389363"/>
          </a:xfrm>
          <a:prstGeom prst="wedgeRectCallout">
            <a:avLst>
              <a:gd name="adj1" fmla="val -58440"/>
              <a:gd name="adj2" fmla="val 1348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症状４：異なるテーブルで入出庫が一致しない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●欠損していなが、入庫数、出庫数ともに一致しないケースあり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　・数が合わない、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10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個以上違うこともあり（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7/1 14:00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、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7/2 14:00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）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095540F-870C-7481-8EC3-A54521E1C516}"/>
              </a:ext>
            </a:extLst>
          </p:cNvPr>
          <p:cNvSpPr/>
          <p:nvPr/>
        </p:nvSpPr>
        <p:spPr>
          <a:xfrm>
            <a:off x="10198563" y="-240903"/>
            <a:ext cx="8347563" cy="202240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Dr.sum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の計算に不具合あり？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Memo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・所在管理テーブルの入庫数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or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出庫数　＞　在庫推移の入庫数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or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出庫数の傾向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⇒　在庫推移テーブルは計算漏れがある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・入出庫の変化と関係無く在庫が増えたり減ったりする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7014301"/>
      </p:ext>
    </p:extLst>
  </p:cSld>
  <p:clrMapOvr>
    <a:masterClrMapping/>
  </p:clrMapOvr>
</p:sld>
</file>

<file path=ppt/theme/theme1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412</Words>
  <Application>Microsoft Office PowerPoint</Application>
  <PresentationFormat>ワイド画面</PresentationFormat>
  <Paragraphs>149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游ゴシック</vt:lpstr>
      <vt:lpstr>Arial</vt:lpstr>
      <vt:lpstr>Segoe UI</vt:lpstr>
      <vt:lpstr>内容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優樹 笹岡</dc:creator>
  <cp:lastModifiedBy>優樹 笹岡</cp:lastModifiedBy>
  <cp:revision>1</cp:revision>
  <dcterms:created xsi:type="dcterms:W3CDTF">2025-03-16T23:36:22Z</dcterms:created>
  <dcterms:modified xsi:type="dcterms:W3CDTF">2025-03-16T23:39:19Z</dcterms:modified>
</cp:coreProperties>
</file>