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CCFFCC"/>
    <a:srgbClr val="FF9999"/>
    <a:srgbClr val="FFCCFF"/>
    <a:srgbClr val="EFEBE7"/>
    <a:srgbClr val="99FFCC"/>
    <a:srgbClr val="FFCC66"/>
    <a:srgbClr val="EEE7E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01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15,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F6ECFAE-0B57-9989-4B1E-AA34B14CA1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デジタルスレッド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Databricks</a:t>
            </a:r>
            <a:r>
              <a:rPr lang="ja-JP" altLang="en-US" dirty="0"/>
              <a:t>（</a:t>
            </a:r>
            <a:r>
              <a:rPr lang="en-US" altLang="ja-JP" dirty="0"/>
              <a:t>DXPF</a:t>
            </a:r>
            <a:r>
              <a:rPr lang="ja-JP" altLang="en-US" dirty="0"/>
              <a:t>部が導入検討中）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8171AC-0A51-C55C-0464-09341F4CF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F0AD3-CF27-DBAE-FE0E-0E8A7673790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15, 2025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603B3F-7976-4D1E-FBBA-CF8BBDB3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0" y="2170438"/>
            <a:ext cx="4041950" cy="30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38643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222306</TotalTime>
  <Words>11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228</cp:revision>
  <dcterms:created xsi:type="dcterms:W3CDTF">2022-01-19T01:36:44Z</dcterms:created>
  <dcterms:modified xsi:type="dcterms:W3CDTF">2025-10-14T23:49:30Z</dcterms:modified>
</cp:coreProperties>
</file>