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notesSlides/notesSlide2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2" r:id="rId13"/>
    <p:sldId id="271" r:id="rId14"/>
    <p:sldId id="261" r:id="rId15"/>
    <p:sldId id="279" r:id="rId16"/>
    <p:sldId id="273" r:id="rId17"/>
    <p:sldId id="276" r:id="rId18"/>
    <p:sldId id="28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20"/>
    <p:restoredTop sz="94624"/>
  </p:normalViewPr>
  <p:slideViewPr>
    <p:cSldViewPr snapToGrid="0" snapToObjects="1">
      <p:cViewPr varScale="1">
        <p:scale>
          <a:sx n="79" d="100"/>
          <a:sy n="7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EAC8-51AE-479E-BDB7-876A01FE9AE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1A060-F6EF-42D8-81E1-1A339F5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1A060-F6EF-42D8-81E1-1A339F587C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1A060-F6EF-42D8-81E1-1A339F587C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0194-89B0-4A42-9838-712162F825E2}" type="datetime1">
              <a:rPr lang="en-US" smtClean="0"/>
              <a:t>6/27/2019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8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F629-A970-427C-963C-508C8F5524A5}" type="datetime1">
              <a:rPr lang="en-US" smtClean="0"/>
              <a:t>6/27/2019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1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1FF-C768-4F7E-B5D9-DEEA7E187FFD}" type="datetime1">
              <a:rPr lang="en-US" smtClean="0"/>
              <a:t>6/27/2019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84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007F-3609-4938-915E-579386460A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0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537888"/>
            <a:ext cx="2265680" cy="533544"/>
          </a:xfrm>
        </p:spPr>
        <p:txBody>
          <a:bodyPr lIns="0" tIns="0" rIns="0" bIns="0"/>
          <a:lstStyle>
            <a:lvl1pPr>
              <a:defRPr sz="3467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21F4-51E3-493A-B478-6A0862147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897569" y="2594697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19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0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5" y="952499"/>
                </a:lnTo>
                <a:lnTo>
                  <a:pt x="1971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1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1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2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1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3" y="292099"/>
                </a:lnTo>
                <a:lnTo>
                  <a:pt x="47986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6" y="927099"/>
                </a:lnTo>
                <a:lnTo>
                  <a:pt x="59983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0" y="1015999"/>
                </a:lnTo>
                <a:close/>
              </a:path>
              <a:path w="1585595" h="1333500">
                <a:moveTo>
                  <a:pt x="1583497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8" y="25399"/>
                </a:lnTo>
                <a:lnTo>
                  <a:pt x="1579471" y="25399"/>
                </a:lnTo>
                <a:lnTo>
                  <a:pt x="1583497" y="38099"/>
                </a:lnTo>
                <a:lnTo>
                  <a:pt x="1585469" y="38099"/>
                </a:lnTo>
                <a:lnTo>
                  <a:pt x="1583497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6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2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1" y="63499"/>
                </a:lnTo>
                <a:lnTo>
                  <a:pt x="1389576" y="50799"/>
                </a:lnTo>
                <a:lnTo>
                  <a:pt x="1429592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1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2" y="76199"/>
                </a:lnTo>
                <a:lnTo>
                  <a:pt x="1445534" y="63499"/>
                </a:lnTo>
                <a:lnTo>
                  <a:pt x="1465583" y="50799"/>
                </a:lnTo>
                <a:lnTo>
                  <a:pt x="1511516" y="50799"/>
                </a:lnTo>
                <a:lnTo>
                  <a:pt x="1487523" y="63499"/>
                </a:lnTo>
                <a:lnTo>
                  <a:pt x="1465583" y="76199"/>
                </a:lnTo>
                <a:lnTo>
                  <a:pt x="1435591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6" y="88899"/>
                </a:lnTo>
                <a:lnTo>
                  <a:pt x="1541508" y="63499"/>
                </a:lnTo>
                <a:lnTo>
                  <a:pt x="1511516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5" y="114299"/>
                </a:lnTo>
                <a:lnTo>
                  <a:pt x="1521541" y="114299"/>
                </a:lnTo>
                <a:lnTo>
                  <a:pt x="1505517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4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7" y="114299"/>
                </a:moveTo>
                <a:lnTo>
                  <a:pt x="777738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7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0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5" y="279399"/>
                </a:lnTo>
                <a:lnTo>
                  <a:pt x="1477498" y="266699"/>
                </a:lnTo>
                <a:lnTo>
                  <a:pt x="1499519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5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2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4" y="901699"/>
                </a:lnTo>
                <a:lnTo>
                  <a:pt x="153986" y="888999"/>
                </a:lnTo>
                <a:lnTo>
                  <a:pt x="149959" y="863599"/>
                </a:lnTo>
                <a:lnTo>
                  <a:pt x="149959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59" y="571499"/>
                </a:lnTo>
                <a:lnTo>
                  <a:pt x="149959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7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0" y="698499"/>
                </a:lnTo>
                <a:lnTo>
                  <a:pt x="193920" y="749299"/>
                </a:lnTo>
                <a:lnTo>
                  <a:pt x="191949" y="825499"/>
                </a:lnTo>
                <a:lnTo>
                  <a:pt x="193920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8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0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7" y="571499"/>
                </a:lnTo>
                <a:lnTo>
                  <a:pt x="1419568" y="457199"/>
                </a:lnTo>
                <a:lnTo>
                  <a:pt x="1421540" y="406399"/>
                </a:lnTo>
                <a:lnTo>
                  <a:pt x="1421540" y="355599"/>
                </a:lnTo>
                <a:lnTo>
                  <a:pt x="1419568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8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6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2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3" y="406399"/>
                </a:lnTo>
                <a:lnTo>
                  <a:pt x="1485550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3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0" y="520699"/>
                </a:lnTo>
                <a:lnTo>
                  <a:pt x="1457531" y="533399"/>
                </a:lnTo>
                <a:lnTo>
                  <a:pt x="1455558" y="558799"/>
                </a:lnTo>
                <a:lnTo>
                  <a:pt x="1451532" y="609599"/>
                </a:lnTo>
                <a:lnTo>
                  <a:pt x="1481524" y="609599"/>
                </a:lnTo>
                <a:lnTo>
                  <a:pt x="1449560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3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3" y="787399"/>
                </a:lnTo>
                <a:lnTo>
                  <a:pt x="1453586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1" y="863599"/>
                </a:lnTo>
                <a:lnTo>
                  <a:pt x="1445534" y="876299"/>
                </a:lnTo>
                <a:lnTo>
                  <a:pt x="1449560" y="888999"/>
                </a:lnTo>
                <a:close/>
              </a:path>
              <a:path w="1585595" h="1333500">
                <a:moveTo>
                  <a:pt x="1493522" y="215899"/>
                </a:moveTo>
                <a:lnTo>
                  <a:pt x="1457531" y="215899"/>
                </a:lnTo>
                <a:lnTo>
                  <a:pt x="1479552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1" y="177799"/>
                </a:lnTo>
                <a:lnTo>
                  <a:pt x="1519487" y="190499"/>
                </a:lnTo>
                <a:lnTo>
                  <a:pt x="1493522" y="215899"/>
                </a:lnTo>
                <a:close/>
              </a:path>
              <a:path w="1585595" h="1333500">
                <a:moveTo>
                  <a:pt x="1505517" y="406399"/>
                </a:moveTo>
                <a:lnTo>
                  <a:pt x="1461557" y="406399"/>
                </a:lnTo>
                <a:lnTo>
                  <a:pt x="1493522" y="380999"/>
                </a:lnTo>
                <a:lnTo>
                  <a:pt x="1511516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3" y="380999"/>
                </a:lnTo>
                <a:lnTo>
                  <a:pt x="1533538" y="380999"/>
                </a:lnTo>
                <a:lnTo>
                  <a:pt x="1505517" y="406399"/>
                </a:lnTo>
                <a:close/>
              </a:path>
              <a:path w="1585595" h="1333500">
                <a:moveTo>
                  <a:pt x="1515542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2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2" y="342899"/>
                </a:lnTo>
                <a:close/>
              </a:path>
              <a:path w="1585595" h="1333500">
                <a:moveTo>
                  <a:pt x="1481524" y="609599"/>
                </a:moveTo>
                <a:lnTo>
                  <a:pt x="1451532" y="609599"/>
                </a:lnTo>
                <a:lnTo>
                  <a:pt x="1475526" y="584199"/>
                </a:lnTo>
                <a:lnTo>
                  <a:pt x="1499519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1" y="495299"/>
                </a:lnTo>
                <a:lnTo>
                  <a:pt x="1487523" y="495299"/>
                </a:lnTo>
                <a:lnTo>
                  <a:pt x="1499519" y="482599"/>
                </a:lnTo>
                <a:lnTo>
                  <a:pt x="1502325" y="480049"/>
                </a:lnTo>
                <a:lnTo>
                  <a:pt x="1529511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2" y="457199"/>
                </a:lnTo>
                <a:lnTo>
                  <a:pt x="1511516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3" y="380999"/>
                </a:lnTo>
                <a:lnTo>
                  <a:pt x="1573472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4" y="609599"/>
                </a:lnTo>
                <a:close/>
              </a:path>
              <a:path w="1585595" h="1333500">
                <a:moveTo>
                  <a:pt x="1485550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1" y="495299"/>
                </a:lnTo>
                <a:lnTo>
                  <a:pt x="1513489" y="507999"/>
                </a:lnTo>
                <a:lnTo>
                  <a:pt x="1485550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5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0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5" y="634999"/>
                </a:lnTo>
                <a:lnTo>
                  <a:pt x="1561475" y="647699"/>
                </a:lnTo>
                <a:lnTo>
                  <a:pt x="1561475" y="660399"/>
                </a:lnTo>
                <a:lnTo>
                  <a:pt x="1560292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0" y="711199"/>
                </a:lnTo>
                <a:lnTo>
                  <a:pt x="1449560" y="723899"/>
                </a:lnTo>
                <a:close/>
              </a:path>
              <a:path w="1585595" h="1333500">
                <a:moveTo>
                  <a:pt x="1465583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0" y="749299"/>
                </a:lnTo>
                <a:lnTo>
                  <a:pt x="1501492" y="736599"/>
                </a:lnTo>
                <a:lnTo>
                  <a:pt x="1511516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2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3" y="787399"/>
                </a:lnTo>
                <a:close/>
              </a:path>
              <a:path w="1585595" h="1333500">
                <a:moveTo>
                  <a:pt x="1464871" y="863599"/>
                </a:moveTo>
                <a:lnTo>
                  <a:pt x="1443562" y="863599"/>
                </a:lnTo>
                <a:lnTo>
                  <a:pt x="1467555" y="838199"/>
                </a:lnTo>
                <a:lnTo>
                  <a:pt x="1495493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1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3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19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3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3" y="901699"/>
                </a:lnTo>
                <a:close/>
              </a:path>
              <a:path w="1585595" h="1333500">
                <a:moveTo>
                  <a:pt x="1485550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6" y="952499"/>
                </a:lnTo>
                <a:lnTo>
                  <a:pt x="1533538" y="939799"/>
                </a:lnTo>
                <a:lnTo>
                  <a:pt x="1529511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5" y="939799"/>
                </a:lnTo>
                <a:lnTo>
                  <a:pt x="1573472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0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7" y="965199"/>
                </a:lnTo>
                <a:lnTo>
                  <a:pt x="1421540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8" y="927099"/>
                </a:lnTo>
                <a:lnTo>
                  <a:pt x="1529511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2" y="965199"/>
                </a:lnTo>
                <a:lnTo>
                  <a:pt x="1435591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7" y="1003299"/>
                </a:moveTo>
                <a:lnTo>
                  <a:pt x="1543480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7" y="1003299"/>
                </a:lnTo>
                <a:close/>
              </a:path>
              <a:path w="1585595" h="1333500">
                <a:moveTo>
                  <a:pt x="1583497" y="1015999"/>
                </a:moveTo>
                <a:lnTo>
                  <a:pt x="309862" y="1015999"/>
                </a:lnTo>
                <a:lnTo>
                  <a:pt x="403865" y="1003299"/>
                </a:lnTo>
                <a:lnTo>
                  <a:pt x="599840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7" y="1003299"/>
                </a:lnTo>
                <a:lnTo>
                  <a:pt x="1583497" y="1015999"/>
                </a:lnTo>
                <a:close/>
              </a:path>
              <a:path w="1585595" h="1333500">
                <a:moveTo>
                  <a:pt x="1583497" y="1028699"/>
                </a:moveTo>
                <a:lnTo>
                  <a:pt x="37962" y="1028699"/>
                </a:lnTo>
                <a:lnTo>
                  <a:pt x="31963" y="1015999"/>
                </a:lnTo>
                <a:lnTo>
                  <a:pt x="1585469" y="1015999"/>
                </a:lnTo>
                <a:lnTo>
                  <a:pt x="1583497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3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1" y="1193799"/>
                </a:lnTo>
                <a:lnTo>
                  <a:pt x="645773" y="1155699"/>
                </a:lnTo>
                <a:lnTo>
                  <a:pt x="645773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7" y="1041399"/>
                </a:lnTo>
                <a:lnTo>
                  <a:pt x="683817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1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8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2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0" y="1117599"/>
                </a:lnTo>
                <a:lnTo>
                  <a:pt x="805758" y="1117599"/>
                </a:lnTo>
                <a:lnTo>
                  <a:pt x="817755" y="1104899"/>
                </a:lnTo>
                <a:lnTo>
                  <a:pt x="845692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5" y="1041399"/>
                </a:lnTo>
                <a:lnTo>
                  <a:pt x="911675" y="1028699"/>
                </a:lnTo>
                <a:lnTo>
                  <a:pt x="941667" y="1028699"/>
                </a:lnTo>
                <a:lnTo>
                  <a:pt x="945693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2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29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2" y="1206499"/>
                </a:lnTo>
                <a:lnTo>
                  <a:pt x="901732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6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7" y="1130299"/>
                </a:lnTo>
                <a:lnTo>
                  <a:pt x="939695" y="1168399"/>
                </a:lnTo>
                <a:lnTo>
                  <a:pt x="939695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5" y="1155699"/>
                </a:lnTo>
                <a:lnTo>
                  <a:pt x="827697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2" y="1206499"/>
                </a:moveTo>
                <a:lnTo>
                  <a:pt x="837722" y="1206499"/>
                </a:lnTo>
                <a:lnTo>
                  <a:pt x="849719" y="1193799"/>
                </a:lnTo>
                <a:lnTo>
                  <a:pt x="859744" y="1181099"/>
                </a:lnTo>
                <a:lnTo>
                  <a:pt x="901732" y="1181099"/>
                </a:lnTo>
                <a:lnTo>
                  <a:pt x="887682" y="1193799"/>
                </a:lnTo>
                <a:lnTo>
                  <a:pt x="865742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7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3" y="1206499"/>
                </a:lnTo>
                <a:lnTo>
                  <a:pt x="941667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7" y="1231899"/>
                </a:lnTo>
                <a:lnTo>
                  <a:pt x="517834" y="1219199"/>
                </a:lnTo>
                <a:lnTo>
                  <a:pt x="629832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5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5" y="1244599"/>
                </a:lnTo>
                <a:close/>
              </a:path>
              <a:path w="1585595" h="1333500">
                <a:moveTo>
                  <a:pt x="865742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2" y="1244599"/>
                </a:lnTo>
                <a:close/>
              </a:path>
              <a:path w="1585595" h="1333500">
                <a:moveTo>
                  <a:pt x="1178604" y="1295399"/>
                </a:moveTo>
                <a:lnTo>
                  <a:pt x="971660" y="1295399"/>
                </a:lnTo>
                <a:lnTo>
                  <a:pt x="1031643" y="1282699"/>
                </a:lnTo>
                <a:lnTo>
                  <a:pt x="1123674" y="1282699"/>
                </a:lnTo>
                <a:lnTo>
                  <a:pt x="1113649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69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5" y="1282699"/>
                </a:lnTo>
                <a:lnTo>
                  <a:pt x="1178604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1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19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4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6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5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19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537888"/>
            <a:ext cx="2265680" cy="533544"/>
          </a:xfrm>
        </p:spPr>
        <p:txBody>
          <a:bodyPr lIns="0" tIns="0" rIns="0" bIns="0"/>
          <a:lstStyle>
            <a:lvl1pPr>
              <a:defRPr sz="3467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CFD2-7024-4285-99EA-FB523EEE7B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537888"/>
            <a:ext cx="2265680" cy="533544"/>
          </a:xfrm>
        </p:spPr>
        <p:txBody>
          <a:bodyPr lIns="0" tIns="0" rIns="0" bIns="0"/>
          <a:lstStyle>
            <a:lvl1pPr>
              <a:defRPr sz="3467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A60E-FF0C-440E-9C5B-F35C9A6C96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9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5824-4C5D-4524-A982-33E128FC70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FFAD-D64C-453E-8EE7-5E988D002839}" type="datetime1">
              <a:rPr lang="en-US" smtClean="0"/>
              <a:t>6/27/2019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0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8AF-5D80-44EF-8A82-C3E73DF0D75A}" type="datetime1">
              <a:rPr lang="en-US" smtClean="0"/>
              <a:t>6/27/2019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9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686-6F26-40C6-951F-9D2BDC81FE0B}" type="datetime1">
              <a:rPr lang="en-US" smtClean="0"/>
              <a:t>6/27/2019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6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0E6-3129-444D-90A1-76F9C40EDFC5}" type="datetime1">
              <a:rPr lang="en-US" smtClean="0"/>
              <a:t>6/27/2019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ED09-FA1A-4847-B4F9-84CB298B3E5B}" type="datetime1">
              <a:rPr lang="en-US" smtClean="0"/>
              <a:t>6/27/2019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62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5341-ED31-41C5-9023-04BFD5D8CAE4}" type="datetime1">
              <a:rPr lang="en-US" smtClean="0"/>
              <a:t>6/27/2019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86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208-C223-4177-A01F-D2FA1D9790F4}" type="datetime1">
              <a:rPr lang="en-US" smtClean="0"/>
              <a:t>6/27/2019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8536-7B5C-4A97-B4B5-0E8CE49A0816}" type="datetime1">
              <a:rPr lang="en-US" smtClean="0"/>
              <a:t>6/27/2019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5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8174-1949-40EF-BBAA-7676132DE32D}" type="datetime1">
              <a:rPr lang="en-US" smtClean="0"/>
              <a:t>6/27/2019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634B-4E42-5F4C-965F-0430889230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537888"/>
            <a:ext cx="226568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367" y="3151101"/>
            <a:ext cx="109812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F449-348C-465F-8866-3626CFF73E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1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63" y="1619903"/>
            <a:ext cx="7982324" cy="4413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0751" y="841710"/>
            <a:ext cx="12202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HACKED" charset="0"/>
                <a:ea typeface="HACKED" charset="0"/>
                <a:cs typeface="HACKED" charset="0"/>
              </a:rPr>
              <a:t>Backdoor</a:t>
            </a:r>
            <a:r>
              <a:rPr lang="fr-FR" sz="9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HACKED" charset="0"/>
                <a:ea typeface="HACKED" charset="0"/>
                <a:cs typeface="HACKED" charset="0"/>
              </a:rPr>
              <a:t> </a:t>
            </a:r>
            <a:r>
              <a:rPr lang="fr-FR" sz="9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HACKED" charset="0"/>
                <a:ea typeface="HACKED" charset="0"/>
                <a:cs typeface="HACKED" charset="0"/>
              </a:rPr>
              <a:t>ATtack</a:t>
            </a:r>
            <a:endParaRPr lang="fr-F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HACKED" charset="0"/>
              <a:ea typeface="HACKED" charset="0"/>
              <a:cs typeface="HACKE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52" y="4631707"/>
            <a:ext cx="360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Presented</a:t>
            </a:r>
            <a:r>
              <a:rPr lang="fr-FR" sz="2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by:</a:t>
            </a:r>
            <a:endParaRPr lang="fr-FR" sz="2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fr-FR" sz="2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fr-FR" sz="24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Berrag</a:t>
            </a:r>
            <a:r>
              <a:rPr lang="fr-FR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Ayoub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El </a:t>
            </a:r>
            <a:r>
              <a:rPr lang="fr-FR" sz="24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Baghdadi</a:t>
            </a:r>
            <a:r>
              <a:rPr lang="fr-FR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Mohamed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2401" y="4949804"/>
            <a:ext cx="360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Supervised</a:t>
            </a:r>
            <a:r>
              <a:rPr lang="fr-FR" sz="2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by:</a:t>
            </a:r>
            <a:endParaRPr lang="fr-FR" sz="2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fr-FR" sz="2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 Ismail </a:t>
            </a:r>
            <a:r>
              <a:rPr lang="fr-FR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Berrada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634B-4E42-5F4C-965F-0430889230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367" y="875716"/>
            <a:ext cx="7744654" cy="5864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700" b="1" spc="113" dirty="0">
                <a:latin typeface="Century Gothic" charset="0"/>
                <a:ea typeface="Century Gothic" charset="0"/>
                <a:cs typeface="Century Gothic" charset="0"/>
              </a:rPr>
              <a:t>Packaging </a:t>
            </a:r>
            <a:r>
              <a:rPr lang="en-US" sz="3700" b="1" spc="940" dirty="0" smtClean="0">
                <a:latin typeface="Century Gothic" charset="0"/>
                <a:ea typeface="Century Gothic" charset="0"/>
                <a:cs typeface="Century Gothic" charset="0"/>
              </a:rPr>
              <a:t>-</a:t>
            </a:r>
            <a:r>
              <a:rPr lang="en-US" sz="3700" b="1" spc="173" dirty="0" smtClean="0">
                <a:latin typeface="Century Gothic" charset="0"/>
                <a:ea typeface="Century Gothic" charset="0"/>
                <a:cs typeface="Century Gothic" charset="0"/>
              </a:rPr>
              <a:t>Creating</a:t>
            </a:r>
            <a:r>
              <a:rPr lang="en-US" sz="3700" b="1" spc="-413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3700" b="1" spc="347" dirty="0" smtClean="0">
                <a:latin typeface="Century Gothic" charset="0"/>
                <a:ea typeface="Century Gothic" charset="0"/>
                <a:cs typeface="Century Gothic" charset="0"/>
              </a:rPr>
              <a:t>Trojan</a:t>
            </a:r>
            <a:endParaRPr sz="37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367" y="3151101"/>
            <a:ext cx="8138160" cy="2446033"/>
          </a:xfrm>
          <a:prstGeom prst="rect">
            <a:avLst/>
          </a:prstGeom>
        </p:spPr>
        <p:txBody>
          <a:bodyPr vert="horz" wrap="square" lIns="0" tIns="121073" rIns="0" bIns="0" rtlCol="0">
            <a:spAutoFit/>
          </a:bodyPr>
          <a:lstStyle/>
          <a:p>
            <a:pPr marL="16933">
              <a:spcBef>
                <a:spcPts val="953"/>
              </a:spcBef>
            </a:pPr>
            <a:r>
              <a:rPr lang="en-US" sz="2667" spc="167" dirty="0">
                <a:solidFill>
                  <a:srgbClr val="6C9EEB"/>
                </a:solidFill>
                <a:latin typeface="Calibri"/>
                <a:cs typeface="Calibri"/>
              </a:rPr>
              <a:t>We used </a:t>
            </a:r>
            <a:r>
              <a:rPr lang="en-US" sz="2667" spc="167" dirty="0" err="1">
                <a:solidFill>
                  <a:srgbClr val="6C9EEB"/>
                </a:solidFill>
                <a:latin typeface="Calibri"/>
                <a:cs typeface="Calibri"/>
              </a:rPr>
              <a:t>P</a:t>
            </a:r>
            <a:r>
              <a:rPr lang="en-US" sz="2667" spc="167" dirty="0" err="1" smtClean="0">
                <a:solidFill>
                  <a:srgbClr val="6C9EEB"/>
                </a:solidFill>
                <a:latin typeface="Calibri"/>
                <a:cs typeface="Calibri"/>
              </a:rPr>
              <a:t>yinstaller</a:t>
            </a:r>
            <a:r>
              <a:rPr lang="en-US" sz="2667" spc="167" dirty="0" smtClean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lang="en-US" sz="2667" spc="167" dirty="0">
                <a:solidFill>
                  <a:srgbClr val="6C9EEB"/>
                </a:solidFill>
                <a:latin typeface="Calibri"/>
                <a:cs typeface="Calibri"/>
              </a:rPr>
              <a:t>to :</a:t>
            </a:r>
          </a:p>
          <a:p>
            <a:pPr marL="16933">
              <a:spcBef>
                <a:spcPts val="953"/>
              </a:spcBef>
            </a:pPr>
            <a:r>
              <a:rPr sz="2400" dirty="0" smtClean="0">
                <a:solidFill>
                  <a:srgbClr val="F1C131"/>
                </a:solidFill>
                <a:latin typeface="Arial"/>
                <a:cs typeface="Arial"/>
              </a:rPr>
              <a:t>→</a:t>
            </a:r>
            <a:r>
              <a:rPr sz="2400" spc="-167" dirty="0" smtClean="0">
                <a:solidFill>
                  <a:srgbClr val="F1C131"/>
                </a:solidFill>
                <a:latin typeface="Arial"/>
                <a:cs typeface="Arial"/>
              </a:rPr>
              <a:t> </a:t>
            </a:r>
            <a:r>
              <a:rPr sz="2400" spc="107" dirty="0">
                <a:solidFill>
                  <a:srgbClr val="F1C131"/>
                </a:solidFill>
                <a:latin typeface="Calibri"/>
                <a:cs typeface="Calibri"/>
              </a:rPr>
              <a:t>Combine</a:t>
            </a:r>
            <a:r>
              <a:rPr sz="2400" spc="-47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33" dirty="0">
                <a:solidFill>
                  <a:srgbClr val="F1C131"/>
                </a:solidFill>
                <a:latin typeface="Calibri"/>
                <a:cs typeface="Calibri"/>
              </a:rPr>
              <a:t>evil</a:t>
            </a:r>
            <a:r>
              <a:rPr sz="2400" spc="-47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7" dirty="0">
                <a:solidFill>
                  <a:srgbClr val="F1C131"/>
                </a:solidFill>
                <a:latin typeface="Calibri"/>
                <a:cs typeface="Calibri"/>
              </a:rPr>
              <a:t>file</a:t>
            </a:r>
            <a:r>
              <a:rPr sz="2400" spc="-40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F1C131"/>
                </a:solidFill>
                <a:latin typeface="Calibri"/>
                <a:cs typeface="Calibri"/>
              </a:rPr>
              <a:t>with</a:t>
            </a:r>
            <a:r>
              <a:rPr sz="2400" spc="-47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107" dirty="0">
                <a:solidFill>
                  <a:srgbClr val="F1C131"/>
                </a:solidFill>
                <a:latin typeface="Calibri"/>
                <a:cs typeface="Calibri"/>
              </a:rPr>
              <a:t>normal</a:t>
            </a:r>
            <a:r>
              <a:rPr sz="2400" spc="460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7" dirty="0">
                <a:solidFill>
                  <a:srgbClr val="F1C131"/>
                </a:solidFill>
                <a:latin typeface="Calibri"/>
                <a:cs typeface="Calibri"/>
              </a:rPr>
              <a:t>file</a:t>
            </a:r>
            <a:r>
              <a:rPr sz="2400" spc="-47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F1C131"/>
                </a:solidFill>
                <a:latin typeface="Calibri"/>
                <a:cs typeface="Calibri"/>
              </a:rPr>
              <a:t>(image,</a:t>
            </a:r>
            <a:r>
              <a:rPr sz="2400" spc="-47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1C131"/>
                </a:solidFill>
                <a:latin typeface="Calibri"/>
                <a:cs typeface="Calibri"/>
              </a:rPr>
              <a:t>book,</a:t>
            </a:r>
            <a:r>
              <a:rPr sz="2400" spc="-40" dirty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400" spc="133" dirty="0">
                <a:solidFill>
                  <a:srgbClr val="F1C131"/>
                </a:solidFill>
                <a:latin typeface="Calibri"/>
                <a:cs typeface="Calibri"/>
              </a:rPr>
              <a:t>song</a:t>
            </a:r>
            <a:r>
              <a:rPr sz="2400" spc="-47" dirty="0">
                <a:solidFill>
                  <a:srgbClr val="F1C131"/>
                </a:solidFill>
                <a:latin typeface="Calibri"/>
                <a:cs typeface="Calibri"/>
              </a:rPr>
              <a:t> ...etc</a:t>
            </a:r>
            <a:r>
              <a:rPr sz="2400" spc="-47" dirty="0" smtClean="0">
                <a:solidFill>
                  <a:srgbClr val="F1C131"/>
                </a:solidFill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16933">
              <a:spcBef>
                <a:spcPts val="82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400" spc="-1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73" dirty="0">
                <a:solidFill>
                  <a:srgbClr val="FFFFFF"/>
                </a:solidFill>
                <a:latin typeface="Calibri"/>
                <a:cs typeface="Calibri"/>
              </a:rPr>
              <a:t>Configure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3" dirty="0">
                <a:solidFill>
                  <a:srgbClr val="FFFFFF"/>
                </a:solidFill>
                <a:latin typeface="Calibri"/>
                <a:cs typeface="Calibri"/>
              </a:rPr>
              <a:t>evil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7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1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73" dirty="0">
                <a:solidFill>
                  <a:srgbClr val="FFFFFF"/>
                </a:solidFill>
                <a:latin typeface="Calibri"/>
                <a:cs typeface="Calibri"/>
              </a:rPr>
              <a:t>silently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3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93" dirty="0">
                <a:solidFill>
                  <a:srgbClr val="FFFFFF"/>
                </a:solidFill>
                <a:latin typeface="Calibri"/>
                <a:cs typeface="Calibri"/>
              </a:rPr>
              <a:t>background.</a:t>
            </a:r>
            <a:endParaRPr sz="2400" dirty="0">
              <a:latin typeface="Calibri"/>
              <a:cs typeface="Calibri"/>
            </a:endParaRPr>
          </a:p>
          <a:p>
            <a:pPr marL="16933">
              <a:spcBef>
                <a:spcPts val="82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400" spc="133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spc="-2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7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icon.</a:t>
            </a:r>
            <a:endParaRPr sz="2400" dirty="0">
              <a:latin typeface="Calibri"/>
              <a:cs typeface="Calibri"/>
            </a:endParaRPr>
          </a:p>
          <a:p>
            <a:pPr marL="16933">
              <a:spcBef>
                <a:spcPts val="82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400" spc="133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spc="-2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7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2400" spc="67" dirty="0">
                <a:solidFill>
                  <a:srgbClr val="FFFFFF"/>
                </a:solidFill>
                <a:latin typeface="Calibri"/>
                <a:cs typeface="Calibri"/>
              </a:rPr>
              <a:t>extension.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1400" y="120233"/>
            <a:ext cx="2859400" cy="285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56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5134" y="804934"/>
            <a:ext cx="3132065" cy="31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4090" y="2945688"/>
            <a:ext cx="4993639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5767" indent="-509681">
              <a:spcBef>
                <a:spcPts val="133"/>
              </a:spcBef>
              <a:buFont typeface="Arial"/>
              <a:buChar char="●"/>
              <a:tabLst>
                <a:tab pos="525767" algn="l"/>
                <a:tab pos="526614" algn="l"/>
              </a:tabLst>
            </a:pPr>
            <a:r>
              <a:rPr sz="2667" spc="193" dirty="0">
                <a:solidFill>
                  <a:srgbClr val="FFFFFF"/>
                </a:solidFill>
                <a:latin typeface="Calibri"/>
                <a:cs typeface="Calibri"/>
              </a:rPr>
              <a:t>Package</a:t>
            </a:r>
            <a:r>
              <a:rPr sz="26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47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40" dirty="0">
                <a:solidFill>
                  <a:srgbClr val="FFFFFF"/>
                </a:solidFill>
                <a:latin typeface="Calibri"/>
                <a:cs typeface="Calibri"/>
              </a:rPr>
              <a:t>evil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2667" dirty="0">
              <a:latin typeface="Calibri"/>
              <a:cs typeface="Calibri"/>
            </a:endParaRPr>
          </a:p>
          <a:p>
            <a:pPr marL="525767" indent="-509681">
              <a:buFont typeface="Arial"/>
              <a:buChar char="●"/>
              <a:tabLst>
                <a:tab pos="525767" algn="l"/>
                <a:tab pos="526614" algn="l"/>
              </a:tabLst>
            </a:pPr>
            <a:r>
              <a:rPr sz="2667" spc="173" dirty="0">
                <a:solidFill>
                  <a:srgbClr val="FFFFFF"/>
                </a:solidFill>
                <a:latin typeface="Calibri"/>
                <a:cs typeface="Calibri"/>
              </a:rPr>
              <a:t>Extract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207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67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47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667" dirty="0">
              <a:latin typeface="Calibri"/>
              <a:cs typeface="Calibri"/>
            </a:endParaRPr>
          </a:p>
          <a:p>
            <a:pPr marL="525767" indent="-509681">
              <a:buFont typeface="Arial"/>
              <a:buChar char="●"/>
              <a:tabLst>
                <a:tab pos="525767" algn="l"/>
                <a:tab pos="526614" algn="l"/>
              </a:tabLst>
            </a:pP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87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40" dirty="0">
                <a:solidFill>
                  <a:srgbClr val="FFFFFF"/>
                </a:solidFill>
                <a:latin typeface="Calibri"/>
                <a:cs typeface="Calibri"/>
              </a:rPr>
              <a:t>evil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47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090" y="1078547"/>
            <a:ext cx="6988696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113" dirty="0">
                <a:latin typeface="Century Gothic" charset="0"/>
                <a:ea typeface="Century Gothic" charset="0"/>
                <a:cs typeface="Century Gothic" charset="0"/>
              </a:rPr>
              <a:t>Packaging </a:t>
            </a:r>
            <a:r>
              <a:rPr b="1" spc="940" dirty="0" smtClean="0">
                <a:latin typeface="Century Gothic" charset="0"/>
                <a:ea typeface="Century Gothic" charset="0"/>
                <a:cs typeface="Century Gothic" charset="0"/>
              </a:rPr>
              <a:t>-</a:t>
            </a:r>
            <a:r>
              <a:rPr b="1" spc="173" dirty="0" smtClean="0">
                <a:latin typeface="Century Gothic" charset="0"/>
                <a:ea typeface="Century Gothic" charset="0"/>
                <a:cs typeface="Century Gothic" charset="0"/>
              </a:rPr>
              <a:t>Creating</a:t>
            </a:r>
            <a:r>
              <a:rPr b="1" spc="-413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b="1" spc="347" dirty="0" smtClean="0">
                <a:latin typeface="Century Gothic" charset="0"/>
                <a:ea typeface="Century Gothic" charset="0"/>
                <a:cs typeface="Century Gothic" charset="0"/>
              </a:rPr>
              <a:t>Trojan</a:t>
            </a:r>
            <a:endParaRPr b="1" spc="347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4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234" y="458123"/>
            <a:ext cx="4011100" cy="169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5368" y="2612054"/>
            <a:ext cx="10951633" cy="27052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indent="-509681">
              <a:spcBef>
                <a:spcPts val="133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667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60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33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80" dirty="0">
                <a:solidFill>
                  <a:srgbClr val="FFFFFF"/>
                </a:solidFill>
                <a:latin typeface="Calibri"/>
                <a:cs typeface="Calibri"/>
              </a:rPr>
              <a:t>wrote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4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6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93" dirty="0">
                <a:solidFill>
                  <a:srgbClr val="6C9EEB"/>
                </a:solidFill>
                <a:latin typeface="Calibri"/>
                <a:cs typeface="Calibri"/>
              </a:rPr>
              <a:t>pure</a:t>
            </a:r>
            <a:r>
              <a:rPr sz="2667" spc="-53" dirty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667" spc="127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60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endParaRPr sz="2667" dirty="0">
              <a:latin typeface="Calibri"/>
              <a:cs typeface="Calibri"/>
            </a:endParaRPr>
          </a:p>
          <a:p>
            <a:pPr marL="626518" indent="-509681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667" spc="127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13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667" spc="80" dirty="0" smtClean="0">
                <a:solidFill>
                  <a:srgbClr val="FFFFFF"/>
                </a:solidFill>
                <a:latin typeface="Calibri"/>
                <a:cs typeface="Calibri"/>
              </a:rPr>
              <a:t>depend </a:t>
            </a:r>
            <a:r>
              <a:rPr sz="2667" spc="87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lang="en-US" sz="2667" spc="87" dirty="0" smtClean="0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sz="2667" spc="-4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93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67" dirty="0">
                <a:solidFill>
                  <a:srgbClr val="FFFFFF"/>
                </a:solidFill>
                <a:latin typeface="Calibri"/>
                <a:cs typeface="Calibri"/>
              </a:rPr>
              <a:t>resource.</a:t>
            </a:r>
            <a:endParaRPr sz="2667" dirty="0">
              <a:latin typeface="Calibri"/>
              <a:cs typeface="Calibri"/>
            </a:endParaRPr>
          </a:p>
          <a:p>
            <a:pPr>
              <a:spcBef>
                <a:spcPts val="47"/>
              </a:spcBef>
              <a:buClr>
                <a:srgbClr val="FFFFFF"/>
              </a:buClr>
              <a:buFont typeface="Arial"/>
              <a:buChar char="●"/>
            </a:pPr>
            <a:endParaRPr sz="4133" dirty="0">
              <a:latin typeface="Times New Roman"/>
              <a:cs typeface="Times New Roman"/>
            </a:endParaRPr>
          </a:p>
          <a:p>
            <a:pPr marL="16933"/>
            <a:r>
              <a:rPr sz="2667" u="heavy" spc="4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Result</a:t>
            </a:r>
            <a:r>
              <a:rPr sz="2667" u="heavy" spc="40" dirty="0" smtClean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alibri"/>
                <a:cs typeface="Calibri"/>
              </a:rPr>
              <a:t>:</a:t>
            </a:r>
            <a:endParaRPr sz="2667" dirty="0">
              <a:latin typeface="Calibri"/>
              <a:cs typeface="Calibri"/>
            </a:endParaRPr>
          </a:p>
          <a:p>
            <a:pPr marL="626518" indent="-509681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lang="en-US" sz="2667" spc="-27" dirty="0" smtClean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2667" spc="140" dirty="0" smtClean="0">
                <a:solidFill>
                  <a:srgbClr val="FFFFFF"/>
                </a:solidFill>
                <a:latin typeface="Calibri"/>
                <a:cs typeface="Calibri"/>
              </a:rPr>
              <a:t>packaged</a:t>
            </a:r>
            <a:r>
              <a:rPr sz="2667" spc="14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27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2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8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87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67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93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6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87" dirty="0">
                <a:solidFill>
                  <a:srgbClr val="6C9EEB"/>
                </a:solidFill>
                <a:latin typeface="Calibri"/>
                <a:cs typeface="Calibri"/>
              </a:rPr>
              <a:t>even</a:t>
            </a:r>
            <a:r>
              <a:rPr sz="2667" spc="-40" dirty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667" spc="-20" dirty="0">
                <a:solidFill>
                  <a:srgbClr val="6C9EEB"/>
                </a:solidFill>
                <a:latin typeface="Calibri"/>
                <a:cs typeface="Calibri"/>
              </a:rPr>
              <a:t>if</a:t>
            </a:r>
            <a:r>
              <a:rPr sz="2667" spc="-40" dirty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667" spc="127" dirty="0">
                <a:solidFill>
                  <a:srgbClr val="6C9EEB"/>
                </a:solidFill>
                <a:latin typeface="Calibri"/>
                <a:cs typeface="Calibri"/>
              </a:rPr>
              <a:t>python</a:t>
            </a:r>
            <a:r>
              <a:rPr sz="2667" spc="-47" dirty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667" spc="87" dirty="0">
                <a:solidFill>
                  <a:srgbClr val="6C9EEB"/>
                </a:solidFill>
                <a:latin typeface="Calibri"/>
                <a:cs typeface="Calibri"/>
              </a:rPr>
              <a:t>is</a:t>
            </a:r>
            <a:r>
              <a:rPr sz="2667" spc="-40" dirty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667" spc="60" dirty="0">
                <a:solidFill>
                  <a:srgbClr val="6C9EEB"/>
                </a:solidFill>
                <a:latin typeface="Calibri"/>
                <a:cs typeface="Calibri"/>
              </a:rPr>
              <a:t>NOT</a:t>
            </a:r>
            <a:r>
              <a:rPr sz="2667" spc="-40" dirty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667" spc="53" dirty="0">
                <a:solidFill>
                  <a:srgbClr val="6C9EEB"/>
                </a:solidFill>
                <a:latin typeface="Calibri"/>
                <a:cs typeface="Calibri"/>
              </a:rPr>
              <a:t>installed</a:t>
            </a:r>
            <a:r>
              <a:rPr sz="2667" spc="53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6966" y="1045890"/>
            <a:ext cx="7219267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b="1" spc="113" dirty="0">
                <a:latin typeface="Century Gothic" charset="0"/>
                <a:ea typeface="Century Gothic" charset="0"/>
                <a:cs typeface="Century Gothic" charset="0"/>
              </a:rPr>
              <a:t>Packaging </a:t>
            </a:r>
            <a:r>
              <a:rPr lang="en-US" b="1" spc="940" dirty="0" smtClean="0">
                <a:latin typeface="Century Gothic" charset="0"/>
                <a:ea typeface="Century Gothic" charset="0"/>
                <a:cs typeface="Century Gothic" charset="0"/>
              </a:rPr>
              <a:t>-</a:t>
            </a:r>
            <a:r>
              <a:rPr lang="en-US" b="1" spc="173" dirty="0" smtClean="0">
                <a:latin typeface="Century Gothic" charset="0"/>
                <a:ea typeface="Century Gothic" charset="0"/>
                <a:cs typeface="Century Gothic" charset="0"/>
              </a:rPr>
              <a:t>Creating</a:t>
            </a:r>
            <a:r>
              <a:rPr lang="en-US" b="1" spc="-413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b="1" spc="347" dirty="0">
                <a:latin typeface="Century Gothic" charset="0"/>
                <a:ea typeface="Century Gothic" charset="0"/>
                <a:cs typeface="Century Gothic" charset="0"/>
              </a:rPr>
              <a:t>Trojan</a:t>
            </a:r>
            <a:endParaRPr b="1" spc="-27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467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6" y="411809"/>
            <a:ext cx="5955091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Backdoor</a:t>
            </a:r>
            <a:r>
              <a:rPr lang="en-US"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 Features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966" y="1351801"/>
            <a:ext cx="5275580" cy="4613806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626518" indent="-509681">
              <a:lnSpc>
                <a:spcPts val="3180"/>
              </a:lnSpc>
              <a:spcBef>
                <a:spcPts val="640"/>
              </a:spcBef>
              <a:buFont typeface="Arial"/>
              <a:buChar char="○"/>
              <a:tabLst>
                <a:tab pos="625671" algn="l"/>
                <a:tab pos="626518" algn="l"/>
              </a:tabLst>
            </a:pPr>
            <a:r>
              <a:rPr sz="2667" spc="160" dirty="0" smtClean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2667" spc="-5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lnSpc>
                <a:spcPts val="3180"/>
              </a:lnSpc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sz="2667" spc="53" dirty="0">
                <a:solidFill>
                  <a:srgbClr val="93C47D"/>
                </a:solidFill>
                <a:latin typeface="Calibri"/>
                <a:cs typeface="Calibri"/>
              </a:rPr>
              <a:t>dir</a:t>
            </a:r>
            <a:endParaRPr sz="2667" dirty="0">
              <a:latin typeface="Calibri"/>
              <a:cs typeface="Calibri"/>
            </a:endParaRPr>
          </a:p>
          <a:p>
            <a:pPr marL="626518" indent="-509681">
              <a:buFont typeface="Arial"/>
              <a:buChar char="○"/>
              <a:tabLst>
                <a:tab pos="625671" algn="l"/>
                <a:tab pos="626518" algn="l"/>
              </a:tabLst>
            </a:pPr>
            <a:r>
              <a:rPr sz="2667" spc="147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667" spc="7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667" spc="-2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13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sz="2667" spc="147" dirty="0">
                <a:solidFill>
                  <a:srgbClr val="93C47D"/>
                </a:solidFill>
                <a:latin typeface="Calibri"/>
                <a:cs typeface="Calibri"/>
              </a:rPr>
              <a:t>cd</a:t>
            </a:r>
            <a:r>
              <a:rPr sz="2667" spc="493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2667" spc="107" dirty="0">
                <a:solidFill>
                  <a:srgbClr val="93C47D"/>
                </a:solidFill>
                <a:latin typeface="Calibri"/>
                <a:cs typeface="Calibri"/>
              </a:rPr>
              <a:t>DirectoryName</a:t>
            </a:r>
            <a:endParaRPr sz="2667" dirty="0">
              <a:latin typeface="Calibri"/>
              <a:cs typeface="Calibri"/>
            </a:endParaRPr>
          </a:p>
          <a:p>
            <a:pPr marL="626518" indent="-509681">
              <a:buFont typeface="Arial"/>
              <a:buChar char="○"/>
              <a:tabLst>
                <a:tab pos="625671" algn="l"/>
                <a:tab pos="626518" algn="l"/>
              </a:tabLst>
            </a:pPr>
            <a:r>
              <a:rPr sz="2667" spc="87" dirty="0">
                <a:solidFill>
                  <a:srgbClr val="FFFFFF"/>
                </a:solidFill>
                <a:latin typeface="Calibri"/>
                <a:cs typeface="Calibri"/>
              </a:rPr>
              <a:t>Upload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sz="2667" spc="107" dirty="0">
                <a:solidFill>
                  <a:srgbClr val="93C47D"/>
                </a:solidFill>
                <a:latin typeface="Calibri"/>
                <a:cs typeface="Calibri"/>
              </a:rPr>
              <a:t>upload</a:t>
            </a:r>
            <a:r>
              <a:rPr sz="2667" spc="487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2667" spc="80" dirty="0" smtClean="0">
                <a:solidFill>
                  <a:srgbClr val="93C47D"/>
                </a:solidFill>
                <a:latin typeface="Calibri"/>
                <a:cs typeface="Calibri"/>
              </a:rPr>
              <a:t>filename</a:t>
            </a:r>
            <a:endParaRPr sz="2667" dirty="0">
              <a:latin typeface="Calibri"/>
              <a:cs typeface="Calibri"/>
            </a:endParaRPr>
          </a:p>
          <a:p>
            <a:pPr marL="696789" indent="-580797">
              <a:buFont typeface="Arial"/>
              <a:buChar char="○"/>
              <a:tabLst>
                <a:tab pos="696789" algn="l"/>
                <a:tab pos="697636" algn="l"/>
              </a:tabLst>
            </a:pP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sz="2667" spc="73" dirty="0">
                <a:solidFill>
                  <a:srgbClr val="93C47D"/>
                </a:solidFill>
                <a:latin typeface="Calibri"/>
                <a:cs typeface="Calibri"/>
              </a:rPr>
              <a:t>Download</a:t>
            </a:r>
            <a:r>
              <a:rPr sz="2667" spc="427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2667" spc="80" dirty="0" smtClean="0">
                <a:solidFill>
                  <a:srgbClr val="93C47D"/>
                </a:solidFill>
                <a:latin typeface="Calibri"/>
                <a:cs typeface="Calibri"/>
              </a:rPr>
              <a:t>filename</a:t>
            </a:r>
            <a:endParaRPr lang="en-US" sz="2667" spc="80" dirty="0" smtClean="0">
              <a:solidFill>
                <a:srgbClr val="93C47D"/>
              </a:solidFill>
              <a:latin typeface="Calibri"/>
              <a:cs typeface="Calibri"/>
            </a:endParaRPr>
          </a:p>
          <a:p>
            <a:pPr marL="696789" indent="-580797">
              <a:buFont typeface="Arial"/>
              <a:buChar char="○"/>
              <a:tabLst>
                <a:tab pos="696789" algn="l"/>
                <a:tab pos="697636" algn="l"/>
              </a:tabLst>
            </a:pPr>
            <a:r>
              <a:rPr lang="en-US" sz="2667" spc="73" dirty="0" smtClean="0">
                <a:solidFill>
                  <a:srgbClr val="FFFFFF"/>
                </a:solidFill>
                <a:cs typeface="Calibri"/>
              </a:rPr>
              <a:t>Take screenshots</a:t>
            </a:r>
            <a:r>
              <a:rPr lang="en-US" sz="2667" spc="-7" dirty="0" smtClean="0">
                <a:solidFill>
                  <a:srgbClr val="FFFFFF"/>
                </a:solidFill>
                <a:cs typeface="Calibri"/>
              </a:rPr>
              <a:t>.</a:t>
            </a:r>
            <a:endParaRPr lang="en-US" sz="2667" dirty="0"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lang="en-US" sz="2667" spc="73" dirty="0" smtClean="0">
                <a:solidFill>
                  <a:srgbClr val="93C47D"/>
                </a:solidFill>
                <a:cs typeface="Calibri"/>
              </a:rPr>
              <a:t>Screenshot </a:t>
            </a:r>
            <a:endParaRPr lang="en-US" sz="2667" dirty="0"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6234" y="2370234"/>
            <a:ext cx="4625765" cy="39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7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6" y="411809"/>
            <a:ext cx="5955091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Backdoor</a:t>
            </a:r>
            <a:r>
              <a:rPr lang="en-US"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 Features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965" y="1351801"/>
            <a:ext cx="6363306" cy="4203309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626518" indent="-509681">
              <a:lnSpc>
                <a:spcPts val="3180"/>
              </a:lnSpc>
              <a:spcBef>
                <a:spcPts val="640"/>
              </a:spcBef>
              <a:buFont typeface="Arial"/>
              <a:buChar char="○"/>
              <a:tabLst>
                <a:tab pos="625671" algn="l"/>
                <a:tab pos="626518" algn="l"/>
              </a:tabLst>
            </a:pPr>
            <a:r>
              <a:rPr lang="en-US" sz="2667" spc="160" dirty="0" smtClean="0">
                <a:solidFill>
                  <a:srgbClr val="FFFFFF"/>
                </a:solidFill>
                <a:latin typeface="Calibri"/>
                <a:cs typeface="Calibri"/>
              </a:rPr>
              <a:t>Shut down computer</a:t>
            </a:r>
            <a:r>
              <a:rPr sz="2667" spc="73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lnSpc>
                <a:spcPts val="3180"/>
              </a:lnSpc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lang="en-US" sz="2667" spc="53" dirty="0" smtClean="0">
                <a:solidFill>
                  <a:srgbClr val="93C47D"/>
                </a:solidFill>
                <a:latin typeface="Calibri"/>
                <a:cs typeface="Calibri"/>
              </a:rPr>
              <a:t>Shutdown -s</a:t>
            </a:r>
            <a:endParaRPr sz="2667" dirty="0">
              <a:latin typeface="Calibri"/>
              <a:cs typeface="Calibri"/>
            </a:endParaRPr>
          </a:p>
          <a:p>
            <a:pPr marL="626518" indent="-509681">
              <a:buFont typeface="Arial"/>
              <a:buChar char="○"/>
              <a:tabLst>
                <a:tab pos="625671" algn="l"/>
                <a:tab pos="626518" algn="l"/>
              </a:tabLst>
            </a:pPr>
            <a:r>
              <a:rPr lang="en-US" sz="2667" spc="147" dirty="0" smtClean="0">
                <a:solidFill>
                  <a:srgbClr val="FFFFFF"/>
                </a:solidFill>
                <a:latin typeface="Calibri"/>
                <a:cs typeface="Calibri"/>
              </a:rPr>
              <a:t>Restart computer</a:t>
            </a:r>
            <a:r>
              <a:rPr sz="2667" spc="113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lnSpc>
                <a:spcPts val="3180"/>
              </a:lnSpc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lang="en-US" sz="2667" spc="53" dirty="0">
                <a:solidFill>
                  <a:srgbClr val="93C47D"/>
                </a:solidFill>
                <a:cs typeface="Calibri"/>
              </a:rPr>
              <a:t>Shutdown </a:t>
            </a:r>
            <a:r>
              <a:rPr lang="en-US" sz="2667" spc="53" dirty="0" smtClean="0">
                <a:solidFill>
                  <a:srgbClr val="93C47D"/>
                </a:solidFill>
                <a:cs typeface="Calibri"/>
              </a:rPr>
              <a:t>-r</a:t>
            </a:r>
            <a:endParaRPr lang="en-US" sz="2667" dirty="0">
              <a:cs typeface="Calibri"/>
            </a:endParaRPr>
          </a:p>
          <a:p>
            <a:pPr marL="626518" indent="-509681">
              <a:buFont typeface="Arial"/>
              <a:buChar char="○"/>
              <a:tabLst>
                <a:tab pos="625671" algn="l"/>
                <a:tab pos="626518" algn="l"/>
              </a:tabLst>
            </a:pPr>
            <a:r>
              <a:rPr lang="en-US" sz="2667" spc="87" dirty="0" smtClean="0">
                <a:solidFill>
                  <a:srgbClr val="FFFFFF"/>
                </a:solidFill>
                <a:latin typeface="Calibri"/>
                <a:cs typeface="Calibri"/>
              </a:rPr>
              <a:t>Run </a:t>
            </a:r>
            <a:r>
              <a:rPr lang="en-US" sz="2667" spc="87" dirty="0" err="1" smtClean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2667" spc="-7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lang="en-US" sz="2667" spc="107" dirty="0" err="1" smtClean="0">
                <a:solidFill>
                  <a:srgbClr val="93C47D"/>
                </a:solidFill>
                <a:latin typeface="Calibri"/>
                <a:cs typeface="Calibri"/>
              </a:rPr>
              <a:t>Keylogger</a:t>
            </a:r>
            <a:r>
              <a:rPr lang="en-US" sz="2667" spc="107" dirty="0" smtClean="0">
                <a:solidFill>
                  <a:srgbClr val="93C47D"/>
                </a:solidFill>
                <a:latin typeface="Calibri"/>
                <a:cs typeface="Calibri"/>
              </a:rPr>
              <a:t> mail password</a:t>
            </a:r>
            <a:endParaRPr sz="2667" dirty="0">
              <a:latin typeface="Calibri"/>
              <a:cs typeface="Calibri"/>
            </a:endParaRPr>
          </a:p>
          <a:p>
            <a:pPr marL="696789" indent="-580797">
              <a:buFont typeface="Arial"/>
              <a:buChar char="○"/>
              <a:tabLst>
                <a:tab pos="696789" algn="l"/>
                <a:tab pos="697636" algn="l"/>
              </a:tabLst>
            </a:pPr>
            <a:r>
              <a:rPr lang="en-US" sz="2667" spc="73" dirty="0" smtClean="0">
                <a:solidFill>
                  <a:srgbClr val="FFFFFF"/>
                </a:solidFill>
                <a:latin typeface="Calibri"/>
                <a:cs typeface="Calibri"/>
              </a:rPr>
              <a:t>Run malicious software(</a:t>
            </a:r>
            <a:r>
              <a:rPr lang="en-US" sz="2667" spc="73" dirty="0" err="1" smtClean="0">
                <a:solidFill>
                  <a:srgbClr val="FFFFFF"/>
                </a:solidFill>
                <a:latin typeface="Calibri"/>
                <a:cs typeface="Calibri"/>
              </a:rPr>
              <a:t>Lazagne</a:t>
            </a:r>
            <a:r>
              <a:rPr lang="en-US" sz="2667" spc="73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667" spc="-7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67" dirty="0">
              <a:latin typeface="Calibri"/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lang="en-US" sz="2667" spc="73" dirty="0" err="1" smtClean="0">
                <a:solidFill>
                  <a:srgbClr val="93C47D"/>
                </a:solidFill>
                <a:latin typeface="Calibri"/>
                <a:cs typeface="Calibri"/>
              </a:rPr>
              <a:t>Get_passwords</a:t>
            </a:r>
            <a:r>
              <a:rPr lang="en-US" sz="2667" spc="73" dirty="0" smtClean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endParaRPr lang="en-US" sz="2667" spc="80" dirty="0" smtClean="0">
              <a:solidFill>
                <a:srgbClr val="93C47D"/>
              </a:solidFill>
              <a:latin typeface="Calibri"/>
              <a:cs typeface="Calibri"/>
            </a:endParaRPr>
          </a:p>
          <a:p>
            <a:pPr marL="696789" indent="-580797">
              <a:buFont typeface="Arial"/>
              <a:buChar char="○"/>
              <a:tabLst>
                <a:tab pos="696789" algn="l"/>
                <a:tab pos="697636" algn="l"/>
              </a:tabLst>
            </a:pPr>
            <a:r>
              <a:rPr lang="en-US" sz="2667" spc="73" dirty="0" smtClean="0">
                <a:solidFill>
                  <a:srgbClr val="FFFFFF"/>
                </a:solidFill>
                <a:cs typeface="Calibri"/>
              </a:rPr>
              <a:t>Send messages</a:t>
            </a:r>
            <a:r>
              <a:rPr lang="en-US" sz="2667" spc="-7" dirty="0" smtClean="0">
                <a:solidFill>
                  <a:srgbClr val="FFFFFF"/>
                </a:solidFill>
                <a:cs typeface="Calibri"/>
              </a:rPr>
              <a:t>.</a:t>
            </a:r>
            <a:endParaRPr lang="en-US" sz="2667" dirty="0" smtClean="0">
              <a:cs typeface="Calibri"/>
            </a:endParaRPr>
          </a:p>
          <a:p>
            <a:pPr marL="1845687" lvl="1" indent="-509681">
              <a:buFont typeface="Arial"/>
              <a:buChar char="■"/>
              <a:tabLst>
                <a:tab pos="1844841" algn="l"/>
                <a:tab pos="1845687" algn="l"/>
              </a:tabLst>
            </a:pPr>
            <a:r>
              <a:rPr lang="en-US" sz="2667" spc="73" dirty="0" smtClean="0">
                <a:solidFill>
                  <a:srgbClr val="93C47D"/>
                </a:solidFill>
                <a:cs typeface="Calibri"/>
              </a:rPr>
              <a:t>Message head </a:t>
            </a:r>
            <a:r>
              <a:rPr lang="en-US" sz="2667" spc="73" dirty="0" err="1" smtClean="0">
                <a:solidFill>
                  <a:srgbClr val="93C47D"/>
                </a:solidFill>
                <a:cs typeface="Calibri"/>
              </a:rPr>
              <a:t>contenu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6234" y="2370234"/>
            <a:ext cx="4625765" cy="39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32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808" y="2632496"/>
            <a:ext cx="8077806" cy="13713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sz="8800" kern="1200" spc="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CKED" charset="0"/>
                <a:ea typeface="HACKED" charset="0"/>
                <a:cs typeface="HACKED" charset="0"/>
              </a:rPr>
              <a:t>Demonstration</a:t>
            </a:r>
            <a:endParaRPr sz="8800" b="1" dirty="0">
              <a:latin typeface="HACKED" charset="0"/>
              <a:ea typeface="HACKED" charset="0"/>
              <a:cs typeface="HACK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492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922" y="2730468"/>
            <a:ext cx="8077806" cy="13713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sz="8800" kern="1200" spc="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CKED" charset="0"/>
                <a:ea typeface="HACKED" charset="0"/>
                <a:cs typeface="HACKED" charset="0"/>
              </a:rPr>
              <a:t>Conclusion</a:t>
            </a:r>
            <a:endParaRPr sz="8800" kern="1200" spc="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CKED" charset="0"/>
              <a:ea typeface="HACKED" charset="0"/>
              <a:cs typeface="HACK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59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85" y="0"/>
            <a:ext cx="9171215" cy="6878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2190" y="2977540"/>
            <a:ext cx="47371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CKED" charset="0"/>
                <a:ea typeface="HACKED" charset="0"/>
                <a:cs typeface="HACKED" charset="0"/>
              </a:rPr>
              <a:t>Thank YOU</a:t>
            </a:r>
            <a:endParaRPr lang="en-US" sz="8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CKED" charset="0"/>
              <a:ea typeface="HACKED" charset="0"/>
              <a:cs typeface="HACKED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28" y="603204"/>
            <a:ext cx="2265680" cy="677108"/>
          </a:xfrm>
        </p:spPr>
        <p:txBody>
          <a:bodyPr/>
          <a:lstStyle/>
          <a:p>
            <a:r>
              <a:rPr lang="en-US" sz="4400" b="1" spc="300" dirty="0" smtClean="0">
                <a:latin typeface="Century Gothic" charset="0"/>
                <a:ea typeface="Century Gothic" charset="0"/>
                <a:cs typeface="Century Gothic" charset="0"/>
              </a:rPr>
              <a:t>Outline</a:t>
            </a:r>
            <a:r>
              <a:rPr lang="fr-FR" sz="4400" b="1" spc="3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fr-FR" b="1" spc="3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328" y="1926458"/>
            <a:ext cx="6640891" cy="4154984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kern="1200" spc="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What’s a Backdoor </a:t>
            </a:r>
            <a:endParaRPr lang="en-US" sz="2800" kern="1200" spc="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kern="1200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How does it  work</a:t>
            </a:r>
            <a:r>
              <a:rPr lang="en-US" sz="2800" kern="1200" spc="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?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kern="1200" spc="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Packaging-Creating Trojan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kern="1200" spc="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Backdoor</a:t>
            </a:r>
            <a:r>
              <a:rPr lang="fr-FR" sz="2800" kern="1200" spc="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2800" kern="1200" spc="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/>
              </a:rPr>
              <a:t>Features</a:t>
            </a:r>
            <a:endParaRPr lang="fr-FR" sz="2800" kern="1200" spc="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kern="1200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Demonstration</a:t>
            </a:r>
            <a:r>
              <a:rPr lang="fr-FR" sz="2800" kern="1200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	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kern="1200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Conclusion </a:t>
            </a:r>
          </a:p>
          <a:p>
            <a:pPr marL="285750" indent="-285750">
              <a:buFont typeface="Courier New" charset="0"/>
              <a:buChar char="o"/>
            </a:pP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11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738380"/>
            <a:ext cx="6053062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4000" b="1" spc="187" dirty="0" smtClean="0">
                <a:latin typeface="Century Gothic" charset="0"/>
                <a:ea typeface="Century Gothic" charset="0"/>
                <a:cs typeface="Century Gothic" charset="0"/>
              </a:rPr>
              <a:t>What’s a </a:t>
            </a:r>
            <a:r>
              <a:rPr sz="4000" b="1" spc="187" dirty="0" smtClean="0">
                <a:latin typeface="Century Gothic" charset="0"/>
                <a:ea typeface="Century Gothic" charset="0"/>
                <a:cs typeface="Century Gothic" charset="0"/>
              </a:rPr>
              <a:t>Backdoor</a:t>
            </a:r>
            <a:r>
              <a:rPr lang="en-US" sz="4000" b="1" spc="187" dirty="0" smtClean="0">
                <a:latin typeface="Century Gothic" charset="0"/>
                <a:ea typeface="Century Gothic" charset="0"/>
                <a:cs typeface="Century Gothic" charset="0"/>
              </a:rPr>
              <a:t> ?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34" y="1906972"/>
            <a:ext cx="8972127" cy="3049019"/>
          </a:xfrm>
          <a:prstGeom prst="rect">
            <a:avLst/>
          </a:prstGeom>
        </p:spPr>
        <p:txBody>
          <a:bodyPr vert="horz" wrap="square" lIns="0" tIns="98213" rIns="0" bIns="0" rtlCol="0">
            <a:spAutoFit/>
          </a:bodyPr>
          <a:lstStyle/>
          <a:p>
            <a:pPr marL="16933">
              <a:spcBef>
                <a:spcPts val="773"/>
              </a:spcBef>
            </a:pPr>
            <a:r>
              <a:rPr sz="2667" spc="107" dirty="0">
                <a:solidFill>
                  <a:srgbClr val="E06666"/>
                </a:solidFill>
                <a:latin typeface="Calibri"/>
                <a:cs typeface="Calibri"/>
              </a:rPr>
              <a:t>Interactive</a:t>
            </a:r>
            <a:r>
              <a:rPr sz="2667" spc="-53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667" spc="16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667" spc="-40" dirty="0" smtClean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667" spc="113" dirty="0" smtClean="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sz="2667" spc="-4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8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27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2667" spc="-4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67" spc="167" smtClean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667" spc="-4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667" spc="113" dirty="0" smtClean="0">
                <a:solidFill>
                  <a:srgbClr val="FFFFFF"/>
                </a:solidFill>
                <a:latin typeface="Calibri"/>
                <a:cs typeface="Calibri"/>
              </a:rPr>
              <a:t>that is</a:t>
            </a:r>
            <a:r>
              <a:rPr sz="2667" spc="-4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2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20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2667" dirty="0">
              <a:latin typeface="Calibri"/>
              <a:cs typeface="Calibri"/>
            </a:endParaRPr>
          </a:p>
          <a:p>
            <a:pPr marL="1236102" indent="-509681">
              <a:lnSpc>
                <a:spcPts val="3180"/>
              </a:lnSpc>
              <a:spcBef>
                <a:spcPts val="640"/>
              </a:spcBef>
              <a:buFont typeface="Arial"/>
              <a:buChar char="○"/>
              <a:tabLst>
                <a:tab pos="1235256" algn="l"/>
                <a:tab pos="1236102" algn="l"/>
              </a:tabLst>
            </a:pPr>
            <a:r>
              <a:rPr sz="2667" spc="160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endParaRPr sz="2667" dirty="0">
              <a:latin typeface="Calibri"/>
              <a:cs typeface="Calibri"/>
            </a:endParaRPr>
          </a:p>
          <a:p>
            <a:pPr marL="1236102" indent="-509681">
              <a:lnSpc>
                <a:spcPts val="3180"/>
              </a:lnSpc>
              <a:buFont typeface="Arial"/>
              <a:buChar char="○"/>
              <a:tabLst>
                <a:tab pos="1235256" algn="l"/>
                <a:tab pos="1236102" algn="l"/>
              </a:tabLst>
            </a:pPr>
            <a:r>
              <a:rPr sz="2667" spc="147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667" spc="7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667" spc="-2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13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667" dirty="0">
              <a:latin typeface="Calibri"/>
              <a:cs typeface="Calibri"/>
            </a:endParaRPr>
          </a:p>
          <a:p>
            <a:pPr marL="1236102" indent="-509681">
              <a:buFont typeface="Arial"/>
              <a:buChar char="○"/>
              <a:tabLst>
                <a:tab pos="1235256" algn="l"/>
                <a:tab pos="1236102" algn="l"/>
              </a:tabLst>
            </a:pPr>
            <a:r>
              <a:rPr sz="2667" spc="80" dirty="0">
                <a:solidFill>
                  <a:srgbClr val="FFFFFF"/>
                </a:solidFill>
                <a:latin typeface="Calibri"/>
                <a:cs typeface="Calibri"/>
              </a:rPr>
              <a:t>Upload/download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667" dirty="0">
              <a:latin typeface="Calibri"/>
              <a:cs typeface="Calibri"/>
            </a:endParaRPr>
          </a:p>
          <a:p>
            <a:pPr marL="1306374" indent="-580797">
              <a:buFont typeface="Arial"/>
              <a:buChar char="○"/>
              <a:tabLst>
                <a:tab pos="1306374" algn="l"/>
                <a:tab pos="1307221" algn="l"/>
              </a:tabLst>
            </a:pP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667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93" dirty="0">
                <a:solidFill>
                  <a:srgbClr val="FFFFFF"/>
                </a:solidFill>
                <a:latin typeface="Calibri"/>
                <a:cs typeface="Calibri"/>
              </a:rPr>
              <a:t>keylogger.</a:t>
            </a:r>
            <a:endParaRPr sz="2667" dirty="0">
              <a:latin typeface="Calibri"/>
              <a:cs typeface="Calibri"/>
            </a:endParaRPr>
          </a:p>
          <a:p>
            <a:pPr marL="1236102" indent="-509681">
              <a:buFont typeface="Arial"/>
              <a:buChar char="○"/>
              <a:tabLst>
                <a:tab pos="1235256" algn="l"/>
                <a:tab pos="1236102" algn="l"/>
              </a:tabLst>
            </a:pPr>
            <a:r>
              <a:rPr sz="2667" spc="-93" dirty="0">
                <a:solidFill>
                  <a:srgbClr val="FFFFFF"/>
                </a:solidFill>
                <a:latin typeface="Calibri"/>
                <a:cs typeface="Calibri"/>
              </a:rPr>
              <a:t>…..etc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51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6" y="738380"/>
            <a:ext cx="8864352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4000" b="1" spc="187" dirty="0" smtClean="0">
                <a:latin typeface="Century Gothic" charset="0"/>
                <a:ea typeface="Century Gothic" charset="0"/>
                <a:cs typeface="Century Gothic" charset="0"/>
              </a:rPr>
              <a:t>How Does </a:t>
            </a:r>
            <a:r>
              <a:rPr sz="4000" b="1" spc="187" dirty="0" smtClean="0">
                <a:latin typeface="Century Gothic" charset="0"/>
                <a:ea typeface="Century Gothic" charset="0"/>
                <a:cs typeface="Century Gothic" charset="0"/>
              </a:rPr>
              <a:t>Backdoors</a:t>
            </a:r>
            <a:r>
              <a:rPr lang="en-US" sz="4000" b="1" spc="187" dirty="0" smtClean="0">
                <a:latin typeface="Century Gothic" charset="0"/>
                <a:ea typeface="Century Gothic" charset="0"/>
                <a:cs typeface="Century Gothic" charset="0"/>
              </a:rPr>
              <a:t> Work ?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7569" y="2594697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19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0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5" y="952499"/>
                </a:lnTo>
                <a:lnTo>
                  <a:pt x="1971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1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1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2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1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3" y="292099"/>
                </a:lnTo>
                <a:lnTo>
                  <a:pt x="47986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6" y="927099"/>
                </a:lnTo>
                <a:lnTo>
                  <a:pt x="59983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0" y="1015999"/>
                </a:lnTo>
                <a:close/>
              </a:path>
              <a:path w="1585595" h="1333500">
                <a:moveTo>
                  <a:pt x="1583497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8" y="25399"/>
                </a:lnTo>
                <a:lnTo>
                  <a:pt x="1579471" y="25399"/>
                </a:lnTo>
                <a:lnTo>
                  <a:pt x="1583497" y="38099"/>
                </a:lnTo>
                <a:lnTo>
                  <a:pt x="1585469" y="38099"/>
                </a:lnTo>
                <a:lnTo>
                  <a:pt x="1583497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6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2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1" y="63499"/>
                </a:lnTo>
                <a:lnTo>
                  <a:pt x="1389576" y="50799"/>
                </a:lnTo>
                <a:lnTo>
                  <a:pt x="1429592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1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2" y="76199"/>
                </a:lnTo>
                <a:lnTo>
                  <a:pt x="1445534" y="63499"/>
                </a:lnTo>
                <a:lnTo>
                  <a:pt x="1465583" y="50799"/>
                </a:lnTo>
                <a:lnTo>
                  <a:pt x="1511516" y="50799"/>
                </a:lnTo>
                <a:lnTo>
                  <a:pt x="1487523" y="63499"/>
                </a:lnTo>
                <a:lnTo>
                  <a:pt x="1465583" y="76199"/>
                </a:lnTo>
                <a:lnTo>
                  <a:pt x="1435591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6" y="88899"/>
                </a:lnTo>
                <a:lnTo>
                  <a:pt x="1541508" y="63499"/>
                </a:lnTo>
                <a:lnTo>
                  <a:pt x="1511516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5" y="114299"/>
                </a:lnTo>
                <a:lnTo>
                  <a:pt x="1521541" y="114299"/>
                </a:lnTo>
                <a:lnTo>
                  <a:pt x="1505517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4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7" y="114299"/>
                </a:moveTo>
                <a:lnTo>
                  <a:pt x="777738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7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0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5" y="279399"/>
                </a:lnTo>
                <a:lnTo>
                  <a:pt x="1477498" y="266699"/>
                </a:lnTo>
                <a:lnTo>
                  <a:pt x="1499519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5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2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4" y="901699"/>
                </a:lnTo>
                <a:lnTo>
                  <a:pt x="153986" y="888999"/>
                </a:lnTo>
                <a:lnTo>
                  <a:pt x="149959" y="863599"/>
                </a:lnTo>
                <a:lnTo>
                  <a:pt x="149959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59" y="571499"/>
                </a:lnTo>
                <a:lnTo>
                  <a:pt x="149959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7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0" y="698499"/>
                </a:lnTo>
                <a:lnTo>
                  <a:pt x="193920" y="749299"/>
                </a:lnTo>
                <a:lnTo>
                  <a:pt x="191949" y="825499"/>
                </a:lnTo>
                <a:lnTo>
                  <a:pt x="193920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8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0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7" y="571499"/>
                </a:lnTo>
                <a:lnTo>
                  <a:pt x="1419568" y="457199"/>
                </a:lnTo>
                <a:lnTo>
                  <a:pt x="1421540" y="406399"/>
                </a:lnTo>
                <a:lnTo>
                  <a:pt x="1421540" y="355599"/>
                </a:lnTo>
                <a:lnTo>
                  <a:pt x="1419568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8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6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2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3" y="406399"/>
                </a:lnTo>
                <a:lnTo>
                  <a:pt x="1485550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3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0" y="520699"/>
                </a:lnTo>
                <a:lnTo>
                  <a:pt x="1457531" y="533399"/>
                </a:lnTo>
                <a:lnTo>
                  <a:pt x="1455558" y="558799"/>
                </a:lnTo>
                <a:lnTo>
                  <a:pt x="1451532" y="609599"/>
                </a:lnTo>
                <a:lnTo>
                  <a:pt x="1481524" y="609599"/>
                </a:lnTo>
                <a:lnTo>
                  <a:pt x="1449560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3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3" y="787399"/>
                </a:lnTo>
                <a:lnTo>
                  <a:pt x="1453586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1" y="863599"/>
                </a:lnTo>
                <a:lnTo>
                  <a:pt x="1445534" y="876299"/>
                </a:lnTo>
                <a:lnTo>
                  <a:pt x="1449560" y="888999"/>
                </a:lnTo>
                <a:close/>
              </a:path>
              <a:path w="1585595" h="1333500">
                <a:moveTo>
                  <a:pt x="1493522" y="215899"/>
                </a:moveTo>
                <a:lnTo>
                  <a:pt x="1457531" y="215899"/>
                </a:lnTo>
                <a:lnTo>
                  <a:pt x="1479552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1" y="177799"/>
                </a:lnTo>
                <a:lnTo>
                  <a:pt x="1519487" y="190499"/>
                </a:lnTo>
                <a:lnTo>
                  <a:pt x="1493522" y="215899"/>
                </a:lnTo>
                <a:close/>
              </a:path>
              <a:path w="1585595" h="1333500">
                <a:moveTo>
                  <a:pt x="1505517" y="406399"/>
                </a:moveTo>
                <a:lnTo>
                  <a:pt x="1461557" y="406399"/>
                </a:lnTo>
                <a:lnTo>
                  <a:pt x="1493522" y="380999"/>
                </a:lnTo>
                <a:lnTo>
                  <a:pt x="1511516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3" y="380999"/>
                </a:lnTo>
                <a:lnTo>
                  <a:pt x="1533538" y="380999"/>
                </a:lnTo>
                <a:lnTo>
                  <a:pt x="1505517" y="406399"/>
                </a:lnTo>
                <a:close/>
              </a:path>
              <a:path w="1585595" h="1333500">
                <a:moveTo>
                  <a:pt x="1515542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2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2" y="342899"/>
                </a:lnTo>
                <a:close/>
              </a:path>
              <a:path w="1585595" h="1333500">
                <a:moveTo>
                  <a:pt x="1481524" y="609599"/>
                </a:moveTo>
                <a:lnTo>
                  <a:pt x="1451532" y="609599"/>
                </a:lnTo>
                <a:lnTo>
                  <a:pt x="1475526" y="584199"/>
                </a:lnTo>
                <a:lnTo>
                  <a:pt x="1499519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1" y="495299"/>
                </a:lnTo>
                <a:lnTo>
                  <a:pt x="1487523" y="495299"/>
                </a:lnTo>
                <a:lnTo>
                  <a:pt x="1499519" y="482599"/>
                </a:lnTo>
                <a:lnTo>
                  <a:pt x="1502325" y="480049"/>
                </a:lnTo>
                <a:lnTo>
                  <a:pt x="1529511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2" y="457199"/>
                </a:lnTo>
                <a:lnTo>
                  <a:pt x="1511516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3" y="380999"/>
                </a:lnTo>
                <a:lnTo>
                  <a:pt x="1573472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4" y="609599"/>
                </a:lnTo>
                <a:close/>
              </a:path>
              <a:path w="1585595" h="1333500">
                <a:moveTo>
                  <a:pt x="1485550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1" y="495299"/>
                </a:lnTo>
                <a:lnTo>
                  <a:pt x="1513489" y="507999"/>
                </a:lnTo>
                <a:lnTo>
                  <a:pt x="1485550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5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0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5" y="634999"/>
                </a:lnTo>
                <a:lnTo>
                  <a:pt x="1561475" y="647699"/>
                </a:lnTo>
                <a:lnTo>
                  <a:pt x="1561475" y="660399"/>
                </a:lnTo>
                <a:lnTo>
                  <a:pt x="1560292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0" y="711199"/>
                </a:lnTo>
                <a:lnTo>
                  <a:pt x="1449560" y="723899"/>
                </a:lnTo>
                <a:close/>
              </a:path>
              <a:path w="1585595" h="1333500">
                <a:moveTo>
                  <a:pt x="1465583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0" y="749299"/>
                </a:lnTo>
                <a:lnTo>
                  <a:pt x="1501492" y="736599"/>
                </a:lnTo>
                <a:lnTo>
                  <a:pt x="1511516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2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3" y="787399"/>
                </a:lnTo>
                <a:close/>
              </a:path>
              <a:path w="1585595" h="1333500">
                <a:moveTo>
                  <a:pt x="1464871" y="863599"/>
                </a:moveTo>
                <a:lnTo>
                  <a:pt x="1443562" y="863599"/>
                </a:lnTo>
                <a:lnTo>
                  <a:pt x="1467555" y="838199"/>
                </a:lnTo>
                <a:lnTo>
                  <a:pt x="1495493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1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3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19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3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3" y="901699"/>
                </a:lnTo>
                <a:close/>
              </a:path>
              <a:path w="1585595" h="1333500">
                <a:moveTo>
                  <a:pt x="1485550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6" y="952499"/>
                </a:lnTo>
                <a:lnTo>
                  <a:pt x="1533538" y="939799"/>
                </a:lnTo>
                <a:lnTo>
                  <a:pt x="1529511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5" y="939799"/>
                </a:lnTo>
                <a:lnTo>
                  <a:pt x="1573472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0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7" y="965199"/>
                </a:lnTo>
                <a:lnTo>
                  <a:pt x="1421540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8" y="927099"/>
                </a:lnTo>
                <a:lnTo>
                  <a:pt x="1529511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2" y="965199"/>
                </a:lnTo>
                <a:lnTo>
                  <a:pt x="1435591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7" y="1003299"/>
                </a:moveTo>
                <a:lnTo>
                  <a:pt x="1543480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7" y="1003299"/>
                </a:lnTo>
                <a:close/>
              </a:path>
              <a:path w="1585595" h="1333500">
                <a:moveTo>
                  <a:pt x="1583497" y="1015999"/>
                </a:moveTo>
                <a:lnTo>
                  <a:pt x="309862" y="1015999"/>
                </a:lnTo>
                <a:lnTo>
                  <a:pt x="403865" y="1003299"/>
                </a:lnTo>
                <a:lnTo>
                  <a:pt x="599840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7" y="1003299"/>
                </a:lnTo>
                <a:lnTo>
                  <a:pt x="1583497" y="1015999"/>
                </a:lnTo>
                <a:close/>
              </a:path>
              <a:path w="1585595" h="1333500">
                <a:moveTo>
                  <a:pt x="1583497" y="1028699"/>
                </a:moveTo>
                <a:lnTo>
                  <a:pt x="37962" y="1028699"/>
                </a:lnTo>
                <a:lnTo>
                  <a:pt x="31963" y="1015999"/>
                </a:lnTo>
                <a:lnTo>
                  <a:pt x="1585469" y="1015999"/>
                </a:lnTo>
                <a:lnTo>
                  <a:pt x="1583497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3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1" y="1193799"/>
                </a:lnTo>
                <a:lnTo>
                  <a:pt x="645773" y="1155699"/>
                </a:lnTo>
                <a:lnTo>
                  <a:pt x="645773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7" y="1041399"/>
                </a:lnTo>
                <a:lnTo>
                  <a:pt x="683817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1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8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2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0" y="1117599"/>
                </a:lnTo>
                <a:lnTo>
                  <a:pt x="805758" y="1117599"/>
                </a:lnTo>
                <a:lnTo>
                  <a:pt x="817755" y="1104899"/>
                </a:lnTo>
                <a:lnTo>
                  <a:pt x="845692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5" y="1041399"/>
                </a:lnTo>
                <a:lnTo>
                  <a:pt x="911675" y="1028699"/>
                </a:lnTo>
                <a:lnTo>
                  <a:pt x="941667" y="1028699"/>
                </a:lnTo>
                <a:lnTo>
                  <a:pt x="945693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2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29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2" y="1206499"/>
                </a:lnTo>
                <a:lnTo>
                  <a:pt x="901732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6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7" y="1130299"/>
                </a:lnTo>
                <a:lnTo>
                  <a:pt x="939695" y="1168399"/>
                </a:lnTo>
                <a:lnTo>
                  <a:pt x="939695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5" y="1155699"/>
                </a:lnTo>
                <a:lnTo>
                  <a:pt x="827697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2" y="1206499"/>
                </a:moveTo>
                <a:lnTo>
                  <a:pt x="837722" y="1206499"/>
                </a:lnTo>
                <a:lnTo>
                  <a:pt x="849719" y="1193799"/>
                </a:lnTo>
                <a:lnTo>
                  <a:pt x="859744" y="1181099"/>
                </a:lnTo>
                <a:lnTo>
                  <a:pt x="901732" y="1181099"/>
                </a:lnTo>
                <a:lnTo>
                  <a:pt x="887682" y="1193799"/>
                </a:lnTo>
                <a:lnTo>
                  <a:pt x="865742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7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3" y="1206499"/>
                </a:lnTo>
                <a:lnTo>
                  <a:pt x="941667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7" y="1231899"/>
                </a:lnTo>
                <a:lnTo>
                  <a:pt x="517834" y="1219199"/>
                </a:lnTo>
                <a:lnTo>
                  <a:pt x="629832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5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5" y="1244599"/>
                </a:lnTo>
                <a:close/>
              </a:path>
              <a:path w="1585595" h="1333500">
                <a:moveTo>
                  <a:pt x="865742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2" y="1244599"/>
                </a:lnTo>
                <a:close/>
              </a:path>
              <a:path w="1585595" h="1333500">
                <a:moveTo>
                  <a:pt x="1178604" y="1295399"/>
                </a:moveTo>
                <a:lnTo>
                  <a:pt x="971660" y="1295399"/>
                </a:lnTo>
                <a:lnTo>
                  <a:pt x="1031643" y="1282699"/>
                </a:lnTo>
                <a:lnTo>
                  <a:pt x="1123674" y="1282699"/>
                </a:lnTo>
                <a:lnTo>
                  <a:pt x="1113649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69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5" y="1282699"/>
                </a:lnTo>
                <a:lnTo>
                  <a:pt x="1178604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1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19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4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6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5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19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02071" y="2980513"/>
            <a:ext cx="11692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07" dirty="0">
                <a:solidFill>
                  <a:srgbClr val="FFFFFF"/>
                </a:solidFill>
                <a:latin typeface="Calibri"/>
                <a:cs typeface="Calibri"/>
              </a:rPr>
              <a:t>Victim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8123" y="2216231"/>
            <a:ext cx="2535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73" dirty="0">
                <a:solidFill>
                  <a:srgbClr val="E06666"/>
                </a:solidFill>
                <a:latin typeface="Calibri"/>
                <a:cs typeface="Calibri"/>
              </a:rPr>
              <a:t>System</a:t>
            </a:r>
            <a:r>
              <a:rPr sz="2400" spc="-127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400" spc="147" dirty="0">
                <a:solidFill>
                  <a:srgbClr val="E06666"/>
                </a:solidFill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0675" y="2689105"/>
            <a:ext cx="3311804" cy="193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235649" y="3669233"/>
            <a:ext cx="3275144" cy="221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526118" y="4014307"/>
            <a:ext cx="8678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80" dirty="0">
                <a:solidFill>
                  <a:srgbClr val="6C9EEB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9700" y="2897111"/>
            <a:ext cx="13021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52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7443" y="2534531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20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1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6" y="952499"/>
                </a:lnTo>
                <a:lnTo>
                  <a:pt x="1972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2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2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3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2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4" y="292099"/>
                </a:lnTo>
                <a:lnTo>
                  <a:pt x="47987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7" y="927099"/>
                </a:lnTo>
                <a:lnTo>
                  <a:pt x="59984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1" y="1015999"/>
                </a:lnTo>
                <a:close/>
              </a:path>
              <a:path w="1585595" h="1333500">
                <a:moveTo>
                  <a:pt x="1583498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9" y="25399"/>
                </a:lnTo>
                <a:lnTo>
                  <a:pt x="1579471" y="25399"/>
                </a:lnTo>
                <a:lnTo>
                  <a:pt x="1583498" y="38099"/>
                </a:lnTo>
                <a:lnTo>
                  <a:pt x="1585470" y="38099"/>
                </a:lnTo>
                <a:lnTo>
                  <a:pt x="1583498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7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3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2" y="63499"/>
                </a:lnTo>
                <a:lnTo>
                  <a:pt x="1389576" y="50799"/>
                </a:lnTo>
                <a:lnTo>
                  <a:pt x="1429593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2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3" y="76199"/>
                </a:lnTo>
                <a:lnTo>
                  <a:pt x="1445534" y="63499"/>
                </a:lnTo>
                <a:lnTo>
                  <a:pt x="1465584" y="50799"/>
                </a:lnTo>
                <a:lnTo>
                  <a:pt x="1511517" y="50799"/>
                </a:lnTo>
                <a:lnTo>
                  <a:pt x="1487523" y="63499"/>
                </a:lnTo>
                <a:lnTo>
                  <a:pt x="1465584" y="76199"/>
                </a:lnTo>
                <a:lnTo>
                  <a:pt x="1435592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7" y="88899"/>
                </a:lnTo>
                <a:lnTo>
                  <a:pt x="1541509" y="63499"/>
                </a:lnTo>
                <a:lnTo>
                  <a:pt x="1511517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6" y="114299"/>
                </a:lnTo>
                <a:lnTo>
                  <a:pt x="1521541" y="114299"/>
                </a:lnTo>
                <a:lnTo>
                  <a:pt x="1505518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5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8" y="114299"/>
                </a:moveTo>
                <a:lnTo>
                  <a:pt x="777739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8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1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6" y="279399"/>
                </a:lnTo>
                <a:lnTo>
                  <a:pt x="1477498" y="266699"/>
                </a:lnTo>
                <a:lnTo>
                  <a:pt x="1499520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6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3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5" y="901699"/>
                </a:lnTo>
                <a:lnTo>
                  <a:pt x="153986" y="888999"/>
                </a:lnTo>
                <a:lnTo>
                  <a:pt x="149960" y="863599"/>
                </a:lnTo>
                <a:lnTo>
                  <a:pt x="149960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60" y="571499"/>
                </a:lnTo>
                <a:lnTo>
                  <a:pt x="149960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8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1" y="698499"/>
                </a:lnTo>
                <a:lnTo>
                  <a:pt x="193921" y="749299"/>
                </a:lnTo>
                <a:lnTo>
                  <a:pt x="191949" y="825499"/>
                </a:lnTo>
                <a:lnTo>
                  <a:pt x="193921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9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1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8" y="571499"/>
                </a:lnTo>
                <a:lnTo>
                  <a:pt x="1419569" y="457199"/>
                </a:lnTo>
                <a:lnTo>
                  <a:pt x="1421541" y="406399"/>
                </a:lnTo>
                <a:lnTo>
                  <a:pt x="1421541" y="355599"/>
                </a:lnTo>
                <a:lnTo>
                  <a:pt x="1419569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9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7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1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4" y="406399"/>
                </a:lnTo>
                <a:lnTo>
                  <a:pt x="1485551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4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1" y="520699"/>
                </a:lnTo>
                <a:lnTo>
                  <a:pt x="1457531" y="533399"/>
                </a:lnTo>
                <a:lnTo>
                  <a:pt x="1455559" y="558799"/>
                </a:lnTo>
                <a:lnTo>
                  <a:pt x="1451533" y="609599"/>
                </a:lnTo>
                <a:lnTo>
                  <a:pt x="1481525" y="609599"/>
                </a:lnTo>
                <a:lnTo>
                  <a:pt x="1449561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4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4" y="787399"/>
                </a:lnTo>
                <a:lnTo>
                  <a:pt x="1453587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2" y="863599"/>
                </a:lnTo>
                <a:lnTo>
                  <a:pt x="1445534" y="876299"/>
                </a:lnTo>
                <a:lnTo>
                  <a:pt x="1449561" y="888999"/>
                </a:lnTo>
                <a:close/>
              </a:path>
              <a:path w="1585595" h="1333500">
                <a:moveTo>
                  <a:pt x="1493521" y="215899"/>
                </a:moveTo>
                <a:lnTo>
                  <a:pt x="1457531" y="215899"/>
                </a:lnTo>
                <a:lnTo>
                  <a:pt x="1479553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2" y="177799"/>
                </a:lnTo>
                <a:lnTo>
                  <a:pt x="1519487" y="190499"/>
                </a:lnTo>
                <a:lnTo>
                  <a:pt x="1493521" y="215899"/>
                </a:lnTo>
                <a:close/>
              </a:path>
              <a:path w="1585595" h="1333500">
                <a:moveTo>
                  <a:pt x="1505518" y="406399"/>
                </a:moveTo>
                <a:lnTo>
                  <a:pt x="1461557" y="406399"/>
                </a:lnTo>
                <a:lnTo>
                  <a:pt x="1493521" y="380999"/>
                </a:lnTo>
                <a:lnTo>
                  <a:pt x="1511517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4" y="380999"/>
                </a:lnTo>
                <a:lnTo>
                  <a:pt x="1533538" y="380999"/>
                </a:lnTo>
                <a:lnTo>
                  <a:pt x="1505518" y="406399"/>
                </a:lnTo>
                <a:close/>
              </a:path>
              <a:path w="1585595" h="1333500">
                <a:moveTo>
                  <a:pt x="1515543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1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3" y="342899"/>
                </a:lnTo>
                <a:close/>
              </a:path>
              <a:path w="1585595" h="1333500">
                <a:moveTo>
                  <a:pt x="1481525" y="609599"/>
                </a:moveTo>
                <a:lnTo>
                  <a:pt x="1451533" y="609599"/>
                </a:lnTo>
                <a:lnTo>
                  <a:pt x="1475526" y="584199"/>
                </a:lnTo>
                <a:lnTo>
                  <a:pt x="1499520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2" y="495299"/>
                </a:lnTo>
                <a:lnTo>
                  <a:pt x="1487523" y="495299"/>
                </a:lnTo>
                <a:lnTo>
                  <a:pt x="1499520" y="482599"/>
                </a:lnTo>
                <a:lnTo>
                  <a:pt x="1502325" y="480049"/>
                </a:lnTo>
                <a:lnTo>
                  <a:pt x="1529512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1" y="457199"/>
                </a:lnTo>
                <a:lnTo>
                  <a:pt x="1511517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4" y="380999"/>
                </a:lnTo>
                <a:lnTo>
                  <a:pt x="1573473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5" y="609599"/>
                </a:lnTo>
                <a:close/>
              </a:path>
              <a:path w="1585595" h="1333500">
                <a:moveTo>
                  <a:pt x="1485551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2" y="495299"/>
                </a:lnTo>
                <a:lnTo>
                  <a:pt x="1513489" y="507999"/>
                </a:lnTo>
                <a:lnTo>
                  <a:pt x="1485551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6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1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6" y="634999"/>
                </a:lnTo>
                <a:lnTo>
                  <a:pt x="1561476" y="647699"/>
                </a:lnTo>
                <a:lnTo>
                  <a:pt x="1561476" y="660399"/>
                </a:lnTo>
                <a:lnTo>
                  <a:pt x="1560293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1" y="711199"/>
                </a:lnTo>
                <a:lnTo>
                  <a:pt x="1449561" y="723899"/>
                </a:lnTo>
                <a:close/>
              </a:path>
              <a:path w="1585595" h="1333500">
                <a:moveTo>
                  <a:pt x="1465584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1" y="749299"/>
                </a:lnTo>
                <a:lnTo>
                  <a:pt x="1501492" y="736599"/>
                </a:lnTo>
                <a:lnTo>
                  <a:pt x="1511517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3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4" y="787399"/>
                </a:lnTo>
                <a:close/>
              </a:path>
              <a:path w="1585595" h="1333500">
                <a:moveTo>
                  <a:pt x="1464872" y="863599"/>
                </a:moveTo>
                <a:lnTo>
                  <a:pt x="1443562" y="863599"/>
                </a:lnTo>
                <a:lnTo>
                  <a:pt x="1467556" y="838199"/>
                </a:lnTo>
                <a:lnTo>
                  <a:pt x="1495494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2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4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20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4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4" y="901699"/>
                </a:lnTo>
                <a:close/>
              </a:path>
              <a:path w="1585595" h="1333500">
                <a:moveTo>
                  <a:pt x="1485551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7" y="952499"/>
                </a:lnTo>
                <a:lnTo>
                  <a:pt x="1533538" y="939799"/>
                </a:lnTo>
                <a:lnTo>
                  <a:pt x="1529512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6" y="939799"/>
                </a:lnTo>
                <a:lnTo>
                  <a:pt x="1573473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1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8" y="965199"/>
                </a:lnTo>
                <a:lnTo>
                  <a:pt x="1421541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9" y="927099"/>
                </a:lnTo>
                <a:lnTo>
                  <a:pt x="1529512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3" y="965199"/>
                </a:lnTo>
                <a:lnTo>
                  <a:pt x="1435592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8" y="1003299"/>
                </a:moveTo>
                <a:lnTo>
                  <a:pt x="1543481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8" y="1003299"/>
                </a:lnTo>
                <a:close/>
              </a:path>
              <a:path w="1585595" h="1333500">
                <a:moveTo>
                  <a:pt x="1583498" y="1015999"/>
                </a:moveTo>
                <a:lnTo>
                  <a:pt x="309863" y="1015999"/>
                </a:lnTo>
                <a:lnTo>
                  <a:pt x="403865" y="1003299"/>
                </a:lnTo>
                <a:lnTo>
                  <a:pt x="599841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8" y="1003299"/>
                </a:lnTo>
                <a:lnTo>
                  <a:pt x="1583498" y="1015999"/>
                </a:lnTo>
                <a:close/>
              </a:path>
              <a:path w="1585595" h="1333500">
                <a:moveTo>
                  <a:pt x="1583498" y="1028699"/>
                </a:moveTo>
                <a:lnTo>
                  <a:pt x="37962" y="1028699"/>
                </a:lnTo>
                <a:lnTo>
                  <a:pt x="31964" y="1015999"/>
                </a:lnTo>
                <a:lnTo>
                  <a:pt x="1585470" y="1015999"/>
                </a:lnTo>
                <a:lnTo>
                  <a:pt x="1583498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4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2" y="1193799"/>
                </a:lnTo>
                <a:lnTo>
                  <a:pt x="645774" y="1155699"/>
                </a:lnTo>
                <a:lnTo>
                  <a:pt x="645774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8" y="1041399"/>
                </a:lnTo>
                <a:lnTo>
                  <a:pt x="683818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2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9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3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1" y="1117599"/>
                </a:lnTo>
                <a:lnTo>
                  <a:pt x="805759" y="1117599"/>
                </a:lnTo>
                <a:lnTo>
                  <a:pt x="817755" y="1104899"/>
                </a:lnTo>
                <a:lnTo>
                  <a:pt x="845693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6" y="1041399"/>
                </a:lnTo>
                <a:lnTo>
                  <a:pt x="911676" y="1028699"/>
                </a:lnTo>
                <a:lnTo>
                  <a:pt x="941668" y="1028699"/>
                </a:lnTo>
                <a:lnTo>
                  <a:pt x="945694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3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30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3" y="1206499"/>
                </a:lnTo>
                <a:lnTo>
                  <a:pt x="901733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7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8" y="1130299"/>
                </a:lnTo>
                <a:lnTo>
                  <a:pt x="939696" y="1168399"/>
                </a:lnTo>
                <a:lnTo>
                  <a:pt x="939696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6" y="1155699"/>
                </a:lnTo>
                <a:lnTo>
                  <a:pt x="827698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3" y="1206499"/>
                </a:moveTo>
                <a:lnTo>
                  <a:pt x="837723" y="1206499"/>
                </a:lnTo>
                <a:lnTo>
                  <a:pt x="849720" y="1193799"/>
                </a:lnTo>
                <a:lnTo>
                  <a:pt x="859744" y="1181099"/>
                </a:lnTo>
                <a:lnTo>
                  <a:pt x="901733" y="1181099"/>
                </a:lnTo>
                <a:lnTo>
                  <a:pt x="887682" y="1193799"/>
                </a:lnTo>
                <a:lnTo>
                  <a:pt x="865743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8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4" y="1206499"/>
                </a:lnTo>
                <a:lnTo>
                  <a:pt x="941668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8" y="1231899"/>
                </a:lnTo>
                <a:lnTo>
                  <a:pt x="517835" y="1219199"/>
                </a:lnTo>
                <a:lnTo>
                  <a:pt x="629833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6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6" y="1244599"/>
                </a:lnTo>
                <a:close/>
              </a:path>
              <a:path w="1585595" h="1333500">
                <a:moveTo>
                  <a:pt x="865743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3" y="1244599"/>
                </a:lnTo>
                <a:close/>
              </a:path>
              <a:path w="1585595" h="1333500">
                <a:moveTo>
                  <a:pt x="1178605" y="1295399"/>
                </a:moveTo>
                <a:lnTo>
                  <a:pt x="971660" y="1295399"/>
                </a:lnTo>
                <a:lnTo>
                  <a:pt x="1031644" y="1282699"/>
                </a:lnTo>
                <a:lnTo>
                  <a:pt x="1123674" y="1282699"/>
                </a:lnTo>
                <a:lnTo>
                  <a:pt x="1113650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70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6" y="1282699"/>
                </a:lnTo>
                <a:lnTo>
                  <a:pt x="1178605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2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20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5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7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6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20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904132" y="3246001"/>
            <a:ext cx="3982720" cy="22860"/>
          </a:xfrm>
          <a:custGeom>
            <a:avLst/>
            <a:gdLst/>
            <a:ahLst/>
            <a:cxnLst/>
            <a:rect l="l" t="t" r="r" b="b"/>
            <a:pathLst>
              <a:path w="2987040" h="17144">
                <a:moveTo>
                  <a:pt x="0" y="0"/>
                </a:moveTo>
                <a:lnTo>
                  <a:pt x="2986499" y="16799"/>
                </a:lnTo>
              </a:path>
            </a:pathLst>
          </a:custGeom>
          <a:ln w="761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605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6" y="738380"/>
            <a:ext cx="10249505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-73" dirty="0" smtClean="0">
                <a:latin typeface="Century Gothic" charset="0"/>
                <a:ea typeface="Century Gothic" charset="0"/>
                <a:cs typeface="Century Gothic" charset="0"/>
              </a:rPr>
              <a:t>Bind </a:t>
            </a:r>
            <a:r>
              <a:rPr sz="4000" b="1" spc="-80" dirty="0">
                <a:latin typeface="Century Gothic" charset="0"/>
                <a:ea typeface="Century Gothic" charset="0"/>
                <a:cs typeface="Century Gothic" charset="0"/>
              </a:rPr>
              <a:t>/ </a:t>
            </a:r>
            <a:r>
              <a:rPr sz="4000" b="1" spc="187" dirty="0">
                <a:latin typeface="Century Gothic" charset="0"/>
                <a:ea typeface="Century Gothic" charset="0"/>
                <a:cs typeface="Century Gothic" charset="0"/>
              </a:rPr>
              <a:t>Direct</a:t>
            </a:r>
            <a:r>
              <a:rPr sz="4000" b="1" spc="227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sz="4000" b="1" spc="20" dirty="0">
                <a:latin typeface="Century Gothic" charset="0"/>
                <a:ea typeface="Century Gothic" charset="0"/>
                <a:cs typeface="Century Gothic" charset="0"/>
              </a:rPr>
              <a:t>Connection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7569" y="2594697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19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0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5" y="952499"/>
                </a:lnTo>
                <a:lnTo>
                  <a:pt x="1971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1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1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2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1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3" y="292099"/>
                </a:lnTo>
                <a:lnTo>
                  <a:pt x="47986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6" y="927099"/>
                </a:lnTo>
                <a:lnTo>
                  <a:pt x="59983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0" y="1015999"/>
                </a:lnTo>
                <a:close/>
              </a:path>
              <a:path w="1585595" h="1333500">
                <a:moveTo>
                  <a:pt x="1583497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8" y="25399"/>
                </a:lnTo>
                <a:lnTo>
                  <a:pt x="1579471" y="25399"/>
                </a:lnTo>
                <a:lnTo>
                  <a:pt x="1583497" y="38099"/>
                </a:lnTo>
                <a:lnTo>
                  <a:pt x="1585469" y="38099"/>
                </a:lnTo>
                <a:lnTo>
                  <a:pt x="1583497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6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2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1" y="63499"/>
                </a:lnTo>
                <a:lnTo>
                  <a:pt x="1389576" y="50799"/>
                </a:lnTo>
                <a:lnTo>
                  <a:pt x="1429592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1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2" y="76199"/>
                </a:lnTo>
                <a:lnTo>
                  <a:pt x="1445534" y="63499"/>
                </a:lnTo>
                <a:lnTo>
                  <a:pt x="1465583" y="50799"/>
                </a:lnTo>
                <a:lnTo>
                  <a:pt x="1511516" y="50799"/>
                </a:lnTo>
                <a:lnTo>
                  <a:pt x="1487523" y="63499"/>
                </a:lnTo>
                <a:lnTo>
                  <a:pt x="1465583" y="76199"/>
                </a:lnTo>
                <a:lnTo>
                  <a:pt x="1435591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6" y="88899"/>
                </a:lnTo>
                <a:lnTo>
                  <a:pt x="1541508" y="63499"/>
                </a:lnTo>
                <a:lnTo>
                  <a:pt x="1511516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5" y="114299"/>
                </a:lnTo>
                <a:lnTo>
                  <a:pt x="1521541" y="114299"/>
                </a:lnTo>
                <a:lnTo>
                  <a:pt x="1505517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4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7" y="114299"/>
                </a:moveTo>
                <a:lnTo>
                  <a:pt x="777738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7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0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5" y="279399"/>
                </a:lnTo>
                <a:lnTo>
                  <a:pt x="1477498" y="266699"/>
                </a:lnTo>
                <a:lnTo>
                  <a:pt x="1499519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5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2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4" y="901699"/>
                </a:lnTo>
                <a:lnTo>
                  <a:pt x="153986" y="888999"/>
                </a:lnTo>
                <a:lnTo>
                  <a:pt x="149959" y="863599"/>
                </a:lnTo>
                <a:lnTo>
                  <a:pt x="149959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59" y="571499"/>
                </a:lnTo>
                <a:lnTo>
                  <a:pt x="149959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7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0" y="698499"/>
                </a:lnTo>
                <a:lnTo>
                  <a:pt x="193920" y="749299"/>
                </a:lnTo>
                <a:lnTo>
                  <a:pt x="191949" y="825499"/>
                </a:lnTo>
                <a:lnTo>
                  <a:pt x="193920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8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0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7" y="571499"/>
                </a:lnTo>
                <a:lnTo>
                  <a:pt x="1419568" y="457199"/>
                </a:lnTo>
                <a:lnTo>
                  <a:pt x="1421540" y="406399"/>
                </a:lnTo>
                <a:lnTo>
                  <a:pt x="1421540" y="355599"/>
                </a:lnTo>
                <a:lnTo>
                  <a:pt x="1419568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8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6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2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3" y="406399"/>
                </a:lnTo>
                <a:lnTo>
                  <a:pt x="1485550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3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0" y="520699"/>
                </a:lnTo>
                <a:lnTo>
                  <a:pt x="1457531" y="533399"/>
                </a:lnTo>
                <a:lnTo>
                  <a:pt x="1455558" y="558799"/>
                </a:lnTo>
                <a:lnTo>
                  <a:pt x="1451532" y="609599"/>
                </a:lnTo>
                <a:lnTo>
                  <a:pt x="1481524" y="609599"/>
                </a:lnTo>
                <a:lnTo>
                  <a:pt x="1449560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3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3" y="787399"/>
                </a:lnTo>
                <a:lnTo>
                  <a:pt x="1453586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1" y="863599"/>
                </a:lnTo>
                <a:lnTo>
                  <a:pt x="1445534" y="876299"/>
                </a:lnTo>
                <a:lnTo>
                  <a:pt x="1449560" y="888999"/>
                </a:lnTo>
                <a:close/>
              </a:path>
              <a:path w="1585595" h="1333500">
                <a:moveTo>
                  <a:pt x="1493522" y="215899"/>
                </a:moveTo>
                <a:lnTo>
                  <a:pt x="1457531" y="215899"/>
                </a:lnTo>
                <a:lnTo>
                  <a:pt x="1479552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1" y="177799"/>
                </a:lnTo>
                <a:lnTo>
                  <a:pt x="1519487" y="190499"/>
                </a:lnTo>
                <a:lnTo>
                  <a:pt x="1493522" y="215899"/>
                </a:lnTo>
                <a:close/>
              </a:path>
              <a:path w="1585595" h="1333500">
                <a:moveTo>
                  <a:pt x="1505517" y="406399"/>
                </a:moveTo>
                <a:lnTo>
                  <a:pt x="1461557" y="406399"/>
                </a:lnTo>
                <a:lnTo>
                  <a:pt x="1493522" y="380999"/>
                </a:lnTo>
                <a:lnTo>
                  <a:pt x="1511516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3" y="380999"/>
                </a:lnTo>
                <a:lnTo>
                  <a:pt x="1533538" y="380999"/>
                </a:lnTo>
                <a:lnTo>
                  <a:pt x="1505517" y="406399"/>
                </a:lnTo>
                <a:close/>
              </a:path>
              <a:path w="1585595" h="1333500">
                <a:moveTo>
                  <a:pt x="1515542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2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2" y="342899"/>
                </a:lnTo>
                <a:close/>
              </a:path>
              <a:path w="1585595" h="1333500">
                <a:moveTo>
                  <a:pt x="1481524" y="609599"/>
                </a:moveTo>
                <a:lnTo>
                  <a:pt x="1451532" y="609599"/>
                </a:lnTo>
                <a:lnTo>
                  <a:pt x="1475526" y="584199"/>
                </a:lnTo>
                <a:lnTo>
                  <a:pt x="1499519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1" y="495299"/>
                </a:lnTo>
                <a:lnTo>
                  <a:pt x="1487523" y="495299"/>
                </a:lnTo>
                <a:lnTo>
                  <a:pt x="1499519" y="482599"/>
                </a:lnTo>
                <a:lnTo>
                  <a:pt x="1502325" y="480049"/>
                </a:lnTo>
                <a:lnTo>
                  <a:pt x="1529511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2" y="457199"/>
                </a:lnTo>
                <a:lnTo>
                  <a:pt x="1511516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3" y="380999"/>
                </a:lnTo>
                <a:lnTo>
                  <a:pt x="1573472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4" y="609599"/>
                </a:lnTo>
                <a:close/>
              </a:path>
              <a:path w="1585595" h="1333500">
                <a:moveTo>
                  <a:pt x="1485550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1" y="495299"/>
                </a:lnTo>
                <a:lnTo>
                  <a:pt x="1513489" y="507999"/>
                </a:lnTo>
                <a:lnTo>
                  <a:pt x="1485550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5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0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5" y="634999"/>
                </a:lnTo>
                <a:lnTo>
                  <a:pt x="1561475" y="647699"/>
                </a:lnTo>
                <a:lnTo>
                  <a:pt x="1561475" y="660399"/>
                </a:lnTo>
                <a:lnTo>
                  <a:pt x="1560292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0" y="711199"/>
                </a:lnTo>
                <a:lnTo>
                  <a:pt x="1449560" y="723899"/>
                </a:lnTo>
                <a:close/>
              </a:path>
              <a:path w="1585595" h="1333500">
                <a:moveTo>
                  <a:pt x="1465583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0" y="749299"/>
                </a:lnTo>
                <a:lnTo>
                  <a:pt x="1501492" y="736599"/>
                </a:lnTo>
                <a:lnTo>
                  <a:pt x="1511516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2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3" y="787399"/>
                </a:lnTo>
                <a:close/>
              </a:path>
              <a:path w="1585595" h="1333500">
                <a:moveTo>
                  <a:pt x="1464871" y="863599"/>
                </a:moveTo>
                <a:lnTo>
                  <a:pt x="1443562" y="863599"/>
                </a:lnTo>
                <a:lnTo>
                  <a:pt x="1467555" y="838199"/>
                </a:lnTo>
                <a:lnTo>
                  <a:pt x="1495493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1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3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19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3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3" y="901699"/>
                </a:lnTo>
                <a:close/>
              </a:path>
              <a:path w="1585595" h="1333500">
                <a:moveTo>
                  <a:pt x="1485550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6" y="952499"/>
                </a:lnTo>
                <a:lnTo>
                  <a:pt x="1533538" y="939799"/>
                </a:lnTo>
                <a:lnTo>
                  <a:pt x="1529511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5" y="939799"/>
                </a:lnTo>
                <a:lnTo>
                  <a:pt x="1573472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0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7" y="965199"/>
                </a:lnTo>
                <a:lnTo>
                  <a:pt x="1421540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8" y="927099"/>
                </a:lnTo>
                <a:lnTo>
                  <a:pt x="1529511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2" y="965199"/>
                </a:lnTo>
                <a:lnTo>
                  <a:pt x="1435591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7" y="1003299"/>
                </a:moveTo>
                <a:lnTo>
                  <a:pt x="1543480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7" y="1003299"/>
                </a:lnTo>
                <a:close/>
              </a:path>
              <a:path w="1585595" h="1333500">
                <a:moveTo>
                  <a:pt x="1583497" y="1015999"/>
                </a:moveTo>
                <a:lnTo>
                  <a:pt x="309862" y="1015999"/>
                </a:lnTo>
                <a:lnTo>
                  <a:pt x="403865" y="1003299"/>
                </a:lnTo>
                <a:lnTo>
                  <a:pt x="599840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7" y="1003299"/>
                </a:lnTo>
                <a:lnTo>
                  <a:pt x="1583497" y="1015999"/>
                </a:lnTo>
                <a:close/>
              </a:path>
              <a:path w="1585595" h="1333500">
                <a:moveTo>
                  <a:pt x="1583497" y="1028699"/>
                </a:moveTo>
                <a:lnTo>
                  <a:pt x="37962" y="1028699"/>
                </a:lnTo>
                <a:lnTo>
                  <a:pt x="31963" y="1015999"/>
                </a:lnTo>
                <a:lnTo>
                  <a:pt x="1585469" y="1015999"/>
                </a:lnTo>
                <a:lnTo>
                  <a:pt x="1583497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3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1" y="1193799"/>
                </a:lnTo>
                <a:lnTo>
                  <a:pt x="645773" y="1155699"/>
                </a:lnTo>
                <a:lnTo>
                  <a:pt x="645773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7" y="1041399"/>
                </a:lnTo>
                <a:lnTo>
                  <a:pt x="683817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1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8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2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0" y="1117599"/>
                </a:lnTo>
                <a:lnTo>
                  <a:pt x="805758" y="1117599"/>
                </a:lnTo>
                <a:lnTo>
                  <a:pt x="817755" y="1104899"/>
                </a:lnTo>
                <a:lnTo>
                  <a:pt x="845692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5" y="1041399"/>
                </a:lnTo>
                <a:lnTo>
                  <a:pt x="911675" y="1028699"/>
                </a:lnTo>
                <a:lnTo>
                  <a:pt x="941667" y="1028699"/>
                </a:lnTo>
                <a:lnTo>
                  <a:pt x="945693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2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29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2" y="1206499"/>
                </a:lnTo>
                <a:lnTo>
                  <a:pt x="901732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6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7" y="1130299"/>
                </a:lnTo>
                <a:lnTo>
                  <a:pt x="939695" y="1168399"/>
                </a:lnTo>
                <a:lnTo>
                  <a:pt x="939695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5" y="1155699"/>
                </a:lnTo>
                <a:lnTo>
                  <a:pt x="827697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2" y="1206499"/>
                </a:moveTo>
                <a:lnTo>
                  <a:pt x="837722" y="1206499"/>
                </a:lnTo>
                <a:lnTo>
                  <a:pt x="849719" y="1193799"/>
                </a:lnTo>
                <a:lnTo>
                  <a:pt x="859744" y="1181099"/>
                </a:lnTo>
                <a:lnTo>
                  <a:pt x="901732" y="1181099"/>
                </a:lnTo>
                <a:lnTo>
                  <a:pt x="887682" y="1193799"/>
                </a:lnTo>
                <a:lnTo>
                  <a:pt x="865742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7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3" y="1206499"/>
                </a:lnTo>
                <a:lnTo>
                  <a:pt x="941667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7" y="1231899"/>
                </a:lnTo>
                <a:lnTo>
                  <a:pt x="517834" y="1219199"/>
                </a:lnTo>
                <a:lnTo>
                  <a:pt x="629832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5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5" y="1244599"/>
                </a:lnTo>
                <a:close/>
              </a:path>
              <a:path w="1585595" h="1333500">
                <a:moveTo>
                  <a:pt x="865742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2" y="1244599"/>
                </a:lnTo>
                <a:close/>
              </a:path>
              <a:path w="1585595" h="1333500">
                <a:moveTo>
                  <a:pt x="1178604" y="1295399"/>
                </a:moveTo>
                <a:lnTo>
                  <a:pt x="971660" y="1295399"/>
                </a:lnTo>
                <a:lnTo>
                  <a:pt x="1031643" y="1282699"/>
                </a:lnTo>
                <a:lnTo>
                  <a:pt x="1123674" y="1282699"/>
                </a:lnTo>
                <a:lnTo>
                  <a:pt x="1113649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69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5" y="1282699"/>
                </a:lnTo>
                <a:lnTo>
                  <a:pt x="1178604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1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19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4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6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5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19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02071" y="2980513"/>
            <a:ext cx="11692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07" dirty="0">
                <a:solidFill>
                  <a:srgbClr val="FFFFFF"/>
                </a:solidFill>
                <a:latin typeface="Calibri"/>
                <a:cs typeface="Calibri"/>
              </a:rPr>
              <a:t>Victim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8123" y="2216231"/>
            <a:ext cx="2535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73" dirty="0">
                <a:solidFill>
                  <a:srgbClr val="E06666"/>
                </a:solidFill>
                <a:latin typeface="Calibri"/>
                <a:cs typeface="Calibri"/>
              </a:rPr>
              <a:t>System</a:t>
            </a:r>
            <a:r>
              <a:rPr sz="2400" spc="-127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400" spc="147" dirty="0">
                <a:solidFill>
                  <a:srgbClr val="E06666"/>
                </a:solidFill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0675" y="2689105"/>
            <a:ext cx="3311804" cy="193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235649" y="3669233"/>
            <a:ext cx="3275144" cy="22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526118" y="4014307"/>
            <a:ext cx="8678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80" dirty="0">
                <a:solidFill>
                  <a:srgbClr val="6C9EEB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9700" y="2897111"/>
            <a:ext cx="13021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52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7443" y="2534531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20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1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6" y="952499"/>
                </a:lnTo>
                <a:lnTo>
                  <a:pt x="1972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2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2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3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2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4" y="292099"/>
                </a:lnTo>
                <a:lnTo>
                  <a:pt x="47987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7" y="927099"/>
                </a:lnTo>
                <a:lnTo>
                  <a:pt x="59984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1" y="1015999"/>
                </a:lnTo>
                <a:close/>
              </a:path>
              <a:path w="1585595" h="1333500">
                <a:moveTo>
                  <a:pt x="1583498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9" y="25399"/>
                </a:lnTo>
                <a:lnTo>
                  <a:pt x="1579471" y="25399"/>
                </a:lnTo>
                <a:lnTo>
                  <a:pt x="1583498" y="38099"/>
                </a:lnTo>
                <a:lnTo>
                  <a:pt x="1585470" y="38099"/>
                </a:lnTo>
                <a:lnTo>
                  <a:pt x="1583498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7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3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2" y="63499"/>
                </a:lnTo>
                <a:lnTo>
                  <a:pt x="1389576" y="50799"/>
                </a:lnTo>
                <a:lnTo>
                  <a:pt x="1429593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2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3" y="76199"/>
                </a:lnTo>
                <a:lnTo>
                  <a:pt x="1445534" y="63499"/>
                </a:lnTo>
                <a:lnTo>
                  <a:pt x="1465584" y="50799"/>
                </a:lnTo>
                <a:lnTo>
                  <a:pt x="1511517" y="50799"/>
                </a:lnTo>
                <a:lnTo>
                  <a:pt x="1487523" y="63499"/>
                </a:lnTo>
                <a:lnTo>
                  <a:pt x="1465584" y="76199"/>
                </a:lnTo>
                <a:lnTo>
                  <a:pt x="1435592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7" y="88899"/>
                </a:lnTo>
                <a:lnTo>
                  <a:pt x="1541509" y="63499"/>
                </a:lnTo>
                <a:lnTo>
                  <a:pt x="1511517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6" y="114299"/>
                </a:lnTo>
                <a:lnTo>
                  <a:pt x="1521541" y="114299"/>
                </a:lnTo>
                <a:lnTo>
                  <a:pt x="1505518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5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8" y="114299"/>
                </a:moveTo>
                <a:lnTo>
                  <a:pt x="777739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8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1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6" y="279399"/>
                </a:lnTo>
                <a:lnTo>
                  <a:pt x="1477498" y="266699"/>
                </a:lnTo>
                <a:lnTo>
                  <a:pt x="1499520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6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3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5" y="901699"/>
                </a:lnTo>
                <a:lnTo>
                  <a:pt x="153986" y="888999"/>
                </a:lnTo>
                <a:lnTo>
                  <a:pt x="149960" y="863599"/>
                </a:lnTo>
                <a:lnTo>
                  <a:pt x="149960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60" y="571499"/>
                </a:lnTo>
                <a:lnTo>
                  <a:pt x="149960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8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1" y="698499"/>
                </a:lnTo>
                <a:lnTo>
                  <a:pt x="193921" y="749299"/>
                </a:lnTo>
                <a:lnTo>
                  <a:pt x="191949" y="825499"/>
                </a:lnTo>
                <a:lnTo>
                  <a:pt x="193921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9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1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8" y="571499"/>
                </a:lnTo>
                <a:lnTo>
                  <a:pt x="1419569" y="457199"/>
                </a:lnTo>
                <a:lnTo>
                  <a:pt x="1421541" y="406399"/>
                </a:lnTo>
                <a:lnTo>
                  <a:pt x="1421541" y="355599"/>
                </a:lnTo>
                <a:lnTo>
                  <a:pt x="1419569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9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7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1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4" y="406399"/>
                </a:lnTo>
                <a:lnTo>
                  <a:pt x="1485551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4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1" y="520699"/>
                </a:lnTo>
                <a:lnTo>
                  <a:pt x="1457531" y="533399"/>
                </a:lnTo>
                <a:lnTo>
                  <a:pt x="1455559" y="558799"/>
                </a:lnTo>
                <a:lnTo>
                  <a:pt x="1451533" y="609599"/>
                </a:lnTo>
                <a:lnTo>
                  <a:pt x="1481525" y="609599"/>
                </a:lnTo>
                <a:lnTo>
                  <a:pt x="1449561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4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4" y="787399"/>
                </a:lnTo>
                <a:lnTo>
                  <a:pt x="1453587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2" y="863599"/>
                </a:lnTo>
                <a:lnTo>
                  <a:pt x="1445534" y="876299"/>
                </a:lnTo>
                <a:lnTo>
                  <a:pt x="1449561" y="888999"/>
                </a:lnTo>
                <a:close/>
              </a:path>
              <a:path w="1585595" h="1333500">
                <a:moveTo>
                  <a:pt x="1493521" y="215899"/>
                </a:moveTo>
                <a:lnTo>
                  <a:pt x="1457531" y="215899"/>
                </a:lnTo>
                <a:lnTo>
                  <a:pt x="1479553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2" y="177799"/>
                </a:lnTo>
                <a:lnTo>
                  <a:pt x="1519487" y="190499"/>
                </a:lnTo>
                <a:lnTo>
                  <a:pt x="1493521" y="215899"/>
                </a:lnTo>
                <a:close/>
              </a:path>
              <a:path w="1585595" h="1333500">
                <a:moveTo>
                  <a:pt x="1505518" y="406399"/>
                </a:moveTo>
                <a:lnTo>
                  <a:pt x="1461557" y="406399"/>
                </a:lnTo>
                <a:lnTo>
                  <a:pt x="1493521" y="380999"/>
                </a:lnTo>
                <a:lnTo>
                  <a:pt x="1511517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4" y="380999"/>
                </a:lnTo>
                <a:lnTo>
                  <a:pt x="1533538" y="380999"/>
                </a:lnTo>
                <a:lnTo>
                  <a:pt x="1505518" y="406399"/>
                </a:lnTo>
                <a:close/>
              </a:path>
              <a:path w="1585595" h="1333500">
                <a:moveTo>
                  <a:pt x="1515543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1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3" y="342899"/>
                </a:lnTo>
                <a:close/>
              </a:path>
              <a:path w="1585595" h="1333500">
                <a:moveTo>
                  <a:pt x="1481525" y="609599"/>
                </a:moveTo>
                <a:lnTo>
                  <a:pt x="1451533" y="609599"/>
                </a:lnTo>
                <a:lnTo>
                  <a:pt x="1475526" y="584199"/>
                </a:lnTo>
                <a:lnTo>
                  <a:pt x="1499520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2" y="495299"/>
                </a:lnTo>
                <a:lnTo>
                  <a:pt x="1487523" y="495299"/>
                </a:lnTo>
                <a:lnTo>
                  <a:pt x="1499520" y="482599"/>
                </a:lnTo>
                <a:lnTo>
                  <a:pt x="1502325" y="480049"/>
                </a:lnTo>
                <a:lnTo>
                  <a:pt x="1529512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1" y="457199"/>
                </a:lnTo>
                <a:lnTo>
                  <a:pt x="1511517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4" y="380999"/>
                </a:lnTo>
                <a:lnTo>
                  <a:pt x="1573473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5" y="609599"/>
                </a:lnTo>
                <a:close/>
              </a:path>
              <a:path w="1585595" h="1333500">
                <a:moveTo>
                  <a:pt x="1485551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2" y="495299"/>
                </a:lnTo>
                <a:lnTo>
                  <a:pt x="1513489" y="507999"/>
                </a:lnTo>
                <a:lnTo>
                  <a:pt x="1485551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6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1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6" y="634999"/>
                </a:lnTo>
                <a:lnTo>
                  <a:pt x="1561476" y="647699"/>
                </a:lnTo>
                <a:lnTo>
                  <a:pt x="1561476" y="660399"/>
                </a:lnTo>
                <a:lnTo>
                  <a:pt x="1560293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1" y="711199"/>
                </a:lnTo>
                <a:lnTo>
                  <a:pt x="1449561" y="723899"/>
                </a:lnTo>
                <a:close/>
              </a:path>
              <a:path w="1585595" h="1333500">
                <a:moveTo>
                  <a:pt x="1465584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1" y="749299"/>
                </a:lnTo>
                <a:lnTo>
                  <a:pt x="1501492" y="736599"/>
                </a:lnTo>
                <a:lnTo>
                  <a:pt x="1511517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3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4" y="787399"/>
                </a:lnTo>
                <a:close/>
              </a:path>
              <a:path w="1585595" h="1333500">
                <a:moveTo>
                  <a:pt x="1464872" y="863599"/>
                </a:moveTo>
                <a:lnTo>
                  <a:pt x="1443562" y="863599"/>
                </a:lnTo>
                <a:lnTo>
                  <a:pt x="1467556" y="838199"/>
                </a:lnTo>
                <a:lnTo>
                  <a:pt x="1495494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2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4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20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4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4" y="901699"/>
                </a:lnTo>
                <a:close/>
              </a:path>
              <a:path w="1585595" h="1333500">
                <a:moveTo>
                  <a:pt x="1485551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7" y="952499"/>
                </a:lnTo>
                <a:lnTo>
                  <a:pt x="1533538" y="939799"/>
                </a:lnTo>
                <a:lnTo>
                  <a:pt x="1529512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6" y="939799"/>
                </a:lnTo>
                <a:lnTo>
                  <a:pt x="1573473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1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8" y="965199"/>
                </a:lnTo>
                <a:lnTo>
                  <a:pt x="1421541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9" y="927099"/>
                </a:lnTo>
                <a:lnTo>
                  <a:pt x="1529512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3" y="965199"/>
                </a:lnTo>
                <a:lnTo>
                  <a:pt x="1435592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8" y="1003299"/>
                </a:moveTo>
                <a:lnTo>
                  <a:pt x="1543481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8" y="1003299"/>
                </a:lnTo>
                <a:close/>
              </a:path>
              <a:path w="1585595" h="1333500">
                <a:moveTo>
                  <a:pt x="1583498" y="1015999"/>
                </a:moveTo>
                <a:lnTo>
                  <a:pt x="309863" y="1015999"/>
                </a:lnTo>
                <a:lnTo>
                  <a:pt x="403865" y="1003299"/>
                </a:lnTo>
                <a:lnTo>
                  <a:pt x="599841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8" y="1003299"/>
                </a:lnTo>
                <a:lnTo>
                  <a:pt x="1583498" y="1015999"/>
                </a:lnTo>
                <a:close/>
              </a:path>
              <a:path w="1585595" h="1333500">
                <a:moveTo>
                  <a:pt x="1583498" y="1028699"/>
                </a:moveTo>
                <a:lnTo>
                  <a:pt x="37962" y="1028699"/>
                </a:lnTo>
                <a:lnTo>
                  <a:pt x="31964" y="1015999"/>
                </a:lnTo>
                <a:lnTo>
                  <a:pt x="1585470" y="1015999"/>
                </a:lnTo>
                <a:lnTo>
                  <a:pt x="1583498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4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2" y="1193799"/>
                </a:lnTo>
                <a:lnTo>
                  <a:pt x="645774" y="1155699"/>
                </a:lnTo>
                <a:lnTo>
                  <a:pt x="645774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8" y="1041399"/>
                </a:lnTo>
                <a:lnTo>
                  <a:pt x="683818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2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9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3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1" y="1117599"/>
                </a:lnTo>
                <a:lnTo>
                  <a:pt x="805759" y="1117599"/>
                </a:lnTo>
                <a:lnTo>
                  <a:pt x="817755" y="1104899"/>
                </a:lnTo>
                <a:lnTo>
                  <a:pt x="845693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6" y="1041399"/>
                </a:lnTo>
                <a:lnTo>
                  <a:pt x="911676" y="1028699"/>
                </a:lnTo>
                <a:lnTo>
                  <a:pt x="941668" y="1028699"/>
                </a:lnTo>
                <a:lnTo>
                  <a:pt x="945694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3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30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3" y="1206499"/>
                </a:lnTo>
                <a:lnTo>
                  <a:pt x="901733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7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8" y="1130299"/>
                </a:lnTo>
                <a:lnTo>
                  <a:pt x="939696" y="1168399"/>
                </a:lnTo>
                <a:lnTo>
                  <a:pt x="939696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6" y="1155699"/>
                </a:lnTo>
                <a:lnTo>
                  <a:pt x="827698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3" y="1206499"/>
                </a:moveTo>
                <a:lnTo>
                  <a:pt x="837723" y="1206499"/>
                </a:lnTo>
                <a:lnTo>
                  <a:pt x="849720" y="1193799"/>
                </a:lnTo>
                <a:lnTo>
                  <a:pt x="859744" y="1181099"/>
                </a:lnTo>
                <a:lnTo>
                  <a:pt x="901733" y="1181099"/>
                </a:lnTo>
                <a:lnTo>
                  <a:pt x="887682" y="1193799"/>
                </a:lnTo>
                <a:lnTo>
                  <a:pt x="865743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8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4" y="1206499"/>
                </a:lnTo>
                <a:lnTo>
                  <a:pt x="941668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8" y="1231899"/>
                </a:lnTo>
                <a:lnTo>
                  <a:pt x="517835" y="1219199"/>
                </a:lnTo>
                <a:lnTo>
                  <a:pt x="629833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6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6" y="1244599"/>
                </a:lnTo>
                <a:close/>
              </a:path>
              <a:path w="1585595" h="1333500">
                <a:moveTo>
                  <a:pt x="865743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3" y="1244599"/>
                </a:lnTo>
                <a:close/>
              </a:path>
              <a:path w="1585595" h="1333500">
                <a:moveTo>
                  <a:pt x="1178605" y="1295399"/>
                </a:moveTo>
                <a:lnTo>
                  <a:pt x="971660" y="1295399"/>
                </a:lnTo>
                <a:lnTo>
                  <a:pt x="1031644" y="1282699"/>
                </a:lnTo>
                <a:lnTo>
                  <a:pt x="1123674" y="1282699"/>
                </a:lnTo>
                <a:lnTo>
                  <a:pt x="1113650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70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6" y="1282699"/>
                </a:lnTo>
                <a:lnTo>
                  <a:pt x="1178605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2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20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5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7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6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20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971632" y="3278438"/>
            <a:ext cx="3291840" cy="16087"/>
          </a:xfrm>
          <a:custGeom>
            <a:avLst/>
            <a:gdLst/>
            <a:ahLst/>
            <a:cxnLst/>
            <a:rect l="l" t="t" r="r" b="b"/>
            <a:pathLst>
              <a:path w="2468879" h="12064">
                <a:moveTo>
                  <a:pt x="0" y="11896"/>
                </a:moveTo>
                <a:lnTo>
                  <a:pt x="2468405" y="0"/>
                </a:lnTo>
              </a:path>
            </a:pathLst>
          </a:custGeom>
          <a:ln w="761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279801" y="3119223"/>
            <a:ext cx="462280" cy="336127"/>
          </a:xfrm>
          <a:custGeom>
            <a:avLst/>
            <a:gdLst/>
            <a:ahLst/>
            <a:cxnLst/>
            <a:rect l="l" t="t" r="r" b="b"/>
            <a:pathLst>
              <a:path w="346710" h="252094">
                <a:moveTo>
                  <a:pt x="1213" y="251720"/>
                </a:moveTo>
                <a:lnTo>
                  <a:pt x="0" y="0"/>
                </a:lnTo>
                <a:lnTo>
                  <a:pt x="346405" y="124193"/>
                </a:lnTo>
                <a:lnTo>
                  <a:pt x="1213" y="2517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008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738380"/>
            <a:ext cx="9465733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Reverse</a:t>
            </a:r>
            <a:r>
              <a:rPr sz="4000" b="1" spc="-467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sz="4000" b="1" spc="20" dirty="0">
                <a:latin typeface="Century Gothic" charset="0"/>
                <a:ea typeface="Century Gothic" charset="0"/>
                <a:cs typeface="Century Gothic" charset="0"/>
              </a:rPr>
              <a:t>Connection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7569" y="2594697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19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0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5" y="952499"/>
                </a:lnTo>
                <a:lnTo>
                  <a:pt x="1971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1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1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2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1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3" y="292099"/>
                </a:lnTo>
                <a:lnTo>
                  <a:pt x="47986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6" y="927099"/>
                </a:lnTo>
                <a:lnTo>
                  <a:pt x="59983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0" y="1015999"/>
                </a:lnTo>
                <a:close/>
              </a:path>
              <a:path w="1585595" h="1333500">
                <a:moveTo>
                  <a:pt x="1583497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8" y="25399"/>
                </a:lnTo>
                <a:lnTo>
                  <a:pt x="1579471" y="25399"/>
                </a:lnTo>
                <a:lnTo>
                  <a:pt x="1583497" y="38099"/>
                </a:lnTo>
                <a:lnTo>
                  <a:pt x="1585469" y="38099"/>
                </a:lnTo>
                <a:lnTo>
                  <a:pt x="1583497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6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2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1" y="63499"/>
                </a:lnTo>
                <a:lnTo>
                  <a:pt x="1389576" y="50799"/>
                </a:lnTo>
                <a:lnTo>
                  <a:pt x="1429592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1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2" y="76199"/>
                </a:lnTo>
                <a:lnTo>
                  <a:pt x="1445534" y="63499"/>
                </a:lnTo>
                <a:lnTo>
                  <a:pt x="1465583" y="50799"/>
                </a:lnTo>
                <a:lnTo>
                  <a:pt x="1511516" y="50799"/>
                </a:lnTo>
                <a:lnTo>
                  <a:pt x="1487523" y="63499"/>
                </a:lnTo>
                <a:lnTo>
                  <a:pt x="1465583" y="76199"/>
                </a:lnTo>
                <a:lnTo>
                  <a:pt x="1435591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6" y="88899"/>
                </a:lnTo>
                <a:lnTo>
                  <a:pt x="1541508" y="63499"/>
                </a:lnTo>
                <a:lnTo>
                  <a:pt x="1511516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5" y="114299"/>
                </a:lnTo>
                <a:lnTo>
                  <a:pt x="1521541" y="114299"/>
                </a:lnTo>
                <a:lnTo>
                  <a:pt x="1505517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4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7" y="114299"/>
                </a:moveTo>
                <a:lnTo>
                  <a:pt x="777738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7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0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5" y="279399"/>
                </a:lnTo>
                <a:lnTo>
                  <a:pt x="1477498" y="266699"/>
                </a:lnTo>
                <a:lnTo>
                  <a:pt x="1499519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5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2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4" y="901699"/>
                </a:lnTo>
                <a:lnTo>
                  <a:pt x="153986" y="888999"/>
                </a:lnTo>
                <a:lnTo>
                  <a:pt x="149959" y="863599"/>
                </a:lnTo>
                <a:lnTo>
                  <a:pt x="149959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59" y="571499"/>
                </a:lnTo>
                <a:lnTo>
                  <a:pt x="149959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7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0" y="698499"/>
                </a:lnTo>
                <a:lnTo>
                  <a:pt x="193920" y="749299"/>
                </a:lnTo>
                <a:lnTo>
                  <a:pt x="191949" y="825499"/>
                </a:lnTo>
                <a:lnTo>
                  <a:pt x="193920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8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0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7" y="571499"/>
                </a:lnTo>
                <a:lnTo>
                  <a:pt x="1419568" y="457199"/>
                </a:lnTo>
                <a:lnTo>
                  <a:pt x="1421540" y="406399"/>
                </a:lnTo>
                <a:lnTo>
                  <a:pt x="1421540" y="355599"/>
                </a:lnTo>
                <a:lnTo>
                  <a:pt x="1419568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8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6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2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3" y="406399"/>
                </a:lnTo>
                <a:lnTo>
                  <a:pt x="1485550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3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0" y="520699"/>
                </a:lnTo>
                <a:lnTo>
                  <a:pt x="1457531" y="533399"/>
                </a:lnTo>
                <a:lnTo>
                  <a:pt x="1455558" y="558799"/>
                </a:lnTo>
                <a:lnTo>
                  <a:pt x="1451532" y="609599"/>
                </a:lnTo>
                <a:lnTo>
                  <a:pt x="1481524" y="609599"/>
                </a:lnTo>
                <a:lnTo>
                  <a:pt x="1449560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3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3" y="787399"/>
                </a:lnTo>
                <a:lnTo>
                  <a:pt x="1453586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1" y="863599"/>
                </a:lnTo>
                <a:lnTo>
                  <a:pt x="1445534" y="876299"/>
                </a:lnTo>
                <a:lnTo>
                  <a:pt x="1449560" y="888999"/>
                </a:lnTo>
                <a:close/>
              </a:path>
              <a:path w="1585595" h="1333500">
                <a:moveTo>
                  <a:pt x="1493522" y="215899"/>
                </a:moveTo>
                <a:lnTo>
                  <a:pt x="1457531" y="215899"/>
                </a:lnTo>
                <a:lnTo>
                  <a:pt x="1479552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1" y="177799"/>
                </a:lnTo>
                <a:lnTo>
                  <a:pt x="1519487" y="190499"/>
                </a:lnTo>
                <a:lnTo>
                  <a:pt x="1493522" y="215899"/>
                </a:lnTo>
                <a:close/>
              </a:path>
              <a:path w="1585595" h="1333500">
                <a:moveTo>
                  <a:pt x="1505517" y="406399"/>
                </a:moveTo>
                <a:lnTo>
                  <a:pt x="1461557" y="406399"/>
                </a:lnTo>
                <a:lnTo>
                  <a:pt x="1493522" y="380999"/>
                </a:lnTo>
                <a:lnTo>
                  <a:pt x="1511516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3" y="380999"/>
                </a:lnTo>
                <a:lnTo>
                  <a:pt x="1533538" y="380999"/>
                </a:lnTo>
                <a:lnTo>
                  <a:pt x="1505517" y="406399"/>
                </a:lnTo>
                <a:close/>
              </a:path>
              <a:path w="1585595" h="1333500">
                <a:moveTo>
                  <a:pt x="1515542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2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2" y="342899"/>
                </a:lnTo>
                <a:close/>
              </a:path>
              <a:path w="1585595" h="1333500">
                <a:moveTo>
                  <a:pt x="1481524" y="609599"/>
                </a:moveTo>
                <a:lnTo>
                  <a:pt x="1451532" y="609599"/>
                </a:lnTo>
                <a:lnTo>
                  <a:pt x="1475526" y="584199"/>
                </a:lnTo>
                <a:lnTo>
                  <a:pt x="1499519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1" y="495299"/>
                </a:lnTo>
                <a:lnTo>
                  <a:pt x="1487523" y="495299"/>
                </a:lnTo>
                <a:lnTo>
                  <a:pt x="1499519" y="482599"/>
                </a:lnTo>
                <a:lnTo>
                  <a:pt x="1502325" y="480049"/>
                </a:lnTo>
                <a:lnTo>
                  <a:pt x="1529511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2" y="457199"/>
                </a:lnTo>
                <a:lnTo>
                  <a:pt x="1511516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3" y="380999"/>
                </a:lnTo>
                <a:lnTo>
                  <a:pt x="1573472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4" y="609599"/>
                </a:lnTo>
                <a:close/>
              </a:path>
              <a:path w="1585595" h="1333500">
                <a:moveTo>
                  <a:pt x="1485550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1" y="495299"/>
                </a:lnTo>
                <a:lnTo>
                  <a:pt x="1513489" y="507999"/>
                </a:lnTo>
                <a:lnTo>
                  <a:pt x="1485550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5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0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5" y="634999"/>
                </a:lnTo>
                <a:lnTo>
                  <a:pt x="1561475" y="647699"/>
                </a:lnTo>
                <a:lnTo>
                  <a:pt x="1561475" y="660399"/>
                </a:lnTo>
                <a:lnTo>
                  <a:pt x="1560292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0" y="711199"/>
                </a:lnTo>
                <a:lnTo>
                  <a:pt x="1449560" y="723899"/>
                </a:lnTo>
                <a:close/>
              </a:path>
              <a:path w="1585595" h="1333500">
                <a:moveTo>
                  <a:pt x="1465583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0" y="749299"/>
                </a:lnTo>
                <a:lnTo>
                  <a:pt x="1501492" y="736599"/>
                </a:lnTo>
                <a:lnTo>
                  <a:pt x="1511516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2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3" y="787399"/>
                </a:lnTo>
                <a:close/>
              </a:path>
              <a:path w="1585595" h="1333500">
                <a:moveTo>
                  <a:pt x="1464871" y="863599"/>
                </a:moveTo>
                <a:lnTo>
                  <a:pt x="1443562" y="863599"/>
                </a:lnTo>
                <a:lnTo>
                  <a:pt x="1467555" y="838199"/>
                </a:lnTo>
                <a:lnTo>
                  <a:pt x="1495493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1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3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19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3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3" y="901699"/>
                </a:lnTo>
                <a:close/>
              </a:path>
              <a:path w="1585595" h="1333500">
                <a:moveTo>
                  <a:pt x="1485550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6" y="952499"/>
                </a:lnTo>
                <a:lnTo>
                  <a:pt x="1533538" y="939799"/>
                </a:lnTo>
                <a:lnTo>
                  <a:pt x="1529511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5" y="939799"/>
                </a:lnTo>
                <a:lnTo>
                  <a:pt x="1573472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0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7" y="965199"/>
                </a:lnTo>
                <a:lnTo>
                  <a:pt x="1421540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8" y="927099"/>
                </a:lnTo>
                <a:lnTo>
                  <a:pt x="1529511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2" y="965199"/>
                </a:lnTo>
                <a:lnTo>
                  <a:pt x="1435591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7" y="1003299"/>
                </a:moveTo>
                <a:lnTo>
                  <a:pt x="1543480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7" y="1003299"/>
                </a:lnTo>
                <a:close/>
              </a:path>
              <a:path w="1585595" h="1333500">
                <a:moveTo>
                  <a:pt x="1583497" y="1015999"/>
                </a:moveTo>
                <a:lnTo>
                  <a:pt x="309862" y="1015999"/>
                </a:lnTo>
                <a:lnTo>
                  <a:pt x="403865" y="1003299"/>
                </a:lnTo>
                <a:lnTo>
                  <a:pt x="599840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7" y="1003299"/>
                </a:lnTo>
                <a:lnTo>
                  <a:pt x="1583497" y="1015999"/>
                </a:lnTo>
                <a:close/>
              </a:path>
              <a:path w="1585595" h="1333500">
                <a:moveTo>
                  <a:pt x="1583497" y="1028699"/>
                </a:moveTo>
                <a:lnTo>
                  <a:pt x="37962" y="1028699"/>
                </a:lnTo>
                <a:lnTo>
                  <a:pt x="31963" y="1015999"/>
                </a:lnTo>
                <a:lnTo>
                  <a:pt x="1585469" y="1015999"/>
                </a:lnTo>
                <a:lnTo>
                  <a:pt x="1583497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3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1" y="1193799"/>
                </a:lnTo>
                <a:lnTo>
                  <a:pt x="645773" y="1155699"/>
                </a:lnTo>
                <a:lnTo>
                  <a:pt x="645773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7" y="1041399"/>
                </a:lnTo>
                <a:lnTo>
                  <a:pt x="683817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1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8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2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0" y="1117599"/>
                </a:lnTo>
                <a:lnTo>
                  <a:pt x="805758" y="1117599"/>
                </a:lnTo>
                <a:lnTo>
                  <a:pt x="817755" y="1104899"/>
                </a:lnTo>
                <a:lnTo>
                  <a:pt x="845692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5" y="1041399"/>
                </a:lnTo>
                <a:lnTo>
                  <a:pt x="911675" y="1028699"/>
                </a:lnTo>
                <a:lnTo>
                  <a:pt x="941667" y="1028699"/>
                </a:lnTo>
                <a:lnTo>
                  <a:pt x="945693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2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29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2" y="1206499"/>
                </a:lnTo>
                <a:lnTo>
                  <a:pt x="901732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6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7" y="1130299"/>
                </a:lnTo>
                <a:lnTo>
                  <a:pt x="939695" y="1168399"/>
                </a:lnTo>
                <a:lnTo>
                  <a:pt x="939695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5" y="1155699"/>
                </a:lnTo>
                <a:lnTo>
                  <a:pt x="827697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2" y="1206499"/>
                </a:moveTo>
                <a:lnTo>
                  <a:pt x="837722" y="1206499"/>
                </a:lnTo>
                <a:lnTo>
                  <a:pt x="849719" y="1193799"/>
                </a:lnTo>
                <a:lnTo>
                  <a:pt x="859744" y="1181099"/>
                </a:lnTo>
                <a:lnTo>
                  <a:pt x="901732" y="1181099"/>
                </a:lnTo>
                <a:lnTo>
                  <a:pt x="887682" y="1193799"/>
                </a:lnTo>
                <a:lnTo>
                  <a:pt x="865742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7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3" y="1206499"/>
                </a:lnTo>
                <a:lnTo>
                  <a:pt x="941667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7" y="1231899"/>
                </a:lnTo>
                <a:lnTo>
                  <a:pt x="517834" y="1219199"/>
                </a:lnTo>
                <a:lnTo>
                  <a:pt x="629832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5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5" y="1244599"/>
                </a:lnTo>
                <a:close/>
              </a:path>
              <a:path w="1585595" h="1333500">
                <a:moveTo>
                  <a:pt x="865742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2" y="1244599"/>
                </a:lnTo>
                <a:close/>
              </a:path>
              <a:path w="1585595" h="1333500">
                <a:moveTo>
                  <a:pt x="1178604" y="1295399"/>
                </a:moveTo>
                <a:lnTo>
                  <a:pt x="971660" y="1295399"/>
                </a:lnTo>
                <a:lnTo>
                  <a:pt x="1031643" y="1282699"/>
                </a:lnTo>
                <a:lnTo>
                  <a:pt x="1123674" y="1282699"/>
                </a:lnTo>
                <a:lnTo>
                  <a:pt x="1113649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69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5" y="1282699"/>
                </a:lnTo>
                <a:lnTo>
                  <a:pt x="1178604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1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19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4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6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5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19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02071" y="2980513"/>
            <a:ext cx="11692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07" dirty="0">
                <a:solidFill>
                  <a:srgbClr val="FFFFFF"/>
                </a:solidFill>
                <a:latin typeface="Calibri"/>
                <a:cs typeface="Calibri"/>
              </a:rPr>
              <a:t>Victim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8123" y="2216231"/>
            <a:ext cx="2535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73" dirty="0">
                <a:solidFill>
                  <a:srgbClr val="E06666"/>
                </a:solidFill>
                <a:latin typeface="Calibri"/>
                <a:cs typeface="Calibri"/>
              </a:rPr>
              <a:t>System</a:t>
            </a:r>
            <a:r>
              <a:rPr sz="2400" spc="-127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400" spc="147" dirty="0">
                <a:solidFill>
                  <a:srgbClr val="E06666"/>
                </a:solidFill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0675" y="2689105"/>
            <a:ext cx="3311804" cy="193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235649" y="3669233"/>
            <a:ext cx="3275144" cy="22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526118" y="4014307"/>
            <a:ext cx="8678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80" dirty="0">
                <a:solidFill>
                  <a:srgbClr val="6C9EEB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9700" y="2897111"/>
            <a:ext cx="13021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52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7443" y="2534531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20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1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6" y="952499"/>
                </a:lnTo>
                <a:lnTo>
                  <a:pt x="1972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2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2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3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2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4" y="292099"/>
                </a:lnTo>
                <a:lnTo>
                  <a:pt x="47987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7" y="927099"/>
                </a:lnTo>
                <a:lnTo>
                  <a:pt x="59984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1" y="1015999"/>
                </a:lnTo>
                <a:close/>
              </a:path>
              <a:path w="1585595" h="1333500">
                <a:moveTo>
                  <a:pt x="1583498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9" y="25399"/>
                </a:lnTo>
                <a:lnTo>
                  <a:pt x="1579471" y="25399"/>
                </a:lnTo>
                <a:lnTo>
                  <a:pt x="1583498" y="38099"/>
                </a:lnTo>
                <a:lnTo>
                  <a:pt x="1585470" y="38099"/>
                </a:lnTo>
                <a:lnTo>
                  <a:pt x="1583498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7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3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2" y="63499"/>
                </a:lnTo>
                <a:lnTo>
                  <a:pt x="1389576" y="50799"/>
                </a:lnTo>
                <a:lnTo>
                  <a:pt x="1429593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2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3" y="76199"/>
                </a:lnTo>
                <a:lnTo>
                  <a:pt x="1445534" y="63499"/>
                </a:lnTo>
                <a:lnTo>
                  <a:pt x="1465584" y="50799"/>
                </a:lnTo>
                <a:lnTo>
                  <a:pt x="1511517" y="50799"/>
                </a:lnTo>
                <a:lnTo>
                  <a:pt x="1487523" y="63499"/>
                </a:lnTo>
                <a:lnTo>
                  <a:pt x="1465584" y="76199"/>
                </a:lnTo>
                <a:lnTo>
                  <a:pt x="1435592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7" y="88899"/>
                </a:lnTo>
                <a:lnTo>
                  <a:pt x="1541509" y="63499"/>
                </a:lnTo>
                <a:lnTo>
                  <a:pt x="1511517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6" y="114299"/>
                </a:lnTo>
                <a:lnTo>
                  <a:pt x="1521541" y="114299"/>
                </a:lnTo>
                <a:lnTo>
                  <a:pt x="1505518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5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8" y="114299"/>
                </a:moveTo>
                <a:lnTo>
                  <a:pt x="777739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8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1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6" y="279399"/>
                </a:lnTo>
                <a:lnTo>
                  <a:pt x="1477498" y="266699"/>
                </a:lnTo>
                <a:lnTo>
                  <a:pt x="1499520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6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3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5" y="901699"/>
                </a:lnTo>
                <a:lnTo>
                  <a:pt x="153986" y="888999"/>
                </a:lnTo>
                <a:lnTo>
                  <a:pt x="149960" y="863599"/>
                </a:lnTo>
                <a:lnTo>
                  <a:pt x="149960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60" y="571499"/>
                </a:lnTo>
                <a:lnTo>
                  <a:pt x="149960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8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1" y="698499"/>
                </a:lnTo>
                <a:lnTo>
                  <a:pt x="193921" y="749299"/>
                </a:lnTo>
                <a:lnTo>
                  <a:pt x="191949" y="825499"/>
                </a:lnTo>
                <a:lnTo>
                  <a:pt x="193921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9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1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8" y="571499"/>
                </a:lnTo>
                <a:lnTo>
                  <a:pt x="1419569" y="457199"/>
                </a:lnTo>
                <a:lnTo>
                  <a:pt x="1421541" y="406399"/>
                </a:lnTo>
                <a:lnTo>
                  <a:pt x="1421541" y="355599"/>
                </a:lnTo>
                <a:lnTo>
                  <a:pt x="1419569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9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7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1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4" y="406399"/>
                </a:lnTo>
                <a:lnTo>
                  <a:pt x="1485551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4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1" y="520699"/>
                </a:lnTo>
                <a:lnTo>
                  <a:pt x="1457531" y="533399"/>
                </a:lnTo>
                <a:lnTo>
                  <a:pt x="1455559" y="558799"/>
                </a:lnTo>
                <a:lnTo>
                  <a:pt x="1451533" y="609599"/>
                </a:lnTo>
                <a:lnTo>
                  <a:pt x="1481525" y="609599"/>
                </a:lnTo>
                <a:lnTo>
                  <a:pt x="1449561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4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4" y="787399"/>
                </a:lnTo>
                <a:lnTo>
                  <a:pt x="1453587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2" y="863599"/>
                </a:lnTo>
                <a:lnTo>
                  <a:pt x="1445534" y="876299"/>
                </a:lnTo>
                <a:lnTo>
                  <a:pt x="1449561" y="888999"/>
                </a:lnTo>
                <a:close/>
              </a:path>
              <a:path w="1585595" h="1333500">
                <a:moveTo>
                  <a:pt x="1493521" y="215899"/>
                </a:moveTo>
                <a:lnTo>
                  <a:pt x="1457531" y="215899"/>
                </a:lnTo>
                <a:lnTo>
                  <a:pt x="1479553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2" y="177799"/>
                </a:lnTo>
                <a:lnTo>
                  <a:pt x="1519487" y="190499"/>
                </a:lnTo>
                <a:lnTo>
                  <a:pt x="1493521" y="215899"/>
                </a:lnTo>
                <a:close/>
              </a:path>
              <a:path w="1585595" h="1333500">
                <a:moveTo>
                  <a:pt x="1505518" y="406399"/>
                </a:moveTo>
                <a:lnTo>
                  <a:pt x="1461557" y="406399"/>
                </a:lnTo>
                <a:lnTo>
                  <a:pt x="1493521" y="380999"/>
                </a:lnTo>
                <a:lnTo>
                  <a:pt x="1511517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4" y="380999"/>
                </a:lnTo>
                <a:lnTo>
                  <a:pt x="1533538" y="380999"/>
                </a:lnTo>
                <a:lnTo>
                  <a:pt x="1505518" y="406399"/>
                </a:lnTo>
                <a:close/>
              </a:path>
              <a:path w="1585595" h="1333500">
                <a:moveTo>
                  <a:pt x="1515543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1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3" y="342899"/>
                </a:lnTo>
                <a:close/>
              </a:path>
              <a:path w="1585595" h="1333500">
                <a:moveTo>
                  <a:pt x="1481525" y="609599"/>
                </a:moveTo>
                <a:lnTo>
                  <a:pt x="1451533" y="609599"/>
                </a:lnTo>
                <a:lnTo>
                  <a:pt x="1475526" y="584199"/>
                </a:lnTo>
                <a:lnTo>
                  <a:pt x="1499520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2" y="495299"/>
                </a:lnTo>
                <a:lnTo>
                  <a:pt x="1487523" y="495299"/>
                </a:lnTo>
                <a:lnTo>
                  <a:pt x="1499520" y="482599"/>
                </a:lnTo>
                <a:lnTo>
                  <a:pt x="1502325" y="480049"/>
                </a:lnTo>
                <a:lnTo>
                  <a:pt x="1529512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1" y="457199"/>
                </a:lnTo>
                <a:lnTo>
                  <a:pt x="1511517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4" y="380999"/>
                </a:lnTo>
                <a:lnTo>
                  <a:pt x="1573473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5" y="609599"/>
                </a:lnTo>
                <a:close/>
              </a:path>
              <a:path w="1585595" h="1333500">
                <a:moveTo>
                  <a:pt x="1485551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2" y="495299"/>
                </a:lnTo>
                <a:lnTo>
                  <a:pt x="1513489" y="507999"/>
                </a:lnTo>
                <a:lnTo>
                  <a:pt x="1485551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6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1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6" y="634999"/>
                </a:lnTo>
                <a:lnTo>
                  <a:pt x="1561476" y="647699"/>
                </a:lnTo>
                <a:lnTo>
                  <a:pt x="1561476" y="660399"/>
                </a:lnTo>
                <a:lnTo>
                  <a:pt x="1560293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1" y="711199"/>
                </a:lnTo>
                <a:lnTo>
                  <a:pt x="1449561" y="723899"/>
                </a:lnTo>
                <a:close/>
              </a:path>
              <a:path w="1585595" h="1333500">
                <a:moveTo>
                  <a:pt x="1465584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1" y="749299"/>
                </a:lnTo>
                <a:lnTo>
                  <a:pt x="1501492" y="736599"/>
                </a:lnTo>
                <a:lnTo>
                  <a:pt x="1511517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3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4" y="787399"/>
                </a:lnTo>
                <a:close/>
              </a:path>
              <a:path w="1585595" h="1333500">
                <a:moveTo>
                  <a:pt x="1464872" y="863599"/>
                </a:moveTo>
                <a:lnTo>
                  <a:pt x="1443562" y="863599"/>
                </a:lnTo>
                <a:lnTo>
                  <a:pt x="1467556" y="838199"/>
                </a:lnTo>
                <a:lnTo>
                  <a:pt x="1495494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2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4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20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4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4" y="901699"/>
                </a:lnTo>
                <a:close/>
              </a:path>
              <a:path w="1585595" h="1333500">
                <a:moveTo>
                  <a:pt x="1485551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7" y="952499"/>
                </a:lnTo>
                <a:lnTo>
                  <a:pt x="1533538" y="939799"/>
                </a:lnTo>
                <a:lnTo>
                  <a:pt x="1529512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6" y="939799"/>
                </a:lnTo>
                <a:lnTo>
                  <a:pt x="1573473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1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8" y="965199"/>
                </a:lnTo>
                <a:lnTo>
                  <a:pt x="1421541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9" y="927099"/>
                </a:lnTo>
                <a:lnTo>
                  <a:pt x="1529512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3" y="965199"/>
                </a:lnTo>
                <a:lnTo>
                  <a:pt x="1435592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8" y="1003299"/>
                </a:moveTo>
                <a:lnTo>
                  <a:pt x="1543481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8" y="1003299"/>
                </a:lnTo>
                <a:close/>
              </a:path>
              <a:path w="1585595" h="1333500">
                <a:moveTo>
                  <a:pt x="1583498" y="1015999"/>
                </a:moveTo>
                <a:lnTo>
                  <a:pt x="309863" y="1015999"/>
                </a:lnTo>
                <a:lnTo>
                  <a:pt x="403865" y="1003299"/>
                </a:lnTo>
                <a:lnTo>
                  <a:pt x="599841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8" y="1003299"/>
                </a:lnTo>
                <a:lnTo>
                  <a:pt x="1583498" y="1015999"/>
                </a:lnTo>
                <a:close/>
              </a:path>
              <a:path w="1585595" h="1333500">
                <a:moveTo>
                  <a:pt x="1583498" y="1028699"/>
                </a:moveTo>
                <a:lnTo>
                  <a:pt x="37962" y="1028699"/>
                </a:lnTo>
                <a:lnTo>
                  <a:pt x="31964" y="1015999"/>
                </a:lnTo>
                <a:lnTo>
                  <a:pt x="1585470" y="1015999"/>
                </a:lnTo>
                <a:lnTo>
                  <a:pt x="1583498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4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2" y="1193799"/>
                </a:lnTo>
                <a:lnTo>
                  <a:pt x="645774" y="1155699"/>
                </a:lnTo>
                <a:lnTo>
                  <a:pt x="645774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8" y="1041399"/>
                </a:lnTo>
                <a:lnTo>
                  <a:pt x="683818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2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9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3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1" y="1117599"/>
                </a:lnTo>
                <a:lnTo>
                  <a:pt x="805759" y="1117599"/>
                </a:lnTo>
                <a:lnTo>
                  <a:pt x="817755" y="1104899"/>
                </a:lnTo>
                <a:lnTo>
                  <a:pt x="845693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6" y="1041399"/>
                </a:lnTo>
                <a:lnTo>
                  <a:pt x="911676" y="1028699"/>
                </a:lnTo>
                <a:lnTo>
                  <a:pt x="941668" y="1028699"/>
                </a:lnTo>
                <a:lnTo>
                  <a:pt x="945694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3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30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3" y="1206499"/>
                </a:lnTo>
                <a:lnTo>
                  <a:pt x="901733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7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8" y="1130299"/>
                </a:lnTo>
                <a:lnTo>
                  <a:pt x="939696" y="1168399"/>
                </a:lnTo>
                <a:lnTo>
                  <a:pt x="939696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6" y="1155699"/>
                </a:lnTo>
                <a:lnTo>
                  <a:pt x="827698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3" y="1206499"/>
                </a:moveTo>
                <a:lnTo>
                  <a:pt x="837723" y="1206499"/>
                </a:lnTo>
                <a:lnTo>
                  <a:pt x="849720" y="1193799"/>
                </a:lnTo>
                <a:lnTo>
                  <a:pt x="859744" y="1181099"/>
                </a:lnTo>
                <a:lnTo>
                  <a:pt x="901733" y="1181099"/>
                </a:lnTo>
                <a:lnTo>
                  <a:pt x="887682" y="1193799"/>
                </a:lnTo>
                <a:lnTo>
                  <a:pt x="865743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8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4" y="1206499"/>
                </a:lnTo>
                <a:lnTo>
                  <a:pt x="941668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8" y="1231899"/>
                </a:lnTo>
                <a:lnTo>
                  <a:pt x="517835" y="1219199"/>
                </a:lnTo>
                <a:lnTo>
                  <a:pt x="629833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6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6" y="1244599"/>
                </a:lnTo>
                <a:close/>
              </a:path>
              <a:path w="1585595" h="1333500">
                <a:moveTo>
                  <a:pt x="865743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3" y="1244599"/>
                </a:lnTo>
                <a:close/>
              </a:path>
              <a:path w="1585595" h="1333500">
                <a:moveTo>
                  <a:pt x="1178605" y="1295399"/>
                </a:moveTo>
                <a:lnTo>
                  <a:pt x="971660" y="1295399"/>
                </a:lnTo>
                <a:lnTo>
                  <a:pt x="1031644" y="1282699"/>
                </a:lnTo>
                <a:lnTo>
                  <a:pt x="1123674" y="1282699"/>
                </a:lnTo>
                <a:lnTo>
                  <a:pt x="1113650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70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6" y="1282699"/>
                </a:lnTo>
                <a:lnTo>
                  <a:pt x="1178605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2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20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5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7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6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20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519699" y="3275833"/>
            <a:ext cx="3393440" cy="0"/>
          </a:xfrm>
          <a:custGeom>
            <a:avLst/>
            <a:gdLst/>
            <a:ahLst/>
            <a:cxnLst/>
            <a:rect l="l" t="t" r="r" b="b"/>
            <a:pathLst>
              <a:path w="2545079">
                <a:moveTo>
                  <a:pt x="2544599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58629" y="3108017"/>
            <a:ext cx="461433" cy="336127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345803" y="251724"/>
                </a:moveTo>
                <a:lnTo>
                  <a:pt x="0" y="125862"/>
                </a:lnTo>
                <a:lnTo>
                  <a:pt x="345803" y="0"/>
                </a:lnTo>
                <a:lnTo>
                  <a:pt x="345803" y="2517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058629" y="3108017"/>
            <a:ext cx="461433" cy="336127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345803" y="0"/>
                </a:moveTo>
                <a:lnTo>
                  <a:pt x="0" y="125862"/>
                </a:lnTo>
                <a:lnTo>
                  <a:pt x="345803" y="251724"/>
                </a:lnTo>
                <a:lnTo>
                  <a:pt x="345803" y="0"/>
                </a:lnTo>
                <a:close/>
              </a:path>
            </a:pathLst>
          </a:custGeom>
          <a:ln w="761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510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569" y="2594697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19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0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5" y="952499"/>
                </a:lnTo>
                <a:lnTo>
                  <a:pt x="1971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1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1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2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1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3" y="292099"/>
                </a:lnTo>
                <a:lnTo>
                  <a:pt x="47986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6" y="927099"/>
                </a:lnTo>
                <a:lnTo>
                  <a:pt x="59983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0" y="1015999"/>
                </a:lnTo>
                <a:close/>
              </a:path>
              <a:path w="1585595" h="1333500">
                <a:moveTo>
                  <a:pt x="1583497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8" y="25399"/>
                </a:lnTo>
                <a:lnTo>
                  <a:pt x="1579471" y="25399"/>
                </a:lnTo>
                <a:lnTo>
                  <a:pt x="1583497" y="38099"/>
                </a:lnTo>
                <a:lnTo>
                  <a:pt x="1585469" y="38099"/>
                </a:lnTo>
                <a:lnTo>
                  <a:pt x="1583497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6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2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1" y="63499"/>
                </a:lnTo>
                <a:lnTo>
                  <a:pt x="1389576" y="50799"/>
                </a:lnTo>
                <a:lnTo>
                  <a:pt x="1429592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1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2" y="76199"/>
                </a:lnTo>
                <a:lnTo>
                  <a:pt x="1445534" y="63499"/>
                </a:lnTo>
                <a:lnTo>
                  <a:pt x="1465583" y="50799"/>
                </a:lnTo>
                <a:lnTo>
                  <a:pt x="1511516" y="50799"/>
                </a:lnTo>
                <a:lnTo>
                  <a:pt x="1487523" y="63499"/>
                </a:lnTo>
                <a:lnTo>
                  <a:pt x="1465583" y="76199"/>
                </a:lnTo>
                <a:lnTo>
                  <a:pt x="1435591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6" y="88899"/>
                </a:lnTo>
                <a:lnTo>
                  <a:pt x="1541508" y="63499"/>
                </a:lnTo>
                <a:lnTo>
                  <a:pt x="1511516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5" y="114299"/>
                </a:lnTo>
                <a:lnTo>
                  <a:pt x="1521541" y="114299"/>
                </a:lnTo>
                <a:lnTo>
                  <a:pt x="1505517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4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7" y="114299"/>
                </a:moveTo>
                <a:lnTo>
                  <a:pt x="777738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7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0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5" y="279399"/>
                </a:lnTo>
                <a:lnTo>
                  <a:pt x="1477498" y="266699"/>
                </a:lnTo>
                <a:lnTo>
                  <a:pt x="1499519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5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2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4" y="901699"/>
                </a:lnTo>
                <a:lnTo>
                  <a:pt x="153986" y="888999"/>
                </a:lnTo>
                <a:lnTo>
                  <a:pt x="149959" y="863599"/>
                </a:lnTo>
                <a:lnTo>
                  <a:pt x="149959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59" y="571499"/>
                </a:lnTo>
                <a:lnTo>
                  <a:pt x="149959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7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0" y="698499"/>
                </a:lnTo>
                <a:lnTo>
                  <a:pt x="193920" y="749299"/>
                </a:lnTo>
                <a:lnTo>
                  <a:pt x="191949" y="825499"/>
                </a:lnTo>
                <a:lnTo>
                  <a:pt x="193920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8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0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7" y="571499"/>
                </a:lnTo>
                <a:lnTo>
                  <a:pt x="1419568" y="457199"/>
                </a:lnTo>
                <a:lnTo>
                  <a:pt x="1421540" y="406399"/>
                </a:lnTo>
                <a:lnTo>
                  <a:pt x="1421540" y="355599"/>
                </a:lnTo>
                <a:lnTo>
                  <a:pt x="1419568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8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6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2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3" y="406399"/>
                </a:lnTo>
                <a:lnTo>
                  <a:pt x="1485550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3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0" y="520699"/>
                </a:lnTo>
                <a:lnTo>
                  <a:pt x="1457531" y="533399"/>
                </a:lnTo>
                <a:lnTo>
                  <a:pt x="1455558" y="558799"/>
                </a:lnTo>
                <a:lnTo>
                  <a:pt x="1451532" y="609599"/>
                </a:lnTo>
                <a:lnTo>
                  <a:pt x="1481524" y="609599"/>
                </a:lnTo>
                <a:lnTo>
                  <a:pt x="1449560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3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3" y="787399"/>
                </a:lnTo>
                <a:lnTo>
                  <a:pt x="1453586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1" y="863599"/>
                </a:lnTo>
                <a:lnTo>
                  <a:pt x="1445534" y="876299"/>
                </a:lnTo>
                <a:lnTo>
                  <a:pt x="1449560" y="888999"/>
                </a:lnTo>
                <a:close/>
              </a:path>
              <a:path w="1585595" h="1333500">
                <a:moveTo>
                  <a:pt x="1493522" y="215899"/>
                </a:moveTo>
                <a:lnTo>
                  <a:pt x="1457531" y="215899"/>
                </a:lnTo>
                <a:lnTo>
                  <a:pt x="1479552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1" y="177799"/>
                </a:lnTo>
                <a:lnTo>
                  <a:pt x="1519487" y="190499"/>
                </a:lnTo>
                <a:lnTo>
                  <a:pt x="1493522" y="215899"/>
                </a:lnTo>
                <a:close/>
              </a:path>
              <a:path w="1585595" h="1333500">
                <a:moveTo>
                  <a:pt x="1505517" y="406399"/>
                </a:moveTo>
                <a:lnTo>
                  <a:pt x="1461557" y="406399"/>
                </a:lnTo>
                <a:lnTo>
                  <a:pt x="1493522" y="380999"/>
                </a:lnTo>
                <a:lnTo>
                  <a:pt x="1511516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3" y="380999"/>
                </a:lnTo>
                <a:lnTo>
                  <a:pt x="1533538" y="380999"/>
                </a:lnTo>
                <a:lnTo>
                  <a:pt x="1505517" y="406399"/>
                </a:lnTo>
                <a:close/>
              </a:path>
              <a:path w="1585595" h="1333500">
                <a:moveTo>
                  <a:pt x="1515542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2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2" y="342899"/>
                </a:lnTo>
                <a:close/>
              </a:path>
              <a:path w="1585595" h="1333500">
                <a:moveTo>
                  <a:pt x="1481524" y="609599"/>
                </a:moveTo>
                <a:lnTo>
                  <a:pt x="1451532" y="609599"/>
                </a:lnTo>
                <a:lnTo>
                  <a:pt x="1475526" y="584199"/>
                </a:lnTo>
                <a:lnTo>
                  <a:pt x="1499519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1" y="495299"/>
                </a:lnTo>
                <a:lnTo>
                  <a:pt x="1487523" y="495299"/>
                </a:lnTo>
                <a:lnTo>
                  <a:pt x="1499519" y="482599"/>
                </a:lnTo>
                <a:lnTo>
                  <a:pt x="1502325" y="480049"/>
                </a:lnTo>
                <a:lnTo>
                  <a:pt x="1529511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2" y="457199"/>
                </a:lnTo>
                <a:lnTo>
                  <a:pt x="1511516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3" y="380999"/>
                </a:lnTo>
                <a:lnTo>
                  <a:pt x="1573472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4" y="609599"/>
                </a:lnTo>
                <a:close/>
              </a:path>
              <a:path w="1585595" h="1333500">
                <a:moveTo>
                  <a:pt x="1485550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1" y="495299"/>
                </a:lnTo>
                <a:lnTo>
                  <a:pt x="1513489" y="507999"/>
                </a:lnTo>
                <a:lnTo>
                  <a:pt x="1485550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5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0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5" y="634999"/>
                </a:lnTo>
                <a:lnTo>
                  <a:pt x="1561475" y="647699"/>
                </a:lnTo>
                <a:lnTo>
                  <a:pt x="1561475" y="660399"/>
                </a:lnTo>
                <a:lnTo>
                  <a:pt x="1560292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0" y="711199"/>
                </a:lnTo>
                <a:lnTo>
                  <a:pt x="1449560" y="723899"/>
                </a:lnTo>
                <a:close/>
              </a:path>
              <a:path w="1585595" h="1333500">
                <a:moveTo>
                  <a:pt x="1465583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0" y="749299"/>
                </a:lnTo>
                <a:lnTo>
                  <a:pt x="1501492" y="736599"/>
                </a:lnTo>
                <a:lnTo>
                  <a:pt x="1511516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2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3" y="787399"/>
                </a:lnTo>
                <a:close/>
              </a:path>
              <a:path w="1585595" h="1333500">
                <a:moveTo>
                  <a:pt x="1464871" y="863599"/>
                </a:moveTo>
                <a:lnTo>
                  <a:pt x="1443562" y="863599"/>
                </a:lnTo>
                <a:lnTo>
                  <a:pt x="1467555" y="838199"/>
                </a:lnTo>
                <a:lnTo>
                  <a:pt x="1495493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1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3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19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3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3" y="901699"/>
                </a:lnTo>
                <a:close/>
              </a:path>
              <a:path w="1585595" h="1333500">
                <a:moveTo>
                  <a:pt x="1485550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6" y="952499"/>
                </a:lnTo>
                <a:lnTo>
                  <a:pt x="1533538" y="939799"/>
                </a:lnTo>
                <a:lnTo>
                  <a:pt x="1529511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5" y="939799"/>
                </a:lnTo>
                <a:lnTo>
                  <a:pt x="1573472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0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7" y="965199"/>
                </a:lnTo>
                <a:lnTo>
                  <a:pt x="1421540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8" y="927099"/>
                </a:lnTo>
                <a:lnTo>
                  <a:pt x="1529511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2" y="965199"/>
                </a:lnTo>
                <a:lnTo>
                  <a:pt x="1435591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7" y="1003299"/>
                </a:moveTo>
                <a:lnTo>
                  <a:pt x="1543480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7" y="1003299"/>
                </a:lnTo>
                <a:close/>
              </a:path>
              <a:path w="1585595" h="1333500">
                <a:moveTo>
                  <a:pt x="1583497" y="1015999"/>
                </a:moveTo>
                <a:lnTo>
                  <a:pt x="309862" y="1015999"/>
                </a:lnTo>
                <a:lnTo>
                  <a:pt x="403865" y="1003299"/>
                </a:lnTo>
                <a:lnTo>
                  <a:pt x="599840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7" y="1003299"/>
                </a:lnTo>
                <a:lnTo>
                  <a:pt x="1583497" y="1015999"/>
                </a:lnTo>
                <a:close/>
              </a:path>
              <a:path w="1585595" h="1333500">
                <a:moveTo>
                  <a:pt x="1583497" y="1028699"/>
                </a:moveTo>
                <a:lnTo>
                  <a:pt x="37962" y="1028699"/>
                </a:lnTo>
                <a:lnTo>
                  <a:pt x="31963" y="1015999"/>
                </a:lnTo>
                <a:lnTo>
                  <a:pt x="1585469" y="1015999"/>
                </a:lnTo>
                <a:lnTo>
                  <a:pt x="1583497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3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1" y="1193799"/>
                </a:lnTo>
                <a:lnTo>
                  <a:pt x="645773" y="1155699"/>
                </a:lnTo>
                <a:lnTo>
                  <a:pt x="645773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7" y="1041399"/>
                </a:lnTo>
                <a:lnTo>
                  <a:pt x="683817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1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8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2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0" y="1117599"/>
                </a:lnTo>
                <a:lnTo>
                  <a:pt x="805758" y="1117599"/>
                </a:lnTo>
                <a:lnTo>
                  <a:pt x="817755" y="1104899"/>
                </a:lnTo>
                <a:lnTo>
                  <a:pt x="845692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5" y="1041399"/>
                </a:lnTo>
                <a:lnTo>
                  <a:pt x="911675" y="1028699"/>
                </a:lnTo>
                <a:lnTo>
                  <a:pt x="941667" y="1028699"/>
                </a:lnTo>
                <a:lnTo>
                  <a:pt x="945693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2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29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2" y="1206499"/>
                </a:lnTo>
                <a:lnTo>
                  <a:pt x="901732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6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7" y="1130299"/>
                </a:lnTo>
                <a:lnTo>
                  <a:pt x="939695" y="1168399"/>
                </a:lnTo>
                <a:lnTo>
                  <a:pt x="939695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5" y="1155699"/>
                </a:lnTo>
                <a:lnTo>
                  <a:pt x="827697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2" y="1206499"/>
                </a:moveTo>
                <a:lnTo>
                  <a:pt x="837722" y="1206499"/>
                </a:lnTo>
                <a:lnTo>
                  <a:pt x="849719" y="1193799"/>
                </a:lnTo>
                <a:lnTo>
                  <a:pt x="859744" y="1181099"/>
                </a:lnTo>
                <a:lnTo>
                  <a:pt x="901732" y="1181099"/>
                </a:lnTo>
                <a:lnTo>
                  <a:pt x="887682" y="1193799"/>
                </a:lnTo>
                <a:lnTo>
                  <a:pt x="865742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7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3" y="1206499"/>
                </a:lnTo>
                <a:lnTo>
                  <a:pt x="941667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7" y="1231899"/>
                </a:lnTo>
                <a:lnTo>
                  <a:pt x="517834" y="1219199"/>
                </a:lnTo>
                <a:lnTo>
                  <a:pt x="629832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5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5" y="1244599"/>
                </a:lnTo>
                <a:close/>
              </a:path>
              <a:path w="1585595" h="1333500">
                <a:moveTo>
                  <a:pt x="865742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2" y="1244599"/>
                </a:lnTo>
                <a:close/>
              </a:path>
              <a:path w="1585595" h="1333500">
                <a:moveTo>
                  <a:pt x="1178604" y="1295399"/>
                </a:moveTo>
                <a:lnTo>
                  <a:pt x="971660" y="1295399"/>
                </a:lnTo>
                <a:lnTo>
                  <a:pt x="1031643" y="1282699"/>
                </a:lnTo>
                <a:lnTo>
                  <a:pt x="1123674" y="1282699"/>
                </a:lnTo>
                <a:lnTo>
                  <a:pt x="1113649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69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5" y="1282699"/>
                </a:lnTo>
                <a:lnTo>
                  <a:pt x="1178604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1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19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4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6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5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19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02071" y="2980513"/>
            <a:ext cx="11692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07" dirty="0">
                <a:solidFill>
                  <a:srgbClr val="FFFFFF"/>
                </a:solidFill>
                <a:latin typeface="Calibri"/>
                <a:cs typeface="Calibri"/>
              </a:rPr>
              <a:t>Victim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9700" y="2897111"/>
            <a:ext cx="13021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52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7443" y="2534531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20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1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6" y="952499"/>
                </a:lnTo>
                <a:lnTo>
                  <a:pt x="1972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2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2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3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2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4" y="292099"/>
                </a:lnTo>
                <a:lnTo>
                  <a:pt x="47987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7" y="927099"/>
                </a:lnTo>
                <a:lnTo>
                  <a:pt x="59984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1" y="1015999"/>
                </a:lnTo>
                <a:close/>
              </a:path>
              <a:path w="1585595" h="1333500">
                <a:moveTo>
                  <a:pt x="1583498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9" y="25399"/>
                </a:lnTo>
                <a:lnTo>
                  <a:pt x="1579471" y="25399"/>
                </a:lnTo>
                <a:lnTo>
                  <a:pt x="1583498" y="38099"/>
                </a:lnTo>
                <a:lnTo>
                  <a:pt x="1585470" y="38099"/>
                </a:lnTo>
                <a:lnTo>
                  <a:pt x="1583498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7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3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2" y="63499"/>
                </a:lnTo>
                <a:lnTo>
                  <a:pt x="1389576" y="50799"/>
                </a:lnTo>
                <a:lnTo>
                  <a:pt x="1429593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2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3" y="76199"/>
                </a:lnTo>
                <a:lnTo>
                  <a:pt x="1445534" y="63499"/>
                </a:lnTo>
                <a:lnTo>
                  <a:pt x="1465584" y="50799"/>
                </a:lnTo>
                <a:lnTo>
                  <a:pt x="1511517" y="50799"/>
                </a:lnTo>
                <a:lnTo>
                  <a:pt x="1487523" y="63499"/>
                </a:lnTo>
                <a:lnTo>
                  <a:pt x="1465584" y="76199"/>
                </a:lnTo>
                <a:lnTo>
                  <a:pt x="1435592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7" y="88899"/>
                </a:lnTo>
                <a:lnTo>
                  <a:pt x="1541509" y="63499"/>
                </a:lnTo>
                <a:lnTo>
                  <a:pt x="1511517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6" y="114299"/>
                </a:lnTo>
                <a:lnTo>
                  <a:pt x="1521541" y="114299"/>
                </a:lnTo>
                <a:lnTo>
                  <a:pt x="1505518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5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8" y="114299"/>
                </a:moveTo>
                <a:lnTo>
                  <a:pt x="777739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8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1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6" y="279399"/>
                </a:lnTo>
                <a:lnTo>
                  <a:pt x="1477498" y="266699"/>
                </a:lnTo>
                <a:lnTo>
                  <a:pt x="1499520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6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3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5" y="901699"/>
                </a:lnTo>
                <a:lnTo>
                  <a:pt x="153986" y="888999"/>
                </a:lnTo>
                <a:lnTo>
                  <a:pt x="149960" y="863599"/>
                </a:lnTo>
                <a:lnTo>
                  <a:pt x="149960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60" y="571499"/>
                </a:lnTo>
                <a:lnTo>
                  <a:pt x="149960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8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1" y="698499"/>
                </a:lnTo>
                <a:lnTo>
                  <a:pt x="193921" y="749299"/>
                </a:lnTo>
                <a:lnTo>
                  <a:pt x="191949" y="825499"/>
                </a:lnTo>
                <a:lnTo>
                  <a:pt x="193921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9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1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8" y="571499"/>
                </a:lnTo>
                <a:lnTo>
                  <a:pt x="1419569" y="457199"/>
                </a:lnTo>
                <a:lnTo>
                  <a:pt x="1421541" y="406399"/>
                </a:lnTo>
                <a:lnTo>
                  <a:pt x="1421541" y="355599"/>
                </a:lnTo>
                <a:lnTo>
                  <a:pt x="1419569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9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7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1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4" y="406399"/>
                </a:lnTo>
                <a:lnTo>
                  <a:pt x="1485551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4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1" y="520699"/>
                </a:lnTo>
                <a:lnTo>
                  <a:pt x="1457531" y="533399"/>
                </a:lnTo>
                <a:lnTo>
                  <a:pt x="1455559" y="558799"/>
                </a:lnTo>
                <a:lnTo>
                  <a:pt x="1451533" y="609599"/>
                </a:lnTo>
                <a:lnTo>
                  <a:pt x="1481525" y="609599"/>
                </a:lnTo>
                <a:lnTo>
                  <a:pt x="1449561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4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4" y="787399"/>
                </a:lnTo>
                <a:lnTo>
                  <a:pt x="1453587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2" y="863599"/>
                </a:lnTo>
                <a:lnTo>
                  <a:pt x="1445534" y="876299"/>
                </a:lnTo>
                <a:lnTo>
                  <a:pt x="1449561" y="888999"/>
                </a:lnTo>
                <a:close/>
              </a:path>
              <a:path w="1585595" h="1333500">
                <a:moveTo>
                  <a:pt x="1493521" y="215899"/>
                </a:moveTo>
                <a:lnTo>
                  <a:pt x="1457531" y="215899"/>
                </a:lnTo>
                <a:lnTo>
                  <a:pt x="1479553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2" y="177799"/>
                </a:lnTo>
                <a:lnTo>
                  <a:pt x="1519487" y="190499"/>
                </a:lnTo>
                <a:lnTo>
                  <a:pt x="1493521" y="215899"/>
                </a:lnTo>
                <a:close/>
              </a:path>
              <a:path w="1585595" h="1333500">
                <a:moveTo>
                  <a:pt x="1505518" y="406399"/>
                </a:moveTo>
                <a:lnTo>
                  <a:pt x="1461557" y="406399"/>
                </a:lnTo>
                <a:lnTo>
                  <a:pt x="1493521" y="380999"/>
                </a:lnTo>
                <a:lnTo>
                  <a:pt x="1511517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4" y="380999"/>
                </a:lnTo>
                <a:lnTo>
                  <a:pt x="1533538" y="380999"/>
                </a:lnTo>
                <a:lnTo>
                  <a:pt x="1505518" y="406399"/>
                </a:lnTo>
                <a:close/>
              </a:path>
              <a:path w="1585595" h="1333500">
                <a:moveTo>
                  <a:pt x="1515543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1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3" y="342899"/>
                </a:lnTo>
                <a:close/>
              </a:path>
              <a:path w="1585595" h="1333500">
                <a:moveTo>
                  <a:pt x="1481525" y="609599"/>
                </a:moveTo>
                <a:lnTo>
                  <a:pt x="1451533" y="609599"/>
                </a:lnTo>
                <a:lnTo>
                  <a:pt x="1475526" y="584199"/>
                </a:lnTo>
                <a:lnTo>
                  <a:pt x="1499520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2" y="495299"/>
                </a:lnTo>
                <a:lnTo>
                  <a:pt x="1487523" y="495299"/>
                </a:lnTo>
                <a:lnTo>
                  <a:pt x="1499520" y="482599"/>
                </a:lnTo>
                <a:lnTo>
                  <a:pt x="1502325" y="480049"/>
                </a:lnTo>
                <a:lnTo>
                  <a:pt x="1529512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1" y="457199"/>
                </a:lnTo>
                <a:lnTo>
                  <a:pt x="1511517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4" y="380999"/>
                </a:lnTo>
                <a:lnTo>
                  <a:pt x="1573473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5" y="609599"/>
                </a:lnTo>
                <a:close/>
              </a:path>
              <a:path w="1585595" h="1333500">
                <a:moveTo>
                  <a:pt x="1485551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2" y="495299"/>
                </a:lnTo>
                <a:lnTo>
                  <a:pt x="1513489" y="507999"/>
                </a:lnTo>
                <a:lnTo>
                  <a:pt x="1485551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6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1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6" y="634999"/>
                </a:lnTo>
                <a:lnTo>
                  <a:pt x="1561476" y="647699"/>
                </a:lnTo>
                <a:lnTo>
                  <a:pt x="1561476" y="660399"/>
                </a:lnTo>
                <a:lnTo>
                  <a:pt x="1560293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1" y="711199"/>
                </a:lnTo>
                <a:lnTo>
                  <a:pt x="1449561" y="723899"/>
                </a:lnTo>
                <a:close/>
              </a:path>
              <a:path w="1585595" h="1333500">
                <a:moveTo>
                  <a:pt x="1465584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1" y="749299"/>
                </a:lnTo>
                <a:lnTo>
                  <a:pt x="1501492" y="736599"/>
                </a:lnTo>
                <a:lnTo>
                  <a:pt x="1511517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3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4" y="787399"/>
                </a:lnTo>
                <a:close/>
              </a:path>
              <a:path w="1585595" h="1333500">
                <a:moveTo>
                  <a:pt x="1464872" y="863599"/>
                </a:moveTo>
                <a:lnTo>
                  <a:pt x="1443562" y="863599"/>
                </a:lnTo>
                <a:lnTo>
                  <a:pt x="1467556" y="838199"/>
                </a:lnTo>
                <a:lnTo>
                  <a:pt x="1495494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2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4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20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4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4" y="901699"/>
                </a:lnTo>
                <a:close/>
              </a:path>
              <a:path w="1585595" h="1333500">
                <a:moveTo>
                  <a:pt x="1485551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7" y="952499"/>
                </a:lnTo>
                <a:lnTo>
                  <a:pt x="1533538" y="939799"/>
                </a:lnTo>
                <a:lnTo>
                  <a:pt x="1529512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6" y="939799"/>
                </a:lnTo>
                <a:lnTo>
                  <a:pt x="1573473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1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8" y="965199"/>
                </a:lnTo>
                <a:lnTo>
                  <a:pt x="1421541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9" y="927099"/>
                </a:lnTo>
                <a:lnTo>
                  <a:pt x="1529512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3" y="965199"/>
                </a:lnTo>
                <a:lnTo>
                  <a:pt x="1435592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8" y="1003299"/>
                </a:moveTo>
                <a:lnTo>
                  <a:pt x="1543481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8" y="1003299"/>
                </a:lnTo>
                <a:close/>
              </a:path>
              <a:path w="1585595" h="1333500">
                <a:moveTo>
                  <a:pt x="1583498" y="1015999"/>
                </a:moveTo>
                <a:lnTo>
                  <a:pt x="309863" y="1015999"/>
                </a:lnTo>
                <a:lnTo>
                  <a:pt x="403865" y="1003299"/>
                </a:lnTo>
                <a:lnTo>
                  <a:pt x="599841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8" y="1003299"/>
                </a:lnTo>
                <a:lnTo>
                  <a:pt x="1583498" y="1015999"/>
                </a:lnTo>
                <a:close/>
              </a:path>
              <a:path w="1585595" h="1333500">
                <a:moveTo>
                  <a:pt x="1583498" y="1028699"/>
                </a:moveTo>
                <a:lnTo>
                  <a:pt x="37962" y="1028699"/>
                </a:lnTo>
                <a:lnTo>
                  <a:pt x="31964" y="1015999"/>
                </a:lnTo>
                <a:lnTo>
                  <a:pt x="1585470" y="1015999"/>
                </a:lnTo>
                <a:lnTo>
                  <a:pt x="1583498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4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2" y="1193799"/>
                </a:lnTo>
                <a:lnTo>
                  <a:pt x="645774" y="1155699"/>
                </a:lnTo>
                <a:lnTo>
                  <a:pt x="645774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8" y="1041399"/>
                </a:lnTo>
                <a:lnTo>
                  <a:pt x="683818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2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9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3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1" y="1117599"/>
                </a:lnTo>
                <a:lnTo>
                  <a:pt x="805759" y="1117599"/>
                </a:lnTo>
                <a:lnTo>
                  <a:pt x="817755" y="1104899"/>
                </a:lnTo>
                <a:lnTo>
                  <a:pt x="845693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6" y="1041399"/>
                </a:lnTo>
                <a:lnTo>
                  <a:pt x="911676" y="1028699"/>
                </a:lnTo>
                <a:lnTo>
                  <a:pt x="941668" y="1028699"/>
                </a:lnTo>
                <a:lnTo>
                  <a:pt x="945694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3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30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3" y="1206499"/>
                </a:lnTo>
                <a:lnTo>
                  <a:pt x="901733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7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8" y="1130299"/>
                </a:lnTo>
                <a:lnTo>
                  <a:pt x="939696" y="1168399"/>
                </a:lnTo>
                <a:lnTo>
                  <a:pt x="939696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6" y="1155699"/>
                </a:lnTo>
                <a:lnTo>
                  <a:pt x="827698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3" y="1206499"/>
                </a:moveTo>
                <a:lnTo>
                  <a:pt x="837723" y="1206499"/>
                </a:lnTo>
                <a:lnTo>
                  <a:pt x="849720" y="1193799"/>
                </a:lnTo>
                <a:lnTo>
                  <a:pt x="859744" y="1181099"/>
                </a:lnTo>
                <a:lnTo>
                  <a:pt x="901733" y="1181099"/>
                </a:lnTo>
                <a:lnTo>
                  <a:pt x="887682" y="1193799"/>
                </a:lnTo>
                <a:lnTo>
                  <a:pt x="865743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8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4" y="1206499"/>
                </a:lnTo>
                <a:lnTo>
                  <a:pt x="941668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8" y="1231899"/>
                </a:lnTo>
                <a:lnTo>
                  <a:pt x="517835" y="1219199"/>
                </a:lnTo>
                <a:lnTo>
                  <a:pt x="629833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6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6" y="1244599"/>
                </a:lnTo>
                <a:close/>
              </a:path>
              <a:path w="1585595" h="1333500">
                <a:moveTo>
                  <a:pt x="865743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3" y="1244599"/>
                </a:lnTo>
                <a:close/>
              </a:path>
              <a:path w="1585595" h="1333500">
                <a:moveTo>
                  <a:pt x="1178605" y="1295399"/>
                </a:moveTo>
                <a:lnTo>
                  <a:pt x="971660" y="1295399"/>
                </a:lnTo>
                <a:lnTo>
                  <a:pt x="1031644" y="1282699"/>
                </a:lnTo>
                <a:lnTo>
                  <a:pt x="1123674" y="1282699"/>
                </a:lnTo>
                <a:lnTo>
                  <a:pt x="1113650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70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6" y="1282699"/>
                </a:lnTo>
                <a:lnTo>
                  <a:pt x="1178605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2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20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5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7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6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20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858935" y="2850045"/>
            <a:ext cx="745067" cy="767080"/>
          </a:xfrm>
          <a:custGeom>
            <a:avLst/>
            <a:gdLst/>
            <a:ahLst/>
            <a:cxnLst/>
            <a:rect l="l" t="t" r="r" b="b"/>
            <a:pathLst>
              <a:path w="558800" h="575310">
                <a:moveTo>
                  <a:pt x="287094" y="575026"/>
                </a:moveTo>
                <a:lnTo>
                  <a:pt x="241231" y="570877"/>
                </a:lnTo>
                <a:lnTo>
                  <a:pt x="196537" y="559492"/>
                </a:lnTo>
                <a:lnTo>
                  <a:pt x="155071" y="541585"/>
                </a:lnTo>
                <a:lnTo>
                  <a:pt x="117367" y="517783"/>
                </a:lnTo>
                <a:lnTo>
                  <a:pt x="83958" y="488716"/>
                </a:lnTo>
                <a:lnTo>
                  <a:pt x="55377" y="455013"/>
                </a:lnTo>
                <a:lnTo>
                  <a:pt x="32158" y="417300"/>
                </a:lnTo>
                <a:lnTo>
                  <a:pt x="14833" y="376209"/>
                </a:lnTo>
                <a:lnTo>
                  <a:pt x="3936" y="332366"/>
                </a:lnTo>
                <a:lnTo>
                  <a:pt x="0" y="286401"/>
                </a:lnTo>
                <a:lnTo>
                  <a:pt x="3389" y="240465"/>
                </a:lnTo>
                <a:lnTo>
                  <a:pt x="13765" y="196705"/>
                </a:lnTo>
                <a:lnTo>
                  <a:pt x="30601" y="155746"/>
                </a:lnTo>
                <a:lnTo>
                  <a:pt x="53373" y="118213"/>
                </a:lnTo>
                <a:lnTo>
                  <a:pt x="81553" y="84731"/>
                </a:lnTo>
                <a:lnTo>
                  <a:pt x="114617" y="55923"/>
                </a:lnTo>
                <a:lnTo>
                  <a:pt x="152040" y="32414"/>
                </a:lnTo>
                <a:lnTo>
                  <a:pt x="193294" y="14829"/>
                </a:lnTo>
                <a:lnTo>
                  <a:pt x="237856" y="3792"/>
                </a:lnTo>
                <a:lnTo>
                  <a:pt x="283671" y="0"/>
                </a:lnTo>
                <a:lnTo>
                  <a:pt x="328565" y="3449"/>
                </a:lnTo>
                <a:lnTo>
                  <a:pt x="371831" y="13718"/>
                </a:lnTo>
                <a:lnTo>
                  <a:pt x="412763" y="30384"/>
                </a:lnTo>
                <a:lnTo>
                  <a:pt x="450654" y="53026"/>
                </a:lnTo>
                <a:lnTo>
                  <a:pt x="484797" y="81220"/>
                </a:lnTo>
                <a:lnTo>
                  <a:pt x="514486" y="114545"/>
                </a:lnTo>
                <a:lnTo>
                  <a:pt x="539013" y="152578"/>
                </a:lnTo>
                <a:lnTo>
                  <a:pt x="557673" y="194896"/>
                </a:lnTo>
                <a:lnTo>
                  <a:pt x="286946" y="287519"/>
                </a:lnTo>
                <a:lnTo>
                  <a:pt x="558788" y="382255"/>
                </a:lnTo>
                <a:lnTo>
                  <a:pt x="540632" y="424430"/>
                </a:lnTo>
                <a:lnTo>
                  <a:pt x="516556" y="462274"/>
                </a:lnTo>
                <a:lnTo>
                  <a:pt x="487263" y="495369"/>
                </a:lnTo>
                <a:lnTo>
                  <a:pt x="453454" y="523298"/>
                </a:lnTo>
                <a:lnTo>
                  <a:pt x="415830" y="545646"/>
                </a:lnTo>
                <a:lnTo>
                  <a:pt x="375095" y="561994"/>
                </a:lnTo>
                <a:lnTo>
                  <a:pt x="331949" y="571926"/>
                </a:lnTo>
                <a:lnTo>
                  <a:pt x="287094" y="57502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6967" y="738380"/>
            <a:ext cx="930472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Reverse</a:t>
            </a:r>
            <a:r>
              <a:rPr sz="4000" b="1" spc="-467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sz="4000" b="1" spc="20" dirty="0">
                <a:latin typeface="Century Gothic" charset="0"/>
                <a:ea typeface="Century Gothic" charset="0"/>
                <a:cs typeface="Century Gothic" charset="0"/>
              </a:rPr>
              <a:t>Connection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134" y="4788221"/>
            <a:ext cx="2582333" cy="16588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100" dirty="0">
                <a:solidFill>
                  <a:srgbClr val="E06666"/>
                </a:solidFill>
                <a:latin typeface="Calibri"/>
                <a:cs typeface="Calibri"/>
              </a:rPr>
              <a:t>Listening </a:t>
            </a:r>
            <a:r>
              <a:rPr sz="2667" spc="47" dirty="0">
                <a:solidFill>
                  <a:srgbClr val="E06666"/>
                </a:solidFill>
                <a:latin typeface="Calibri"/>
                <a:cs typeface="Calibri"/>
              </a:rPr>
              <a:t>for  </a:t>
            </a:r>
            <a:r>
              <a:rPr sz="2667" spc="107" dirty="0">
                <a:solidFill>
                  <a:srgbClr val="E06666"/>
                </a:solidFill>
                <a:latin typeface="Calibri"/>
                <a:cs typeface="Calibri"/>
              </a:rPr>
              <a:t>incoming  </a:t>
            </a:r>
            <a:r>
              <a:rPr sz="2667" spc="113" dirty="0">
                <a:solidFill>
                  <a:srgbClr val="E06666"/>
                </a:solidFill>
                <a:latin typeface="Calibri"/>
                <a:cs typeface="Calibri"/>
              </a:rPr>
              <a:t>connections </a:t>
            </a:r>
            <a:r>
              <a:rPr sz="2667" spc="87" dirty="0">
                <a:solidFill>
                  <a:srgbClr val="E06666"/>
                </a:solidFill>
                <a:latin typeface="Calibri"/>
                <a:cs typeface="Calibri"/>
              </a:rPr>
              <a:t>on</a:t>
            </a:r>
            <a:r>
              <a:rPr sz="2667" spc="-293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667" spc="247" dirty="0">
                <a:solidFill>
                  <a:srgbClr val="E06666"/>
                </a:solidFill>
                <a:latin typeface="Calibri"/>
                <a:cs typeface="Calibri"/>
              </a:rPr>
              <a:t>a  </a:t>
            </a:r>
            <a:r>
              <a:rPr sz="2667" spc="100" dirty="0">
                <a:solidFill>
                  <a:srgbClr val="E06666"/>
                </a:solidFill>
                <a:latin typeface="Calibri"/>
                <a:cs typeface="Calibri"/>
              </a:rPr>
              <a:t>specific</a:t>
            </a:r>
            <a:r>
              <a:rPr sz="2667" spc="-60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667" spc="127" dirty="0">
                <a:solidFill>
                  <a:srgbClr val="E06666"/>
                </a:solidFill>
                <a:latin typeface="Calibri"/>
                <a:cs typeface="Calibri"/>
              </a:rPr>
              <a:t>port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4767" y="4017842"/>
            <a:ext cx="2725419" cy="2554393"/>
          </a:xfrm>
          <a:custGeom>
            <a:avLst/>
            <a:gdLst/>
            <a:ahLst/>
            <a:cxnLst/>
            <a:rect l="l" t="t" r="r" b="b"/>
            <a:pathLst>
              <a:path w="2044064" h="1915795">
                <a:moveTo>
                  <a:pt x="0" y="573568"/>
                </a:moveTo>
                <a:lnTo>
                  <a:pt x="1192099" y="573568"/>
                </a:lnTo>
                <a:lnTo>
                  <a:pt x="1824178" y="0"/>
                </a:lnTo>
                <a:lnTo>
                  <a:pt x="1702999" y="573568"/>
                </a:lnTo>
                <a:lnTo>
                  <a:pt x="2043599" y="573568"/>
                </a:lnTo>
                <a:lnTo>
                  <a:pt x="2043599" y="797218"/>
                </a:lnTo>
                <a:lnTo>
                  <a:pt x="2043599" y="1132693"/>
                </a:lnTo>
                <a:lnTo>
                  <a:pt x="2043599" y="1915468"/>
                </a:lnTo>
                <a:lnTo>
                  <a:pt x="1702999" y="1915468"/>
                </a:lnTo>
                <a:lnTo>
                  <a:pt x="1192099" y="1915468"/>
                </a:lnTo>
                <a:lnTo>
                  <a:pt x="0" y="1915468"/>
                </a:lnTo>
                <a:lnTo>
                  <a:pt x="0" y="1132693"/>
                </a:lnTo>
                <a:lnTo>
                  <a:pt x="0" y="797218"/>
                </a:lnTo>
                <a:lnTo>
                  <a:pt x="0" y="573568"/>
                </a:lnTo>
                <a:close/>
              </a:path>
            </a:pathLst>
          </a:custGeom>
          <a:ln w="9524">
            <a:solidFill>
              <a:srgbClr val="E0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26475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6" grpId="1" animBg="1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7569" y="2594697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19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0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5" y="952499"/>
                </a:lnTo>
                <a:lnTo>
                  <a:pt x="1971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1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1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2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1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3" y="292099"/>
                </a:lnTo>
                <a:lnTo>
                  <a:pt x="47986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6" y="927099"/>
                </a:lnTo>
                <a:lnTo>
                  <a:pt x="59983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0" y="1015999"/>
                </a:lnTo>
                <a:close/>
              </a:path>
              <a:path w="1585595" h="1333500">
                <a:moveTo>
                  <a:pt x="1583497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8" y="25399"/>
                </a:lnTo>
                <a:lnTo>
                  <a:pt x="1579471" y="25399"/>
                </a:lnTo>
                <a:lnTo>
                  <a:pt x="1583497" y="38099"/>
                </a:lnTo>
                <a:lnTo>
                  <a:pt x="1585469" y="38099"/>
                </a:lnTo>
                <a:lnTo>
                  <a:pt x="1583497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6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2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1" y="63499"/>
                </a:lnTo>
                <a:lnTo>
                  <a:pt x="1389576" y="50799"/>
                </a:lnTo>
                <a:lnTo>
                  <a:pt x="1429592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1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2" y="76199"/>
                </a:lnTo>
                <a:lnTo>
                  <a:pt x="1445534" y="63499"/>
                </a:lnTo>
                <a:lnTo>
                  <a:pt x="1465583" y="50799"/>
                </a:lnTo>
                <a:lnTo>
                  <a:pt x="1511516" y="50799"/>
                </a:lnTo>
                <a:lnTo>
                  <a:pt x="1487523" y="63499"/>
                </a:lnTo>
                <a:lnTo>
                  <a:pt x="1465583" y="76199"/>
                </a:lnTo>
                <a:lnTo>
                  <a:pt x="1435591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6" y="88899"/>
                </a:lnTo>
                <a:lnTo>
                  <a:pt x="1541508" y="63499"/>
                </a:lnTo>
                <a:lnTo>
                  <a:pt x="1511516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5" y="114299"/>
                </a:lnTo>
                <a:lnTo>
                  <a:pt x="1521541" y="114299"/>
                </a:lnTo>
                <a:lnTo>
                  <a:pt x="1505517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4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7" y="114299"/>
                </a:moveTo>
                <a:lnTo>
                  <a:pt x="777738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7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0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5" y="279399"/>
                </a:lnTo>
                <a:lnTo>
                  <a:pt x="1477498" y="266699"/>
                </a:lnTo>
                <a:lnTo>
                  <a:pt x="1499519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5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2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4" y="901699"/>
                </a:lnTo>
                <a:lnTo>
                  <a:pt x="153986" y="888999"/>
                </a:lnTo>
                <a:lnTo>
                  <a:pt x="149959" y="863599"/>
                </a:lnTo>
                <a:lnTo>
                  <a:pt x="149959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59" y="571499"/>
                </a:lnTo>
                <a:lnTo>
                  <a:pt x="149959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7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0" y="698499"/>
                </a:lnTo>
                <a:lnTo>
                  <a:pt x="193920" y="749299"/>
                </a:lnTo>
                <a:lnTo>
                  <a:pt x="191949" y="825499"/>
                </a:lnTo>
                <a:lnTo>
                  <a:pt x="193920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8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0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7" y="571499"/>
                </a:lnTo>
                <a:lnTo>
                  <a:pt x="1419568" y="457199"/>
                </a:lnTo>
                <a:lnTo>
                  <a:pt x="1421540" y="406399"/>
                </a:lnTo>
                <a:lnTo>
                  <a:pt x="1421540" y="355599"/>
                </a:lnTo>
                <a:lnTo>
                  <a:pt x="1419568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8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6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2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3" y="406399"/>
                </a:lnTo>
                <a:lnTo>
                  <a:pt x="1485550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3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0" y="520699"/>
                </a:lnTo>
                <a:lnTo>
                  <a:pt x="1457531" y="533399"/>
                </a:lnTo>
                <a:lnTo>
                  <a:pt x="1455558" y="558799"/>
                </a:lnTo>
                <a:lnTo>
                  <a:pt x="1451532" y="609599"/>
                </a:lnTo>
                <a:lnTo>
                  <a:pt x="1481524" y="609599"/>
                </a:lnTo>
                <a:lnTo>
                  <a:pt x="1449560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3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3" y="787399"/>
                </a:lnTo>
                <a:lnTo>
                  <a:pt x="1453586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1" y="863599"/>
                </a:lnTo>
                <a:lnTo>
                  <a:pt x="1445534" y="876299"/>
                </a:lnTo>
                <a:lnTo>
                  <a:pt x="1449560" y="888999"/>
                </a:lnTo>
                <a:close/>
              </a:path>
              <a:path w="1585595" h="1333500">
                <a:moveTo>
                  <a:pt x="1493522" y="215899"/>
                </a:moveTo>
                <a:lnTo>
                  <a:pt x="1457531" y="215899"/>
                </a:lnTo>
                <a:lnTo>
                  <a:pt x="1479552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1" y="177799"/>
                </a:lnTo>
                <a:lnTo>
                  <a:pt x="1519487" y="190499"/>
                </a:lnTo>
                <a:lnTo>
                  <a:pt x="1493522" y="215899"/>
                </a:lnTo>
                <a:close/>
              </a:path>
              <a:path w="1585595" h="1333500">
                <a:moveTo>
                  <a:pt x="1505517" y="406399"/>
                </a:moveTo>
                <a:lnTo>
                  <a:pt x="1461557" y="406399"/>
                </a:lnTo>
                <a:lnTo>
                  <a:pt x="1493522" y="380999"/>
                </a:lnTo>
                <a:lnTo>
                  <a:pt x="1511516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3" y="380999"/>
                </a:lnTo>
                <a:lnTo>
                  <a:pt x="1533538" y="380999"/>
                </a:lnTo>
                <a:lnTo>
                  <a:pt x="1505517" y="406399"/>
                </a:lnTo>
                <a:close/>
              </a:path>
              <a:path w="1585595" h="1333500">
                <a:moveTo>
                  <a:pt x="1515542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2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2" y="342899"/>
                </a:lnTo>
                <a:close/>
              </a:path>
              <a:path w="1585595" h="1333500">
                <a:moveTo>
                  <a:pt x="1481524" y="609599"/>
                </a:moveTo>
                <a:lnTo>
                  <a:pt x="1451532" y="609599"/>
                </a:lnTo>
                <a:lnTo>
                  <a:pt x="1475526" y="584199"/>
                </a:lnTo>
                <a:lnTo>
                  <a:pt x="1499519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1" y="495299"/>
                </a:lnTo>
                <a:lnTo>
                  <a:pt x="1487523" y="495299"/>
                </a:lnTo>
                <a:lnTo>
                  <a:pt x="1499519" y="482599"/>
                </a:lnTo>
                <a:lnTo>
                  <a:pt x="1502325" y="480049"/>
                </a:lnTo>
                <a:lnTo>
                  <a:pt x="1529511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2" y="457199"/>
                </a:lnTo>
                <a:lnTo>
                  <a:pt x="1511516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3" y="380999"/>
                </a:lnTo>
                <a:lnTo>
                  <a:pt x="1573472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4" y="609599"/>
                </a:lnTo>
                <a:close/>
              </a:path>
              <a:path w="1585595" h="1333500">
                <a:moveTo>
                  <a:pt x="1485550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1" y="495299"/>
                </a:lnTo>
                <a:lnTo>
                  <a:pt x="1513489" y="507999"/>
                </a:lnTo>
                <a:lnTo>
                  <a:pt x="1485550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5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0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5" y="634999"/>
                </a:lnTo>
                <a:lnTo>
                  <a:pt x="1561475" y="647699"/>
                </a:lnTo>
                <a:lnTo>
                  <a:pt x="1561475" y="660399"/>
                </a:lnTo>
                <a:lnTo>
                  <a:pt x="1560292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0" y="711199"/>
                </a:lnTo>
                <a:lnTo>
                  <a:pt x="1449560" y="723899"/>
                </a:lnTo>
                <a:close/>
              </a:path>
              <a:path w="1585595" h="1333500">
                <a:moveTo>
                  <a:pt x="1465583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0" y="749299"/>
                </a:lnTo>
                <a:lnTo>
                  <a:pt x="1501492" y="736599"/>
                </a:lnTo>
                <a:lnTo>
                  <a:pt x="1511516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2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3" y="787399"/>
                </a:lnTo>
                <a:close/>
              </a:path>
              <a:path w="1585595" h="1333500">
                <a:moveTo>
                  <a:pt x="1464871" y="863599"/>
                </a:moveTo>
                <a:lnTo>
                  <a:pt x="1443562" y="863599"/>
                </a:lnTo>
                <a:lnTo>
                  <a:pt x="1467555" y="838199"/>
                </a:lnTo>
                <a:lnTo>
                  <a:pt x="1495493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1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3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19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3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3" y="901699"/>
                </a:lnTo>
                <a:close/>
              </a:path>
              <a:path w="1585595" h="1333500">
                <a:moveTo>
                  <a:pt x="1485550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6" y="952499"/>
                </a:lnTo>
                <a:lnTo>
                  <a:pt x="1533538" y="939799"/>
                </a:lnTo>
                <a:lnTo>
                  <a:pt x="1529511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5" y="939799"/>
                </a:lnTo>
                <a:lnTo>
                  <a:pt x="1573472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0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7" y="965199"/>
                </a:lnTo>
                <a:lnTo>
                  <a:pt x="1421540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8" y="927099"/>
                </a:lnTo>
                <a:lnTo>
                  <a:pt x="1529511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2" y="965199"/>
                </a:lnTo>
                <a:lnTo>
                  <a:pt x="1435591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7" y="1003299"/>
                </a:moveTo>
                <a:lnTo>
                  <a:pt x="1543480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7" y="1003299"/>
                </a:lnTo>
                <a:close/>
              </a:path>
              <a:path w="1585595" h="1333500">
                <a:moveTo>
                  <a:pt x="1583497" y="1015999"/>
                </a:moveTo>
                <a:lnTo>
                  <a:pt x="309862" y="1015999"/>
                </a:lnTo>
                <a:lnTo>
                  <a:pt x="403865" y="1003299"/>
                </a:lnTo>
                <a:lnTo>
                  <a:pt x="599840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7" y="1003299"/>
                </a:lnTo>
                <a:lnTo>
                  <a:pt x="1583497" y="1015999"/>
                </a:lnTo>
                <a:close/>
              </a:path>
              <a:path w="1585595" h="1333500">
                <a:moveTo>
                  <a:pt x="1583497" y="1028699"/>
                </a:moveTo>
                <a:lnTo>
                  <a:pt x="37962" y="1028699"/>
                </a:lnTo>
                <a:lnTo>
                  <a:pt x="31963" y="1015999"/>
                </a:lnTo>
                <a:lnTo>
                  <a:pt x="1585469" y="1015999"/>
                </a:lnTo>
                <a:lnTo>
                  <a:pt x="1583497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3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1" y="1193799"/>
                </a:lnTo>
                <a:lnTo>
                  <a:pt x="645773" y="1155699"/>
                </a:lnTo>
                <a:lnTo>
                  <a:pt x="645773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7" y="1041399"/>
                </a:lnTo>
                <a:lnTo>
                  <a:pt x="683817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1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8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2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0" y="1117599"/>
                </a:lnTo>
                <a:lnTo>
                  <a:pt x="805758" y="1117599"/>
                </a:lnTo>
                <a:lnTo>
                  <a:pt x="817755" y="1104899"/>
                </a:lnTo>
                <a:lnTo>
                  <a:pt x="845692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5" y="1041399"/>
                </a:lnTo>
                <a:lnTo>
                  <a:pt x="911675" y="1028699"/>
                </a:lnTo>
                <a:lnTo>
                  <a:pt x="941667" y="1028699"/>
                </a:lnTo>
                <a:lnTo>
                  <a:pt x="945693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2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29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2" y="1206499"/>
                </a:lnTo>
                <a:lnTo>
                  <a:pt x="901732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6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7" y="1130299"/>
                </a:lnTo>
                <a:lnTo>
                  <a:pt x="939695" y="1168399"/>
                </a:lnTo>
                <a:lnTo>
                  <a:pt x="939695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5" y="1155699"/>
                </a:lnTo>
                <a:lnTo>
                  <a:pt x="827697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2" y="1206499"/>
                </a:moveTo>
                <a:lnTo>
                  <a:pt x="837722" y="1206499"/>
                </a:lnTo>
                <a:lnTo>
                  <a:pt x="849719" y="1193799"/>
                </a:lnTo>
                <a:lnTo>
                  <a:pt x="859744" y="1181099"/>
                </a:lnTo>
                <a:lnTo>
                  <a:pt x="901732" y="1181099"/>
                </a:lnTo>
                <a:lnTo>
                  <a:pt x="887682" y="1193799"/>
                </a:lnTo>
                <a:lnTo>
                  <a:pt x="865742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7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3" y="1206499"/>
                </a:lnTo>
                <a:lnTo>
                  <a:pt x="941667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7" y="1231899"/>
                </a:lnTo>
                <a:lnTo>
                  <a:pt x="517834" y="1219199"/>
                </a:lnTo>
                <a:lnTo>
                  <a:pt x="629832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5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5" y="1244599"/>
                </a:lnTo>
                <a:close/>
              </a:path>
              <a:path w="1585595" h="1333500">
                <a:moveTo>
                  <a:pt x="865742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2" y="1244599"/>
                </a:lnTo>
                <a:close/>
              </a:path>
              <a:path w="1585595" h="1333500">
                <a:moveTo>
                  <a:pt x="1178604" y="1295399"/>
                </a:moveTo>
                <a:lnTo>
                  <a:pt x="971660" y="1295399"/>
                </a:lnTo>
                <a:lnTo>
                  <a:pt x="1031643" y="1282699"/>
                </a:lnTo>
                <a:lnTo>
                  <a:pt x="1123674" y="1282699"/>
                </a:lnTo>
                <a:lnTo>
                  <a:pt x="1113649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69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5" y="1282699"/>
                </a:lnTo>
                <a:lnTo>
                  <a:pt x="1178604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1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19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4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6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5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19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02071" y="2980513"/>
            <a:ext cx="11692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07" dirty="0">
                <a:solidFill>
                  <a:srgbClr val="FFFFFF"/>
                </a:solidFill>
                <a:latin typeface="Calibri"/>
                <a:cs typeface="Calibri"/>
              </a:rPr>
              <a:t>Victim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9700" y="2897111"/>
            <a:ext cx="13021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52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7443" y="2534531"/>
            <a:ext cx="2114127" cy="1778000"/>
          </a:xfrm>
          <a:custGeom>
            <a:avLst/>
            <a:gdLst/>
            <a:ahLst/>
            <a:cxnLst/>
            <a:rect l="l" t="t" r="r" b="b"/>
            <a:pathLst>
              <a:path w="1585595" h="1333500">
                <a:moveTo>
                  <a:pt x="53985" y="12699"/>
                </a:moveTo>
                <a:lnTo>
                  <a:pt x="25965" y="12699"/>
                </a:lnTo>
                <a:lnTo>
                  <a:pt x="28020" y="0"/>
                </a:lnTo>
                <a:lnTo>
                  <a:pt x="52013" y="0"/>
                </a:lnTo>
                <a:lnTo>
                  <a:pt x="53985" y="12699"/>
                </a:lnTo>
                <a:close/>
              </a:path>
              <a:path w="1585595" h="1333500">
                <a:moveTo>
                  <a:pt x="1569529" y="25399"/>
                </a:moveTo>
                <a:lnTo>
                  <a:pt x="241908" y="25399"/>
                </a:lnTo>
                <a:lnTo>
                  <a:pt x="317915" y="12699"/>
                </a:lnTo>
                <a:lnTo>
                  <a:pt x="401893" y="0"/>
                </a:lnTo>
                <a:lnTo>
                  <a:pt x="909704" y="0"/>
                </a:lnTo>
                <a:lnTo>
                  <a:pt x="1037642" y="12699"/>
                </a:lnTo>
                <a:lnTo>
                  <a:pt x="1519487" y="12699"/>
                </a:lnTo>
                <a:lnTo>
                  <a:pt x="1569529" y="25399"/>
                </a:lnTo>
                <a:close/>
              </a:path>
              <a:path w="1585595" h="1333500">
                <a:moveTo>
                  <a:pt x="165901" y="1015999"/>
                </a:moveTo>
                <a:lnTo>
                  <a:pt x="25965" y="1015999"/>
                </a:lnTo>
                <a:lnTo>
                  <a:pt x="19967" y="1003299"/>
                </a:lnTo>
                <a:lnTo>
                  <a:pt x="10024" y="977899"/>
                </a:lnTo>
                <a:lnTo>
                  <a:pt x="4026" y="952499"/>
                </a:lnTo>
                <a:lnTo>
                  <a:pt x="1972" y="927099"/>
                </a:lnTo>
                <a:lnTo>
                  <a:pt x="0" y="901699"/>
                </a:lnTo>
                <a:lnTo>
                  <a:pt x="0" y="876299"/>
                </a:lnTo>
                <a:lnTo>
                  <a:pt x="1972" y="825499"/>
                </a:lnTo>
                <a:lnTo>
                  <a:pt x="0" y="698499"/>
                </a:lnTo>
                <a:lnTo>
                  <a:pt x="0" y="622299"/>
                </a:lnTo>
                <a:lnTo>
                  <a:pt x="1972" y="558799"/>
                </a:lnTo>
                <a:lnTo>
                  <a:pt x="10024" y="419099"/>
                </a:lnTo>
                <a:lnTo>
                  <a:pt x="13968" y="342899"/>
                </a:lnTo>
                <a:lnTo>
                  <a:pt x="16023" y="279399"/>
                </a:lnTo>
                <a:lnTo>
                  <a:pt x="17995" y="139699"/>
                </a:lnTo>
                <a:lnTo>
                  <a:pt x="19967" y="76199"/>
                </a:lnTo>
                <a:lnTo>
                  <a:pt x="23993" y="12699"/>
                </a:lnTo>
                <a:lnTo>
                  <a:pt x="109943" y="12699"/>
                </a:lnTo>
                <a:lnTo>
                  <a:pt x="137963" y="25399"/>
                </a:lnTo>
                <a:lnTo>
                  <a:pt x="549799" y="25399"/>
                </a:lnTo>
                <a:lnTo>
                  <a:pt x="507810" y="38099"/>
                </a:lnTo>
                <a:lnTo>
                  <a:pt x="58012" y="38099"/>
                </a:lnTo>
                <a:lnTo>
                  <a:pt x="61956" y="165099"/>
                </a:lnTo>
                <a:lnTo>
                  <a:pt x="61956" y="228599"/>
                </a:lnTo>
                <a:lnTo>
                  <a:pt x="59984" y="292099"/>
                </a:lnTo>
                <a:lnTo>
                  <a:pt x="47987" y="546099"/>
                </a:lnTo>
                <a:lnTo>
                  <a:pt x="46015" y="609599"/>
                </a:lnTo>
                <a:lnTo>
                  <a:pt x="46015" y="901699"/>
                </a:lnTo>
                <a:lnTo>
                  <a:pt x="47987" y="927099"/>
                </a:lnTo>
                <a:lnTo>
                  <a:pt x="59984" y="977899"/>
                </a:lnTo>
                <a:lnTo>
                  <a:pt x="70008" y="1003299"/>
                </a:lnTo>
                <a:lnTo>
                  <a:pt x="115941" y="1003299"/>
                </a:lnTo>
                <a:lnTo>
                  <a:pt x="165901" y="1015999"/>
                </a:lnTo>
                <a:close/>
              </a:path>
              <a:path w="1585595" h="1333500">
                <a:moveTo>
                  <a:pt x="1583498" y="50799"/>
                </a:moveTo>
                <a:lnTo>
                  <a:pt x="1103625" y="50799"/>
                </a:lnTo>
                <a:lnTo>
                  <a:pt x="847747" y="38099"/>
                </a:lnTo>
                <a:lnTo>
                  <a:pt x="719809" y="25399"/>
                </a:lnTo>
                <a:lnTo>
                  <a:pt x="1579471" y="25399"/>
                </a:lnTo>
                <a:lnTo>
                  <a:pt x="1583498" y="38099"/>
                </a:lnTo>
                <a:lnTo>
                  <a:pt x="1585470" y="38099"/>
                </a:lnTo>
                <a:lnTo>
                  <a:pt x="1583498" y="50799"/>
                </a:lnTo>
                <a:close/>
              </a:path>
              <a:path w="1585595" h="1333500">
                <a:moveTo>
                  <a:pt x="341909" y="50799"/>
                </a:moveTo>
                <a:lnTo>
                  <a:pt x="77979" y="50799"/>
                </a:lnTo>
                <a:lnTo>
                  <a:pt x="65982" y="38099"/>
                </a:lnTo>
                <a:lnTo>
                  <a:pt x="425887" y="38099"/>
                </a:lnTo>
                <a:lnTo>
                  <a:pt x="341909" y="50799"/>
                </a:lnTo>
                <a:close/>
              </a:path>
              <a:path w="1585595" h="1333500">
                <a:moveTo>
                  <a:pt x="217914" y="63499"/>
                </a:moveTo>
                <a:lnTo>
                  <a:pt x="129992" y="63499"/>
                </a:lnTo>
                <a:lnTo>
                  <a:pt x="101973" y="50799"/>
                </a:lnTo>
                <a:lnTo>
                  <a:pt x="259903" y="50799"/>
                </a:lnTo>
                <a:lnTo>
                  <a:pt x="217914" y="63499"/>
                </a:lnTo>
                <a:close/>
              </a:path>
              <a:path w="1585595" h="1333500">
                <a:moveTo>
                  <a:pt x="1385550" y="76199"/>
                </a:moveTo>
                <a:lnTo>
                  <a:pt x="1381606" y="76199"/>
                </a:lnTo>
                <a:lnTo>
                  <a:pt x="1379552" y="63499"/>
                </a:lnTo>
                <a:lnTo>
                  <a:pt x="1389576" y="50799"/>
                </a:lnTo>
                <a:lnTo>
                  <a:pt x="1429593" y="50799"/>
                </a:lnTo>
                <a:lnTo>
                  <a:pt x="1385550" y="76199"/>
                </a:lnTo>
                <a:close/>
              </a:path>
              <a:path w="1585595" h="1333500">
                <a:moveTo>
                  <a:pt x="1435592" y="101599"/>
                </a:moveTo>
                <a:lnTo>
                  <a:pt x="1403545" y="101599"/>
                </a:lnTo>
                <a:lnTo>
                  <a:pt x="1415542" y="88899"/>
                </a:lnTo>
                <a:lnTo>
                  <a:pt x="1429593" y="76199"/>
                </a:lnTo>
                <a:lnTo>
                  <a:pt x="1445534" y="63499"/>
                </a:lnTo>
                <a:lnTo>
                  <a:pt x="1465584" y="50799"/>
                </a:lnTo>
                <a:lnTo>
                  <a:pt x="1511517" y="50799"/>
                </a:lnTo>
                <a:lnTo>
                  <a:pt x="1487523" y="63499"/>
                </a:lnTo>
                <a:lnTo>
                  <a:pt x="1465584" y="76199"/>
                </a:lnTo>
                <a:lnTo>
                  <a:pt x="1435592" y="101599"/>
                </a:lnTo>
                <a:close/>
              </a:path>
              <a:path w="1585595" h="1333500">
                <a:moveTo>
                  <a:pt x="1483497" y="139699"/>
                </a:moveTo>
                <a:lnTo>
                  <a:pt x="195893" y="139699"/>
                </a:lnTo>
                <a:lnTo>
                  <a:pt x="171899" y="126999"/>
                </a:lnTo>
                <a:lnTo>
                  <a:pt x="1457531" y="126999"/>
                </a:lnTo>
                <a:lnTo>
                  <a:pt x="1501492" y="101599"/>
                </a:lnTo>
                <a:lnTo>
                  <a:pt x="1519487" y="88899"/>
                </a:lnTo>
                <a:lnTo>
                  <a:pt x="1539537" y="88899"/>
                </a:lnTo>
                <a:lnTo>
                  <a:pt x="1541509" y="63499"/>
                </a:lnTo>
                <a:lnTo>
                  <a:pt x="1511517" y="50799"/>
                </a:lnTo>
                <a:lnTo>
                  <a:pt x="1577499" y="50799"/>
                </a:lnTo>
                <a:lnTo>
                  <a:pt x="1579471" y="88899"/>
                </a:lnTo>
                <a:lnTo>
                  <a:pt x="1581526" y="114299"/>
                </a:lnTo>
                <a:lnTo>
                  <a:pt x="1521541" y="114299"/>
                </a:lnTo>
                <a:lnTo>
                  <a:pt x="1505518" y="126999"/>
                </a:lnTo>
                <a:lnTo>
                  <a:pt x="1483497" y="139699"/>
                </a:lnTo>
                <a:close/>
              </a:path>
              <a:path w="1585595" h="1333500">
                <a:moveTo>
                  <a:pt x="257931" y="114299"/>
                </a:moveTo>
                <a:lnTo>
                  <a:pt x="159985" y="114299"/>
                </a:lnTo>
                <a:lnTo>
                  <a:pt x="173953" y="101599"/>
                </a:lnTo>
                <a:lnTo>
                  <a:pt x="223913" y="101599"/>
                </a:lnTo>
                <a:lnTo>
                  <a:pt x="257931" y="114299"/>
                </a:lnTo>
                <a:close/>
              </a:path>
              <a:path w="1585595" h="1333500">
                <a:moveTo>
                  <a:pt x="1319568" y="114299"/>
                </a:moveTo>
                <a:lnTo>
                  <a:pt x="777739" y="114299"/>
                </a:lnTo>
                <a:lnTo>
                  <a:pt x="931725" y="101599"/>
                </a:lnTo>
                <a:lnTo>
                  <a:pt x="1241588" y="101599"/>
                </a:lnTo>
                <a:lnTo>
                  <a:pt x="1319568" y="114299"/>
                </a:lnTo>
                <a:close/>
              </a:path>
              <a:path w="1585595" h="1333500">
                <a:moveTo>
                  <a:pt x="1407572" y="114299"/>
                </a:moveTo>
                <a:lnTo>
                  <a:pt x="1397547" y="114299"/>
                </a:lnTo>
                <a:lnTo>
                  <a:pt x="1399601" y="101599"/>
                </a:lnTo>
                <a:lnTo>
                  <a:pt x="1421541" y="101599"/>
                </a:lnTo>
                <a:lnTo>
                  <a:pt x="1407572" y="114299"/>
                </a:lnTo>
                <a:close/>
              </a:path>
              <a:path w="1585595" h="1333500">
                <a:moveTo>
                  <a:pt x="1447588" y="126999"/>
                </a:moveTo>
                <a:lnTo>
                  <a:pt x="151932" y="126999"/>
                </a:lnTo>
                <a:lnTo>
                  <a:pt x="151932" y="114299"/>
                </a:lnTo>
                <a:lnTo>
                  <a:pt x="1441590" y="114299"/>
                </a:lnTo>
                <a:lnTo>
                  <a:pt x="1447588" y="126999"/>
                </a:lnTo>
                <a:close/>
              </a:path>
              <a:path w="1585595" h="1333500">
                <a:moveTo>
                  <a:pt x="1475526" y="292099"/>
                </a:moveTo>
                <a:lnTo>
                  <a:pt x="1459585" y="292099"/>
                </a:lnTo>
                <a:lnTo>
                  <a:pt x="1467556" y="279399"/>
                </a:lnTo>
                <a:lnTo>
                  <a:pt x="1477498" y="266699"/>
                </a:lnTo>
                <a:lnTo>
                  <a:pt x="1499520" y="253999"/>
                </a:lnTo>
                <a:lnTo>
                  <a:pt x="1535510" y="228599"/>
                </a:lnTo>
                <a:lnTo>
                  <a:pt x="1535510" y="165099"/>
                </a:lnTo>
                <a:lnTo>
                  <a:pt x="1537482" y="114299"/>
                </a:lnTo>
                <a:lnTo>
                  <a:pt x="1581526" y="114299"/>
                </a:lnTo>
                <a:lnTo>
                  <a:pt x="1579471" y="165099"/>
                </a:lnTo>
                <a:lnTo>
                  <a:pt x="1576404" y="253999"/>
                </a:lnTo>
                <a:lnTo>
                  <a:pt x="1535510" y="253999"/>
                </a:lnTo>
                <a:lnTo>
                  <a:pt x="1515543" y="266699"/>
                </a:lnTo>
                <a:lnTo>
                  <a:pt x="1489495" y="279399"/>
                </a:lnTo>
                <a:lnTo>
                  <a:pt x="1475526" y="292099"/>
                </a:lnTo>
                <a:close/>
              </a:path>
              <a:path w="1585595" h="1333500">
                <a:moveTo>
                  <a:pt x="1469528" y="927099"/>
                </a:moveTo>
                <a:lnTo>
                  <a:pt x="219886" y="927099"/>
                </a:lnTo>
                <a:lnTo>
                  <a:pt x="195893" y="914399"/>
                </a:lnTo>
                <a:lnTo>
                  <a:pt x="167955" y="914399"/>
                </a:lnTo>
                <a:lnTo>
                  <a:pt x="159985" y="901699"/>
                </a:lnTo>
                <a:lnTo>
                  <a:pt x="153986" y="888999"/>
                </a:lnTo>
                <a:lnTo>
                  <a:pt x="149960" y="863599"/>
                </a:lnTo>
                <a:lnTo>
                  <a:pt x="149960" y="850899"/>
                </a:lnTo>
                <a:lnTo>
                  <a:pt x="151932" y="800099"/>
                </a:lnTo>
                <a:lnTo>
                  <a:pt x="153986" y="774699"/>
                </a:lnTo>
                <a:lnTo>
                  <a:pt x="153986" y="673099"/>
                </a:lnTo>
                <a:lnTo>
                  <a:pt x="149960" y="571499"/>
                </a:lnTo>
                <a:lnTo>
                  <a:pt x="149960" y="507999"/>
                </a:lnTo>
                <a:lnTo>
                  <a:pt x="147988" y="444499"/>
                </a:lnTo>
                <a:lnTo>
                  <a:pt x="143961" y="330199"/>
                </a:lnTo>
                <a:lnTo>
                  <a:pt x="143961" y="165099"/>
                </a:lnTo>
                <a:lnTo>
                  <a:pt x="145933" y="152399"/>
                </a:lnTo>
                <a:lnTo>
                  <a:pt x="147988" y="139699"/>
                </a:lnTo>
                <a:lnTo>
                  <a:pt x="151932" y="139699"/>
                </a:lnTo>
                <a:lnTo>
                  <a:pt x="155958" y="126999"/>
                </a:lnTo>
                <a:lnTo>
                  <a:pt x="171899" y="126999"/>
                </a:lnTo>
                <a:lnTo>
                  <a:pt x="175925" y="139699"/>
                </a:lnTo>
                <a:lnTo>
                  <a:pt x="177898" y="152399"/>
                </a:lnTo>
                <a:lnTo>
                  <a:pt x="181924" y="165099"/>
                </a:lnTo>
                <a:lnTo>
                  <a:pt x="181924" y="203199"/>
                </a:lnTo>
                <a:lnTo>
                  <a:pt x="183896" y="330199"/>
                </a:lnTo>
                <a:lnTo>
                  <a:pt x="187922" y="444499"/>
                </a:lnTo>
                <a:lnTo>
                  <a:pt x="189894" y="495299"/>
                </a:lnTo>
                <a:lnTo>
                  <a:pt x="189894" y="558799"/>
                </a:lnTo>
                <a:lnTo>
                  <a:pt x="191949" y="647699"/>
                </a:lnTo>
                <a:lnTo>
                  <a:pt x="193921" y="698499"/>
                </a:lnTo>
                <a:lnTo>
                  <a:pt x="193921" y="749299"/>
                </a:lnTo>
                <a:lnTo>
                  <a:pt x="191949" y="825499"/>
                </a:lnTo>
                <a:lnTo>
                  <a:pt x="193921" y="863599"/>
                </a:lnTo>
                <a:lnTo>
                  <a:pt x="195893" y="876299"/>
                </a:lnTo>
                <a:lnTo>
                  <a:pt x="199919" y="888999"/>
                </a:lnTo>
                <a:lnTo>
                  <a:pt x="245934" y="888999"/>
                </a:lnTo>
                <a:lnTo>
                  <a:pt x="289895" y="901699"/>
                </a:lnTo>
                <a:lnTo>
                  <a:pt x="1471500" y="901699"/>
                </a:lnTo>
                <a:lnTo>
                  <a:pt x="1471500" y="914399"/>
                </a:lnTo>
                <a:lnTo>
                  <a:pt x="1469528" y="927099"/>
                </a:lnTo>
                <a:close/>
              </a:path>
              <a:path w="1585595" h="1333500">
                <a:moveTo>
                  <a:pt x="607811" y="152399"/>
                </a:moveTo>
                <a:lnTo>
                  <a:pt x="357850" y="152399"/>
                </a:lnTo>
                <a:lnTo>
                  <a:pt x="273872" y="139699"/>
                </a:lnTo>
                <a:lnTo>
                  <a:pt x="777739" y="139699"/>
                </a:lnTo>
                <a:lnTo>
                  <a:pt x="607811" y="152399"/>
                </a:lnTo>
                <a:close/>
              </a:path>
              <a:path w="1585595" h="1333500">
                <a:moveTo>
                  <a:pt x="1449561" y="888999"/>
                </a:moveTo>
                <a:lnTo>
                  <a:pt x="1401573" y="888999"/>
                </a:lnTo>
                <a:lnTo>
                  <a:pt x="1397547" y="876299"/>
                </a:lnTo>
                <a:lnTo>
                  <a:pt x="1395575" y="863599"/>
                </a:lnTo>
                <a:lnTo>
                  <a:pt x="1393603" y="825499"/>
                </a:lnTo>
                <a:lnTo>
                  <a:pt x="1395575" y="787399"/>
                </a:lnTo>
                <a:lnTo>
                  <a:pt x="1397547" y="761999"/>
                </a:lnTo>
                <a:lnTo>
                  <a:pt x="1399601" y="711199"/>
                </a:lnTo>
                <a:lnTo>
                  <a:pt x="1403545" y="660399"/>
                </a:lnTo>
                <a:lnTo>
                  <a:pt x="1411598" y="571499"/>
                </a:lnTo>
                <a:lnTo>
                  <a:pt x="1419569" y="457199"/>
                </a:lnTo>
                <a:lnTo>
                  <a:pt x="1421541" y="406399"/>
                </a:lnTo>
                <a:lnTo>
                  <a:pt x="1421541" y="355599"/>
                </a:lnTo>
                <a:lnTo>
                  <a:pt x="1419569" y="304799"/>
                </a:lnTo>
                <a:lnTo>
                  <a:pt x="1415542" y="253999"/>
                </a:lnTo>
                <a:lnTo>
                  <a:pt x="1415542" y="203199"/>
                </a:lnTo>
                <a:lnTo>
                  <a:pt x="1417596" y="177799"/>
                </a:lnTo>
                <a:lnTo>
                  <a:pt x="1419569" y="152399"/>
                </a:lnTo>
                <a:lnTo>
                  <a:pt x="1339617" y="139699"/>
                </a:lnTo>
                <a:lnTo>
                  <a:pt x="1461557" y="139699"/>
                </a:lnTo>
                <a:lnTo>
                  <a:pt x="1453587" y="152399"/>
                </a:lnTo>
                <a:lnTo>
                  <a:pt x="1457531" y="177799"/>
                </a:lnTo>
                <a:lnTo>
                  <a:pt x="1457531" y="215899"/>
                </a:lnTo>
                <a:lnTo>
                  <a:pt x="1493521" y="215899"/>
                </a:lnTo>
                <a:lnTo>
                  <a:pt x="1457531" y="241299"/>
                </a:lnTo>
                <a:lnTo>
                  <a:pt x="1459585" y="292099"/>
                </a:lnTo>
                <a:lnTo>
                  <a:pt x="1461557" y="342899"/>
                </a:lnTo>
                <a:lnTo>
                  <a:pt x="1489495" y="342899"/>
                </a:lnTo>
                <a:lnTo>
                  <a:pt x="1461557" y="368299"/>
                </a:lnTo>
                <a:lnTo>
                  <a:pt x="1461557" y="406399"/>
                </a:lnTo>
                <a:lnTo>
                  <a:pt x="1495494" y="406399"/>
                </a:lnTo>
                <a:lnTo>
                  <a:pt x="1485551" y="419099"/>
                </a:lnTo>
                <a:lnTo>
                  <a:pt x="1461557" y="419099"/>
                </a:lnTo>
                <a:lnTo>
                  <a:pt x="1459585" y="469899"/>
                </a:lnTo>
                <a:lnTo>
                  <a:pt x="1513489" y="469899"/>
                </a:lnTo>
                <a:lnTo>
                  <a:pt x="1502325" y="480049"/>
                </a:lnTo>
                <a:lnTo>
                  <a:pt x="1495494" y="482599"/>
                </a:lnTo>
                <a:lnTo>
                  <a:pt x="1459585" y="482599"/>
                </a:lnTo>
                <a:lnTo>
                  <a:pt x="1457531" y="520699"/>
                </a:lnTo>
                <a:lnTo>
                  <a:pt x="1485551" y="520699"/>
                </a:lnTo>
                <a:lnTo>
                  <a:pt x="1457531" y="533399"/>
                </a:lnTo>
                <a:lnTo>
                  <a:pt x="1455559" y="558799"/>
                </a:lnTo>
                <a:lnTo>
                  <a:pt x="1451533" y="609599"/>
                </a:lnTo>
                <a:lnTo>
                  <a:pt x="1481525" y="609599"/>
                </a:lnTo>
                <a:lnTo>
                  <a:pt x="1449561" y="622299"/>
                </a:lnTo>
                <a:lnTo>
                  <a:pt x="1445534" y="673099"/>
                </a:lnTo>
                <a:lnTo>
                  <a:pt x="1476553" y="673099"/>
                </a:lnTo>
                <a:lnTo>
                  <a:pt x="1465584" y="685799"/>
                </a:lnTo>
                <a:lnTo>
                  <a:pt x="1443562" y="685799"/>
                </a:lnTo>
                <a:lnTo>
                  <a:pt x="1439536" y="749299"/>
                </a:lnTo>
                <a:lnTo>
                  <a:pt x="1439536" y="787399"/>
                </a:lnTo>
                <a:lnTo>
                  <a:pt x="1465584" y="787399"/>
                </a:lnTo>
                <a:lnTo>
                  <a:pt x="1453587" y="800099"/>
                </a:lnTo>
                <a:lnTo>
                  <a:pt x="1439536" y="800099"/>
                </a:lnTo>
                <a:lnTo>
                  <a:pt x="1441590" y="838199"/>
                </a:lnTo>
                <a:lnTo>
                  <a:pt x="1443562" y="863599"/>
                </a:lnTo>
                <a:lnTo>
                  <a:pt x="1464872" y="863599"/>
                </a:lnTo>
                <a:lnTo>
                  <a:pt x="1445534" y="876299"/>
                </a:lnTo>
                <a:lnTo>
                  <a:pt x="1449561" y="888999"/>
                </a:lnTo>
                <a:close/>
              </a:path>
              <a:path w="1585595" h="1333500">
                <a:moveTo>
                  <a:pt x="1493521" y="215899"/>
                </a:moveTo>
                <a:lnTo>
                  <a:pt x="1457531" y="215899"/>
                </a:lnTo>
                <a:lnTo>
                  <a:pt x="1479553" y="190499"/>
                </a:lnTo>
                <a:lnTo>
                  <a:pt x="1489495" y="177799"/>
                </a:lnTo>
                <a:lnTo>
                  <a:pt x="1507490" y="165099"/>
                </a:lnTo>
                <a:lnTo>
                  <a:pt x="1535510" y="165099"/>
                </a:lnTo>
                <a:lnTo>
                  <a:pt x="1533538" y="177799"/>
                </a:lnTo>
                <a:lnTo>
                  <a:pt x="1529512" y="177799"/>
                </a:lnTo>
                <a:lnTo>
                  <a:pt x="1519487" y="190499"/>
                </a:lnTo>
                <a:lnTo>
                  <a:pt x="1493521" y="215899"/>
                </a:lnTo>
                <a:close/>
              </a:path>
              <a:path w="1585595" h="1333500">
                <a:moveTo>
                  <a:pt x="1505518" y="406399"/>
                </a:moveTo>
                <a:lnTo>
                  <a:pt x="1461557" y="406399"/>
                </a:lnTo>
                <a:lnTo>
                  <a:pt x="1493521" y="380999"/>
                </a:lnTo>
                <a:lnTo>
                  <a:pt x="1511517" y="368299"/>
                </a:lnTo>
                <a:lnTo>
                  <a:pt x="1521541" y="355599"/>
                </a:lnTo>
                <a:lnTo>
                  <a:pt x="1533538" y="355599"/>
                </a:lnTo>
                <a:lnTo>
                  <a:pt x="1535510" y="279399"/>
                </a:lnTo>
                <a:lnTo>
                  <a:pt x="1535510" y="253999"/>
                </a:lnTo>
                <a:lnTo>
                  <a:pt x="1576404" y="253999"/>
                </a:lnTo>
                <a:lnTo>
                  <a:pt x="1575527" y="279399"/>
                </a:lnTo>
                <a:lnTo>
                  <a:pt x="1573884" y="380999"/>
                </a:lnTo>
                <a:lnTo>
                  <a:pt x="1533538" y="380999"/>
                </a:lnTo>
                <a:lnTo>
                  <a:pt x="1505518" y="406399"/>
                </a:lnTo>
                <a:close/>
              </a:path>
              <a:path w="1585595" h="1333500">
                <a:moveTo>
                  <a:pt x="1515543" y="342899"/>
                </a:moveTo>
                <a:lnTo>
                  <a:pt x="1461557" y="342899"/>
                </a:lnTo>
                <a:lnTo>
                  <a:pt x="1481525" y="330199"/>
                </a:lnTo>
                <a:lnTo>
                  <a:pt x="1493521" y="317499"/>
                </a:lnTo>
                <a:lnTo>
                  <a:pt x="1533538" y="317499"/>
                </a:lnTo>
                <a:lnTo>
                  <a:pt x="1531484" y="330199"/>
                </a:lnTo>
                <a:lnTo>
                  <a:pt x="1527540" y="330199"/>
                </a:lnTo>
                <a:lnTo>
                  <a:pt x="1515543" y="342899"/>
                </a:lnTo>
                <a:close/>
              </a:path>
              <a:path w="1585595" h="1333500">
                <a:moveTo>
                  <a:pt x="1481525" y="609599"/>
                </a:moveTo>
                <a:lnTo>
                  <a:pt x="1451533" y="609599"/>
                </a:lnTo>
                <a:lnTo>
                  <a:pt x="1475526" y="584199"/>
                </a:lnTo>
                <a:lnTo>
                  <a:pt x="1499520" y="571499"/>
                </a:lnTo>
                <a:lnTo>
                  <a:pt x="1513489" y="571499"/>
                </a:lnTo>
                <a:lnTo>
                  <a:pt x="1527540" y="558799"/>
                </a:lnTo>
                <a:lnTo>
                  <a:pt x="1527540" y="533399"/>
                </a:lnTo>
                <a:lnTo>
                  <a:pt x="1529512" y="495299"/>
                </a:lnTo>
                <a:lnTo>
                  <a:pt x="1487523" y="495299"/>
                </a:lnTo>
                <a:lnTo>
                  <a:pt x="1499520" y="482599"/>
                </a:lnTo>
                <a:lnTo>
                  <a:pt x="1502325" y="480049"/>
                </a:lnTo>
                <a:lnTo>
                  <a:pt x="1529512" y="469899"/>
                </a:lnTo>
                <a:lnTo>
                  <a:pt x="1459585" y="469899"/>
                </a:lnTo>
                <a:lnTo>
                  <a:pt x="1477498" y="457199"/>
                </a:lnTo>
                <a:lnTo>
                  <a:pt x="1493521" y="457199"/>
                </a:lnTo>
                <a:lnTo>
                  <a:pt x="1511517" y="444499"/>
                </a:lnTo>
                <a:lnTo>
                  <a:pt x="1531484" y="431799"/>
                </a:lnTo>
                <a:lnTo>
                  <a:pt x="1533538" y="380999"/>
                </a:lnTo>
                <a:lnTo>
                  <a:pt x="1573884" y="380999"/>
                </a:lnTo>
                <a:lnTo>
                  <a:pt x="1573473" y="406399"/>
                </a:lnTo>
                <a:lnTo>
                  <a:pt x="1567474" y="520699"/>
                </a:lnTo>
                <a:lnTo>
                  <a:pt x="1564475" y="584199"/>
                </a:lnTo>
                <a:lnTo>
                  <a:pt x="1525486" y="584199"/>
                </a:lnTo>
                <a:lnTo>
                  <a:pt x="1513489" y="596899"/>
                </a:lnTo>
                <a:lnTo>
                  <a:pt x="1481525" y="609599"/>
                </a:lnTo>
                <a:close/>
              </a:path>
              <a:path w="1585595" h="1333500">
                <a:moveTo>
                  <a:pt x="1485551" y="520699"/>
                </a:moveTo>
                <a:lnTo>
                  <a:pt x="1457531" y="520699"/>
                </a:lnTo>
                <a:lnTo>
                  <a:pt x="1477498" y="495299"/>
                </a:lnTo>
                <a:lnTo>
                  <a:pt x="1529512" y="495299"/>
                </a:lnTo>
                <a:lnTo>
                  <a:pt x="1513489" y="507999"/>
                </a:lnTo>
                <a:lnTo>
                  <a:pt x="1485551" y="520699"/>
                </a:lnTo>
                <a:close/>
              </a:path>
              <a:path w="1585595" h="1333500">
                <a:moveTo>
                  <a:pt x="1476553" y="673099"/>
                </a:moveTo>
                <a:lnTo>
                  <a:pt x="1445534" y="673099"/>
                </a:lnTo>
                <a:lnTo>
                  <a:pt x="1463529" y="660399"/>
                </a:lnTo>
                <a:lnTo>
                  <a:pt x="1483497" y="634999"/>
                </a:lnTo>
                <a:lnTo>
                  <a:pt x="1501492" y="622299"/>
                </a:lnTo>
                <a:lnTo>
                  <a:pt x="1513489" y="622299"/>
                </a:lnTo>
                <a:lnTo>
                  <a:pt x="1523513" y="609599"/>
                </a:lnTo>
                <a:lnTo>
                  <a:pt x="1525486" y="584199"/>
                </a:lnTo>
                <a:lnTo>
                  <a:pt x="1564475" y="584199"/>
                </a:lnTo>
                <a:lnTo>
                  <a:pt x="1562076" y="634999"/>
                </a:lnTo>
                <a:lnTo>
                  <a:pt x="1523513" y="634999"/>
                </a:lnTo>
                <a:lnTo>
                  <a:pt x="1517515" y="647699"/>
                </a:lnTo>
                <a:lnTo>
                  <a:pt x="1501492" y="647699"/>
                </a:lnTo>
                <a:lnTo>
                  <a:pt x="1487523" y="660399"/>
                </a:lnTo>
                <a:lnTo>
                  <a:pt x="1476553" y="673099"/>
                </a:lnTo>
                <a:close/>
              </a:path>
              <a:path w="1585595" h="1333500">
                <a:moveTo>
                  <a:pt x="1449561" y="723899"/>
                </a:moveTo>
                <a:lnTo>
                  <a:pt x="1445534" y="723899"/>
                </a:lnTo>
                <a:lnTo>
                  <a:pt x="1473554" y="698499"/>
                </a:lnTo>
                <a:lnTo>
                  <a:pt x="1503546" y="673099"/>
                </a:lnTo>
                <a:lnTo>
                  <a:pt x="1523513" y="660399"/>
                </a:lnTo>
                <a:lnTo>
                  <a:pt x="1523513" y="634999"/>
                </a:lnTo>
                <a:lnTo>
                  <a:pt x="1562076" y="634999"/>
                </a:lnTo>
                <a:lnTo>
                  <a:pt x="1561476" y="647699"/>
                </a:lnTo>
                <a:lnTo>
                  <a:pt x="1561476" y="660399"/>
                </a:lnTo>
                <a:lnTo>
                  <a:pt x="1560293" y="698499"/>
                </a:lnTo>
                <a:lnTo>
                  <a:pt x="1519487" y="698499"/>
                </a:lnTo>
                <a:lnTo>
                  <a:pt x="1501492" y="711199"/>
                </a:lnTo>
                <a:lnTo>
                  <a:pt x="1485551" y="711199"/>
                </a:lnTo>
                <a:lnTo>
                  <a:pt x="1449561" y="723899"/>
                </a:lnTo>
                <a:close/>
              </a:path>
              <a:path w="1585595" h="1333500">
                <a:moveTo>
                  <a:pt x="1465584" y="787399"/>
                </a:moveTo>
                <a:lnTo>
                  <a:pt x="1439536" y="787399"/>
                </a:lnTo>
                <a:lnTo>
                  <a:pt x="1461557" y="761999"/>
                </a:lnTo>
                <a:lnTo>
                  <a:pt x="1485551" y="749299"/>
                </a:lnTo>
                <a:lnTo>
                  <a:pt x="1501492" y="736599"/>
                </a:lnTo>
                <a:lnTo>
                  <a:pt x="1511517" y="736599"/>
                </a:lnTo>
                <a:lnTo>
                  <a:pt x="1521541" y="723899"/>
                </a:lnTo>
                <a:lnTo>
                  <a:pt x="1521541" y="698499"/>
                </a:lnTo>
                <a:lnTo>
                  <a:pt x="1560293" y="698499"/>
                </a:lnTo>
                <a:lnTo>
                  <a:pt x="1559504" y="723899"/>
                </a:lnTo>
                <a:lnTo>
                  <a:pt x="1559504" y="749299"/>
                </a:lnTo>
                <a:lnTo>
                  <a:pt x="1521541" y="749299"/>
                </a:lnTo>
                <a:lnTo>
                  <a:pt x="1489495" y="774699"/>
                </a:lnTo>
                <a:lnTo>
                  <a:pt x="1465584" y="787399"/>
                </a:lnTo>
                <a:close/>
              </a:path>
              <a:path w="1585595" h="1333500">
                <a:moveTo>
                  <a:pt x="1464872" y="863599"/>
                </a:moveTo>
                <a:lnTo>
                  <a:pt x="1443562" y="863599"/>
                </a:lnTo>
                <a:lnTo>
                  <a:pt x="1467556" y="838199"/>
                </a:lnTo>
                <a:lnTo>
                  <a:pt x="1495494" y="812799"/>
                </a:lnTo>
                <a:lnTo>
                  <a:pt x="1507490" y="812799"/>
                </a:lnTo>
                <a:lnTo>
                  <a:pt x="1521541" y="800099"/>
                </a:lnTo>
                <a:lnTo>
                  <a:pt x="1521541" y="749299"/>
                </a:lnTo>
                <a:lnTo>
                  <a:pt x="1559504" y="749299"/>
                </a:lnTo>
                <a:lnTo>
                  <a:pt x="1559504" y="800099"/>
                </a:lnTo>
                <a:lnTo>
                  <a:pt x="1561753" y="838199"/>
                </a:lnTo>
                <a:lnTo>
                  <a:pt x="1503546" y="838199"/>
                </a:lnTo>
                <a:lnTo>
                  <a:pt x="1464872" y="863599"/>
                </a:lnTo>
                <a:close/>
              </a:path>
              <a:path w="1585595" h="1333500">
                <a:moveTo>
                  <a:pt x="1471500" y="901699"/>
                </a:moveTo>
                <a:lnTo>
                  <a:pt x="1465584" y="901699"/>
                </a:lnTo>
                <a:lnTo>
                  <a:pt x="1507490" y="863599"/>
                </a:lnTo>
                <a:lnTo>
                  <a:pt x="1523513" y="863599"/>
                </a:lnTo>
                <a:lnTo>
                  <a:pt x="1521541" y="838199"/>
                </a:lnTo>
                <a:lnTo>
                  <a:pt x="1561753" y="838199"/>
                </a:lnTo>
                <a:lnTo>
                  <a:pt x="1564753" y="888999"/>
                </a:lnTo>
                <a:lnTo>
                  <a:pt x="1499520" y="888999"/>
                </a:lnTo>
                <a:lnTo>
                  <a:pt x="1471500" y="901699"/>
                </a:lnTo>
                <a:close/>
              </a:path>
              <a:path w="1585595" h="1333500">
                <a:moveTo>
                  <a:pt x="1465584" y="901699"/>
                </a:moveTo>
                <a:lnTo>
                  <a:pt x="621780" y="901699"/>
                </a:lnTo>
                <a:lnTo>
                  <a:pt x="703786" y="888999"/>
                </a:lnTo>
                <a:lnTo>
                  <a:pt x="1459585" y="888999"/>
                </a:lnTo>
                <a:lnTo>
                  <a:pt x="1465584" y="901699"/>
                </a:lnTo>
                <a:close/>
              </a:path>
              <a:path w="1585595" h="1333500">
                <a:moveTo>
                  <a:pt x="1485551" y="1003299"/>
                </a:moveTo>
                <a:lnTo>
                  <a:pt x="1441590" y="1003299"/>
                </a:lnTo>
                <a:lnTo>
                  <a:pt x="1441590" y="990599"/>
                </a:lnTo>
                <a:lnTo>
                  <a:pt x="1445534" y="990599"/>
                </a:lnTo>
                <a:lnTo>
                  <a:pt x="1477498" y="977899"/>
                </a:lnTo>
                <a:lnTo>
                  <a:pt x="1511517" y="952499"/>
                </a:lnTo>
                <a:lnTo>
                  <a:pt x="1533538" y="939799"/>
                </a:lnTo>
                <a:lnTo>
                  <a:pt x="1529512" y="927099"/>
                </a:lnTo>
                <a:lnTo>
                  <a:pt x="1469528" y="927099"/>
                </a:lnTo>
                <a:lnTo>
                  <a:pt x="1475526" y="914399"/>
                </a:lnTo>
                <a:lnTo>
                  <a:pt x="1501492" y="901699"/>
                </a:lnTo>
                <a:lnTo>
                  <a:pt x="1513489" y="901699"/>
                </a:lnTo>
                <a:lnTo>
                  <a:pt x="1527540" y="888999"/>
                </a:lnTo>
                <a:lnTo>
                  <a:pt x="1564753" y="888999"/>
                </a:lnTo>
                <a:lnTo>
                  <a:pt x="1565502" y="901699"/>
                </a:lnTo>
                <a:lnTo>
                  <a:pt x="1569529" y="939799"/>
                </a:lnTo>
                <a:lnTo>
                  <a:pt x="1581526" y="939799"/>
                </a:lnTo>
                <a:lnTo>
                  <a:pt x="1573473" y="952499"/>
                </a:lnTo>
                <a:lnTo>
                  <a:pt x="1578485" y="977899"/>
                </a:lnTo>
                <a:lnTo>
                  <a:pt x="1519487" y="977899"/>
                </a:lnTo>
                <a:lnTo>
                  <a:pt x="1501492" y="990599"/>
                </a:lnTo>
                <a:lnTo>
                  <a:pt x="1485551" y="1003299"/>
                </a:lnTo>
                <a:close/>
              </a:path>
              <a:path w="1585595" h="1333500">
                <a:moveTo>
                  <a:pt x="189894" y="927099"/>
                </a:moveTo>
                <a:lnTo>
                  <a:pt x="181924" y="927099"/>
                </a:lnTo>
                <a:lnTo>
                  <a:pt x="173953" y="914399"/>
                </a:lnTo>
                <a:lnTo>
                  <a:pt x="195893" y="914399"/>
                </a:lnTo>
                <a:lnTo>
                  <a:pt x="189894" y="927099"/>
                </a:lnTo>
                <a:close/>
              </a:path>
              <a:path w="1585595" h="1333500">
                <a:moveTo>
                  <a:pt x="615781" y="939799"/>
                </a:moveTo>
                <a:lnTo>
                  <a:pt x="331884" y="939799"/>
                </a:lnTo>
                <a:lnTo>
                  <a:pt x="291867" y="927099"/>
                </a:lnTo>
                <a:lnTo>
                  <a:pt x="699759" y="927099"/>
                </a:lnTo>
                <a:lnTo>
                  <a:pt x="615781" y="939799"/>
                </a:lnTo>
                <a:close/>
              </a:path>
              <a:path w="1585595" h="1333500">
                <a:moveTo>
                  <a:pt x="1417596" y="977899"/>
                </a:moveTo>
                <a:lnTo>
                  <a:pt x="1413570" y="977899"/>
                </a:lnTo>
                <a:lnTo>
                  <a:pt x="1411598" y="965199"/>
                </a:lnTo>
                <a:lnTo>
                  <a:pt x="1421541" y="952499"/>
                </a:lnTo>
                <a:lnTo>
                  <a:pt x="1431565" y="939799"/>
                </a:lnTo>
                <a:lnTo>
                  <a:pt x="1443562" y="939799"/>
                </a:lnTo>
                <a:lnTo>
                  <a:pt x="1455559" y="927099"/>
                </a:lnTo>
                <a:lnTo>
                  <a:pt x="1529512" y="927099"/>
                </a:lnTo>
                <a:lnTo>
                  <a:pt x="1507490" y="939799"/>
                </a:lnTo>
                <a:lnTo>
                  <a:pt x="1483497" y="952499"/>
                </a:lnTo>
                <a:lnTo>
                  <a:pt x="1451533" y="965199"/>
                </a:lnTo>
                <a:lnTo>
                  <a:pt x="1435592" y="965199"/>
                </a:lnTo>
                <a:lnTo>
                  <a:pt x="1417596" y="977899"/>
                </a:lnTo>
                <a:close/>
              </a:path>
              <a:path w="1585595" h="1333500">
                <a:moveTo>
                  <a:pt x="1583498" y="1003299"/>
                </a:moveTo>
                <a:lnTo>
                  <a:pt x="1543481" y="1003299"/>
                </a:lnTo>
                <a:lnTo>
                  <a:pt x="1537482" y="977899"/>
                </a:lnTo>
                <a:lnTo>
                  <a:pt x="1578485" y="977899"/>
                </a:lnTo>
                <a:lnTo>
                  <a:pt x="1583498" y="1003299"/>
                </a:lnTo>
                <a:close/>
              </a:path>
              <a:path w="1585595" h="1333500">
                <a:moveTo>
                  <a:pt x="1583498" y="1015999"/>
                </a:moveTo>
                <a:lnTo>
                  <a:pt x="309863" y="1015999"/>
                </a:lnTo>
                <a:lnTo>
                  <a:pt x="403865" y="1003299"/>
                </a:lnTo>
                <a:lnTo>
                  <a:pt x="599841" y="990599"/>
                </a:lnTo>
                <a:lnTo>
                  <a:pt x="1283577" y="990599"/>
                </a:lnTo>
                <a:lnTo>
                  <a:pt x="1369609" y="1003299"/>
                </a:lnTo>
                <a:lnTo>
                  <a:pt x="1583498" y="1003299"/>
                </a:lnTo>
                <a:lnTo>
                  <a:pt x="1583498" y="1015999"/>
                </a:lnTo>
                <a:close/>
              </a:path>
              <a:path w="1585595" h="1333500">
                <a:moveTo>
                  <a:pt x="1583498" y="1028699"/>
                </a:moveTo>
                <a:lnTo>
                  <a:pt x="37962" y="1028699"/>
                </a:lnTo>
                <a:lnTo>
                  <a:pt x="31964" y="1015999"/>
                </a:lnTo>
                <a:lnTo>
                  <a:pt x="1585470" y="1015999"/>
                </a:lnTo>
                <a:lnTo>
                  <a:pt x="1583498" y="1028699"/>
                </a:lnTo>
                <a:close/>
              </a:path>
              <a:path w="1585595" h="1333500">
                <a:moveTo>
                  <a:pt x="373873" y="1041399"/>
                </a:moveTo>
                <a:lnTo>
                  <a:pt x="115941" y="1041399"/>
                </a:lnTo>
                <a:lnTo>
                  <a:pt x="88004" y="1028699"/>
                </a:lnTo>
                <a:lnTo>
                  <a:pt x="653826" y="1028699"/>
                </a:lnTo>
                <a:lnTo>
                  <a:pt x="373873" y="1041399"/>
                </a:lnTo>
                <a:close/>
              </a:path>
              <a:path w="1585595" h="1333500">
                <a:moveTo>
                  <a:pt x="681764" y="1231899"/>
                </a:moveTo>
                <a:lnTo>
                  <a:pt x="641829" y="1231899"/>
                </a:lnTo>
                <a:lnTo>
                  <a:pt x="641829" y="1206499"/>
                </a:lnTo>
                <a:lnTo>
                  <a:pt x="643802" y="1193799"/>
                </a:lnTo>
                <a:lnTo>
                  <a:pt x="645774" y="1155699"/>
                </a:lnTo>
                <a:lnTo>
                  <a:pt x="645774" y="1066799"/>
                </a:lnTo>
                <a:lnTo>
                  <a:pt x="647828" y="1054099"/>
                </a:lnTo>
                <a:lnTo>
                  <a:pt x="649800" y="1041399"/>
                </a:lnTo>
                <a:lnTo>
                  <a:pt x="653826" y="1028699"/>
                </a:lnTo>
                <a:lnTo>
                  <a:pt x="681764" y="1028699"/>
                </a:lnTo>
                <a:lnTo>
                  <a:pt x="683818" y="1041399"/>
                </a:lnTo>
                <a:lnTo>
                  <a:pt x="683818" y="1066799"/>
                </a:lnTo>
                <a:lnTo>
                  <a:pt x="681764" y="1092199"/>
                </a:lnTo>
                <a:lnTo>
                  <a:pt x="681764" y="1193799"/>
                </a:lnTo>
                <a:lnTo>
                  <a:pt x="679792" y="1219199"/>
                </a:lnTo>
                <a:lnTo>
                  <a:pt x="681764" y="1219199"/>
                </a:lnTo>
                <a:lnTo>
                  <a:pt x="681764" y="1231899"/>
                </a:lnTo>
                <a:close/>
              </a:path>
              <a:path w="1585595" h="1333500">
                <a:moveTo>
                  <a:pt x="741748" y="1066799"/>
                </a:moveTo>
                <a:lnTo>
                  <a:pt x="707812" y="1066799"/>
                </a:lnTo>
                <a:lnTo>
                  <a:pt x="709784" y="1054099"/>
                </a:lnTo>
                <a:lnTo>
                  <a:pt x="713810" y="1054099"/>
                </a:lnTo>
                <a:lnTo>
                  <a:pt x="737804" y="1028699"/>
                </a:lnTo>
                <a:lnTo>
                  <a:pt x="797788" y="1028699"/>
                </a:lnTo>
                <a:lnTo>
                  <a:pt x="777739" y="1041399"/>
                </a:lnTo>
                <a:lnTo>
                  <a:pt x="755799" y="1054099"/>
                </a:lnTo>
                <a:lnTo>
                  <a:pt x="741748" y="1066799"/>
                </a:lnTo>
                <a:close/>
              </a:path>
              <a:path w="1585595" h="1333500">
                <a:moveTo>
                  <a:pt x="771740" y="1092199"/>
                </a:moveTo>
                <a:lnTo>
                  <a:pt x="755799" y="1092199"/>
                </a:lnTo>
                <a:lnTo>
                  <a:pt x="767796" y="1066799"/>
                </a:lnTo>
                <a:lnTo>
                  <a:pt x="799760" y="1041399"/>
                </a:lnTo>
                <a:lnTo>
                  <a:pt x="817755" y="1028699"/>
                </a:lnTo>
                <a:lnTo>
                  <a:pt x="875685" y="1028699"/>
                </a:lnTo>
                <a:lnTo>
                  <a:pt x="859744" y="1041399"/>
                </a:lnTo>
                <a:lnTo>
                  <a:pt x="837723" y="1054099"/>
                </a:lnTo>
                <a:lnTo>
                  <a:pt x="801732" y="1079499"/>
                </a:lnTo>
                <a:lnTo>
                  <a:pt x="781765" y="1079499"/>
                </a:lnTo>
                <a:lnTo>
                  <a:pt x="771740" y="1092199"/>
                </a:lnTo>
                <a:close/>
              </a:path>
              <a:path w="1585595" h="1333500">
                <a:moveTo>
                  <a:pt x="815783" y="1130299"/>
                </a:moveTo>
                <a:lnTo>
                  <a:pt x="809785" y="1130299"/>
                </a:lnTo>
                <a:lnTo>
                  <a:pt x="807731" y="1117599"/>
                </a:lnTo>
                <a:lnTo>
                  <a:pt x="805759" y="1117599"/>
                </a:lnTo>
                <a:lnTo>
                  <a:pt x="817755" y="1104899"/>
                </a:lnTo>
                <a:lnTo>
                  <a:pt x="845693" y="1079499"/>
                </a:lnTo>
                <a:lnTo>
                  <a:pt x="861716" y="1066799"/>
                </a:lnTo>
                <a:lnTo>
                  <a:pt x="885710" y="1054099"/>
                </a:lnTo>
                <a:lnTo>
                  <a:pt x="897707" y="1041399"/>
                </a:lnTo>
                <a:lnTo>
                  <a:pt x="911676" y="1041399"/>
                </a:lnTo>
                <a:lnTo>
                  <a:pt x="911676" y="1028699"/>
                </a:lnTo>
                <a:lnTo>
                  <a:pt x="941668" y="1028699"/>
                </a:lnTo>
                <a:lnTo>
                  <a:pt x="945694" y="1041399"/>
                </a:lnTo>
                <a:lnTo>
                  <a:pt x="947666" y="1054099"/>
                </a:lnTo>
                <a:lnTo>
                  <a:pt x="947666" y="1066799"/>
                </a:lnTo>
                <a:lnTo>
                  <a:pt x="909704" y="1066799"/>
                </a:lnTo>
                <a:lnTo>
                  <a:pt x="865743" y="1092199"/>
                </a:lnTo>
                <a:lnTo>
                  <a:pt x="841749" y="1104899"/>
                </a:lnTo>
                <a:lnTo>
                  <a:pt x="829752" y="1117599"/>
                </a:lnTo>
                <a:lnTo>
                  <a:pt x="815783" y="1130299"/>
                </a:lnTo>
                <a:close/>
              </a:path>
              <a:path w="1585595" h="1333500">
                <a:moveTo>
                  <a:pt x="1547507" y="1041399"/>
                </a:moveTo>
                <a:lnTo>
                  <a:pt x="1383578" y="1041399"/>
                </a:lnTo>
                <a:lnTo>
                  <a:pt x="1291630" y="1028699"/>
                </a:lnTo>
                <a:lnTo>
                  <a:pt x="1569529" y="1028699"/>
                </a:lnTo>
                <a:lnTo>
                  <a:pt x="1547507" y="1041399"/>
                </a:lnTo>
                <a:close/>
              </a:path>
              <a:path w="1585595" h="1333500">
                <a:moveTo>
                  <a:pt x="943722" y="1206499"/>
                </a:moveTo>
                <a:lnTo>
                  <a:pt x="901733" y="1206499"/>
                </a:lnTo>
                <a:lnTo>
                  <a:pt x="901733" y="1181099"/>
                </a:lnTo>
                <a:lnTo>
                  <a:pt x="871741" y="1181099"/>
                </a:lnTo>
                <a:lnTo>
                  <a:pt x="883738" y="1168399"/>
                </a:lnTo>
                <a:lnTo>
                  <a:pt x="903705" y="1155699"/>
                </a:lnTo>
                <a:lnTo>
                  <a:pt x="905677" y="1130299"/>
                </a:lnTo>
                <a:lnTo>
                  <a:pt x="857690" y="1130299"/>
                </a:lnTo>
                <a:lnTo>
                  <a:pt x="869687" y="1117599"/>
                </a:lnTo>
                <a:lnTo>
                  <a:pt x="887682" y="1117599"/>
                </a:lnTo>
                <a:lnTo>
                  <a:pt x="897707" y="1104899"/>
                </a:lnTo>
                <a:lnTo>
                  <a:pt x="907731" y="1104899"/>
                </a:lnTo>
                <a:lnTo>
                  <a:pt x="909704" y="1066799"/>
                </a:lnTo>
                <a:lnTo>
                  <a:pt x="947666" y="1066799"/>
                </a:lnTo>
                <a:lnTo>
                  <a:pt x="947666" y="1079499"/>
                </a:lnTo>
                <a:lnTo>
                  <a:pt x="941668" y="1130299"/>
                </a:lnTo>
                <a:lnTo>
                  <a:pt x="939696" y="1168399"/>
                </a:lnTo>
                <a:lnTo>
                  <a:pt x="939696" y="1193799"/>
                </a:lnTo>
                <a:lnTo>
                  <a:pt x="943722" y="1206499"/>
                </a:lnTo>
                <a:close/>
              </a:path>
              <a:path w="1585595" h="1333500">
                <a:moveTo>
                  <a:pt x="853746" y="1155699"/>
                </a:moveTo>
                <a:lnTo>
                  <a:pt x="825726" y="1155699"/>
                </a:lnTo>
                <a:lnTo>
                  <a:pt x="827698" y="1142999"/>
                </a:lnTo>
                <a:lnTo>
                  <a:pt x="831724" y="1142999"/>
                </a:lnTo>
                <a:lnTo>
                  <a:pt x="843721" y="1130299"/>
                </a:lnTo>
                <a:lnTo>
                  <a:pt x="905677" y="1130299"/>
                </a:lnTo>
                <a:lnTo>
                  <a:pt x="853746" y="1155699"/>
                </a:lnTo>
                <a:close/>
              </a:path>
              <a:path w="1585595" h="1333500">
                <a:moveTo>
                  <a:pt x="865743" y="1206499"/>
                </a:moveTo>
                <a:lnTo>
                  <a:pt x="837723" y="1206499"/>
                </a:lnTo>
                <a:lnTo>
                  <a:pt x="849720" y="1193799"/>
                </a:lnTo>
                <a:lnTo>
                  <a:pt x="859744" y="1181099"/>
                </a:lnTo>
                <a:lnTo>
                  <a:pt x="901733" y="1181099"/>
                </a:lnTo>
                <a:lnTo>
                  <a:pt x="887682" y="1193799"/>
                </a:lnTo>
                <a:lnTo>
                  <a:pt x="865743" y="1206499"/>
                </a:lnTo>
                <a:close/>
              </a:path>
              <a:path w="1585595" h="1333500">
                <a:moveTo>
                  <a:pt x="943722" y="1231899"/>
                </a:moveTo>
                <a:lnTo>
                  <a:pt x="855718" y="1231899"/>
                </a:lnTo>
                <a:lnTo>
                  <a:pt x="873713" y="1219199"/>
                </a:lnTo>
                <a:lnTo>
                  <a:pt x="883738" y="1206499"/>
                </a:lnTo>
                <a:lnTo>
                  <a:pt x="945694" y="1206499"/>
                </a:lnTo>
                <a:lnTo>
                  <a:pt x="941668" y="1219199"/>
                </a:lnTo>
                <a:lnTo>
                  <a:pt x="943722" y="1231899"/>
                </a:lnTo>
                <a:close/>
              </a:path>
              <a:path w="1585595" h="1333500">
                <a:moveTo>
                  <a:pt x="641829" y="1231899"/>
                </a:moveTo>
                <a:lnTo>
                  <a:pt x="497868" y="1231899"/>
                </a:lnTo>
                <a:lnTo>
                  <a:pt x="517835" y="1219199"/>
                </a:lnTo>
                <a:lnTo>
                  <a:pt x="629833" y="1219199"/>
                </a:lnTo>
                <a:lnTo>
                  <a:pt x="641829" y="1231899"/>
                </a:lnTo>
                <a:close/>
              </a:path>
              <a:path w="1585595" h="1333500">
                <a:moveTo>
                  <a:pt x="1109623" y="1231899"/>
                </a:moveTo>
                <a:lnTo>
                  <a:pt x="995653" y="1231899"/>
                </a:lnTo>
                <a:lnTo>
                  <a:pt x="1033698" y="1219199"/>
                </a:lnTo>
                <a:lnTo>
                  <a:pt x="1089656" y="1219199"/>
                </a:lnTo>
                <a:lnTo>
                  <a:pt x="1109623" y="1231899"/>
                </a:lnTo>
                <a:close/>
              </a:path>
              <a:path w="1585595" h="1333500">
                <a:moveTo>
                  <a:pt x="675766" y="1244599"/>
                </a:moveTo>
                <a:lnTo>
                  <a:pt x="463849" y="1244599"/>
                </a:lnTo>
                <a:lnTo>
                  <a:pt x="479872" y="1231899"/>
                </a:lnTo>
                <a:lnTo>
                  <a:pt x="679792" y="1231899"/>
                </a:lnTo>
                <a:lnTo>
                  <a:pt x="675766" y="1244599"/>
                </a:lnTo>
                <a:close/>
              </a:path>
              <a:path w="1585595" h="1333500">
                <a:moveTo>
                  <a:pt x="865743" y="1244599"/>
                </a:moveTo>
                <a:lnTo>
                  <a:pt x="853746" y="1244599"/>
                </a:lnTo>
                <a:lnTo>
                  <a:pt x="853746" y="1231899"/>
                </a:lnTo>
                <a:lnTo>
                  <a:pt x="885710" y="1231899"/>
                </a:lnTo>
                <a:lnTo>
                  <a:pt x="865743" y="1244599"/>
                </a:lnTo>
                <a:close/>
              </a:path>
              <a:path w="1585595" h="1333500">
                <a:moveTo>
                  <a:pt x="1178605" y="1295399"/>
                </a:moveTo>
                <a:lnTo>
                  <a:pt x="971660" y="1295399"/>
                </a:lnTo>
                <a:lnTo>
                  <a:pt x="1031644" y="1282699"/>
                </a:lnTo>
                <a:lnTo>
                  <a:pt x="1123674" y="1282699"/>
                </a:lnTo>
                <a:lnTo>
                  <a:pt x="1113650" y="1269999"/>
                </a:lnTo>
                <a:lnTo>
                  <a:pt x="1103625" y="1269999"/>
                </a:lnTo>
                <a:lnTo>
                  <a:pt x="1089656" y="1257299"/>
                </a:lnTo>
                <a:lnTo>
                  <a:pt x="935669" y="1257299"/>
                </a:lnTo>
                <a:lnTo>
                  <a:pt x="923672" y="1244599"/>
                </a:lnTo>
                <a:lnTo>
                  <a:pt x="897707" y="1244599"/>
                </a:lnTo>
                <a:lnTo>
                  <a:pt x="907731" y="1231899"/>
                </a:lnTo>
                <a:lnTo>
                  <a:pt x="1125646" y="1231899"/>
                </a:lnTo>
                <a:lnTo>
                  <a:pt x="1141670" y="1244599"/>
                </a:lnTo>
                <a:lnTo>
                  <a:pt x="1155638" y="1257299"/>
                </a:lnTo>
                <a:lnTo>
                  <a:pt x="1167635" y="1269999"/>
                </a:lnTo>
                <a:lnTo>
                  <a:pt x="1175606" y="1282699"/>
                </a:lnTo>
                <a:lnTo>
                  <a:pt x="1178605" y="1295399"/>
                </a:lnTo>
                <a:close/>
              </a:path>
              <a:path w="1585595" h="1333500">
                <a:moveTo>
                  <a:pt x="1177660" y="1320799"/>
                </a:moveTo>
                <a:lnTo>
                  <a:pt x="409863" y="1320799"/>
                </a:lnTo>
                <a:lnTo>
                  <a:pt x="405837" y="1308099"/>
                </a:lnTo>
                <a:lnTo>
                  <a:pt x="413890" y="1282699"/>
                </a:lnTo>
                <a:lnTo>
                  <a:pt x="421860" y="1269999"/>
                </a:lnTo>
                <a:lnTo>
                  <a:pt x="433857" y="1257299"/>
                </a:lnTo>
                <a:lnTo>
                  <a:pt x="447826" y="1244599"/>
                </a:lnTo>
                <a:lnTo>
                  <a:pt x="653826" y="1244599"/>
                </a:lnTo>
                <a:lnTo>
                  <a:pt x="643802" y="1257299"/>
                </a:lnTo>
                <a:lnTo>
                  <a:pt x="523833" y="1257299"/>
                </a:lnTo>
                <a:lnTo>
                  <a:pt x="495813" y="1269999"/>
                </a:lnTo>
                <a:lnTo>
                  <a:pt x="471820" y="1269999"/>
                </a:lnTo>
                <a:lnTo>
                  <a:pt x="459823" y="1282699"/>
                </a:lnTo>
                <a:lnTo>
                  <a:pt x="451852" y="1295399"/>
                </a:lnTo>
                <a:lnTo>
                  <a:pt x="1178605" y="1295399"/>
                </a:lnTo>
                <a:lnTo>
                  <a:pt x="1181604" y="1308099"/>
                </a:lnTo>
                <a:lnTo>
                  <a:pt x="1177660" y="1320799"/>
                </a:lnTo>
                <a:close/>
              </a:path>
              <a:path w="1585595" h="1333500">
                <a:moveTo>
                  <a:pt x="885710" y="1269999"/>
                </a:moveTo>
                <a:lnTo>
                  <a:pt x="867715" y="1269999"/>
                </a:lnTo>
                <a:lnTo>
                  <a:pt x="869687" y="1257299"/>
                </a:lnTo>
                <a:lnTo>
                  <a:pt x="889736" y="1244599"/>
                </a:lnTo>
                <a:lnTo>
                  <a:pt x="923672" y="1244599"/>
                </a:lnTo>
                <a:lnTo>
                  <a:pt x="911676" y="1257299"/>
                </a:lnTo>
                <a:lnTo>
                  <a:pt x="899679" y="1257299"/>
                </a:lnTo>
                <a:lnTo>
                  <a:pt x="885710" y="1269999"/>
                </a:lnTo>
                <a:close/>
              </a:path>
              <a:path w="1585595" h="1333500">
                <a:moveTo>
                  <a:pt x="833696" y="1333499"/>
                </a:moveTo>
                <a:lnTo>
                  <a:pt x="471820" y="1333499"/>
                </a:lnTo>
                <a:lnTo>
                  <a:pt x="459823" y="1320799"/>
                </a:lnTo>
                <a:lnTo>
                  <a:pt x="943722" y="1320799"/>
                </a:lnTo>
                <a:lnTo>
                  <a:pt x="833696" y="1333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858935" y="2850045"/>
            <a:ext cx="745067" cy="767080"/>
          </a:xfrm>
          <a:custGeom>
            <a:avLst/>
            <a:gdLst/>
            <a:ahLst/>
            <a:cxnLst/>
            <a:rect l="l" t="t" r="r" b="b"/>
            <a:pathLst>
              <a:path w="558800" h="575310">
                <a:moveTo>
                  <a:pt x="287094" y="575026"/>
                </a:moveTo>
                <a:lnTo>
                  <a:pt x="241231" y="570877"/>
                </a:lnTo>
                <a:lnTo>
                  <a:pt x="196537" y="559492"/>
                </a:lnTo>
                <a:lnTo>
                  <a:pt x="155071" y="541585"/>
                </a:lnTo>
                <a:lnTo>
                  <a:pt x="117367" y="517783"/>
                </a:lnTo>
                <a:lnTo>
                  <a:pt x="83958" y="488716"/>
                </a:lnTo>
                <a:lnTo>
                  <a:pt x="55377" y="455013"/>
                </a:lnTo>
                <a:lnTo>
                  <a:pt x="32158" y="417300"/>
                </a:lnTo>
                <a:lnTo>
                  <a:pt x="14833" y="376209"/>
                </a:lnTo>
                <a:lnTo>
                  <a:pt x="3936" y="332366"/>
                </a:lnTo>
                <a:lnTo>
                  <a:pt x="0" y="286401"/>
                </a:lnTo>
                <a:lnTo>
                  <a:pt x="3389" y="240465"/>
                </a:lnTo>
                <a:lnTo>
                  <a:pt x="13765" y="196705"/>
                </a:lnTo>
                <a:lnTo>
                  <a:pt x="30601" y="155746"/>
                </a:lnTo>
                <a:lnTo>
                  <a:pt x="53373" y="118213"/>
                </a:lnTo>
                <a:lnTo>
                  <a:pt x="81553" y="84731"/>
                </a:lnTo>
                <a:lnTo>
                  <a:pt x="114617" y="55923"/>
                </a:lnTo>
                <a:lnTo>
                  <a:pt x="152040" y="32414"/>
                </a:lnTo>
                <a:lnTo>
                  <a:pt x="193294" y="14829"/>
                </a:lnTo>
                <a:lnTo>
                  <a:pt x="237856" y="3792"/>
                </a:lnTo>
                <a:lnTo>
                  <a:pt x="283671" y="0"/>
                </a:lnTo>
                <a:lnTo>
                  <a:pt x="328565" y="3449"/>
                </a:lnTo>
                <a:lnTo>
                  <a:pt x="371831" y="13718"/>
                </a:lnTo>
                <a:lnTo>
                  <a:pt x="412763" y="30384"/>
                </a:lnTo>
                <a:lnTo>
                  <a:pt x="450654" y="53026"/>
                </a:lnTo>
                <a:lnTo>
                  <a:pt x="484797" y="81220"/>
                </a:lnTo>
                <a:lnTo>
                  <a:pt x="514486" y="114545"/>
                </a:lnTo>
                <a:lnTo>
                  <a:pt x="539013" y="152578"/>
                </a:lnTo>
                <a:lnTo>
                  <a:pt x="557673" y="194896"/>
                </a:lnTo>
                <a:lnTo>
                  <a:pt x="286946" y="287519"/>
                </a:lnTo>
                <a:lnTo>
                  <a:pt x="558788" y="382255"/>
                </a:lnTo>
                <a:lnTo>
                  <a:pt x="540632" y="424430"/>
                </a:lnTo>
                <a:lnTo>
                  <a:pt x="516556" y="462274"/>
                </a:lnTo>
                <a:lnTo>
                  <a:pt x="487263" y="495369"/>
                </a:lnTo>
                <a:lnTo>
                  <a:pt x="453454" y="523298"/>
                </a:lnTo>
                <a:lnTo>
                  <a:pt x="415830" y="545646"/>
                </a:lnTo>
                <a:lnTo>
                  <a:pt x="375095" y="561994"/>
                </a:lnTo>
                <a:lnTo>
                  <a:pt x="331949" y="571926"/>
                </a:lnTo>
                <a:lnTo>
                  <a:pt x="287094" y="57502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827188" y="3217256"/>
            <a:ext cx="3044613" cy="2540"/>
          </a:xfrm>
          <a:custGeom>
            <a:avLst/>
            <a:gdLst/>
            <a:ahLst/>
            <a:cxnLst/>
            <a:rect l="l" t="t" r="r" b="b"/>
            <a:pathLst>
              <a:path w="2283460" h="1905">
                <a:moveTo>
                  <a:pt x="2283299" y="0"/>
                </a:moveTo>
                <a:lnTo>
                  <a:pt x="0" y="1499"/>
                </a:lnTo>
              </a:path>
            </a:pathLst>
          </a:custGeom>
          <a:ln w="761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362758" y="3071075"/>
            <a:ext cx="461433" cy="336127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345885" y="251723"/>
                </a:moveTo>
                <a:lnTo>
                  <a:pt x="0" y="126088"/>
                </a:lnTo>
                <a:lnTo>
                  <a:pt x="345720" y="0"/>
                </a:lnTo>
                <a:lnTo>
                  <a:pt x="345885" y="25172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6967" y="738380"/>
            <a:ext cx="930472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207" dirty="0" smtClean="0">
                <a:latin typeface="Century Gothic" charset="0"/>
                <a:ea typeface="Century Gothic" charset="0"/>
                <a:cs typeface="Century Gothic" charset="0"/>
              </a:rPr>
              <a:t>Reverse</a:t>
            </a:r>
            <a:r>
              <a:rPr sz="4000" b="1" spc="-467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sz="4000" b="1" spc="20" dirty="0">
                <a:latin typeface="Century Gothic" charset="0"/>
                <a:ea typeface="Century Gothic" charset="0"/>
                <a:cs typeface="Century Gothic" charset="0"/>
              </a:rPr>
              <a:t>Connection</a:t>
            </a:r>
            <a:endParaRPr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8132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0890" y="2815254"/>
            <a:ext cx="8299873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5767" indent="-509681">
              <a:spcBef>
                <a:spcPts val="133"/>
              </a:spcBef>
              <a:buFont typeface="Arial"/>
              <a:buChar char="●"/>
              <a:tabLst>
                <a:tab pos="525767" algn="l"/>
                <a:tab pos="526614" algn="l"/>
              </a:tabLst>
            </a:pPr>
            <a:r>
              <a:rPr sz="2667" spc="113" dirty="0">
                <a:solidFill>
                  <a:srgbClr val="FFFFFF"/>
                </a:solidFill>
                <a:latin typeface="Calibri"/>
                <a:cs typeface="Calibri"/>
              </a:rPr>
              <a:t>Persistence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667" spc="160" dirty="0" smtClean="0">
                <a:solidFill>
                  <a:srgbClr val="FFFFFF"/>
                </a:solidFill>
                <a:latin typeface="Calibri"/>
                <a:cs typeface="Calibri"/>
              </a:rPr>
              <a:t>backdoor</a:t>
            </a:r>
            <a:r>
              <a:rPr sz="2667" spc="-3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67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53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6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13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67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667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07" dirty="0">
                <a:solidFill>
                  <a:srgbClr val="FFFFFF"/>
                </a:solidFill>
                <a:latin typeface="Calibri"/>
                <a:cs typeface="Calibri"/>
              </a:rPr>
              <a:t>starts.</a:t>
            </a:r>
            <a:endParaRPr sz="2667" dirty="0">
              <a:latin typeface="Calibri"/>
              <a:cs typeface="Calibri"/>
            </a:endParaRPr>
          </a:p>
          <a:p>
            <a:pPr marL="1135352" lvl="1" indent="-509681">
              <a:buFont typeface="Arial"/>
              <a:buChar char="○"/>
              <a:tabLst>
                <a:tab pos="1135352" algn="l"/>
                <a:tab pos="1136197" algn="l"/>
              </a:tabLst>
            </a:pPr>
            <a:r>
              <a:rPr sz="2667" spc="140" dirty="0" smtClean="0">
                <a:solidFill>
                  <a:srgbClr val="FFFFFF"/>
                </a:solidFill>
                <a:latin typeface="Calibri"/>
                <a:cs typeface="Calibri"/>
              </a:rPr>
              <a:t>Backdoor</a:t>
            </a:r>
            <a:r>
              <a:rPr sz="2667" dirty="0" smtClean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667" spc="-18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127" dirty="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73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667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spc="12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667" spc="12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6968" y="1045890"/>
            <a:ext cx="6461275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00" dirty="0" smtClean="0">
                <a:latin typeface="Century Gothic" charset="0"/>
                <a:ea typeface="Century Gothic" charset="0"/>
                <a:cs typeface="Century Gothic" charset="0"/>
              </a:rPr>
              <a:t>Persistence</a:t>
            </a:r>
            <a:r>
              <a:rPr lang="en-US" b="1" spc="200" dirty="0" smtClean="0">
                <a:latin typeface="Century Gothic" charset="0"/>
                <a:ea typeface="Century Gothic" charset="0"/>
                <a:cs typeface="Century Gothic" charset="0"/>
              </a:rPr>
              <a:t> Idea</a:t>
            </a:r>
            <a:endParaRPr b="1" spc="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73" y="-784718"/>
            <a:ext cx="6350000" cy="4762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314</Words>
  <Application>Microsoft Office PowerPoint</Application>
  <PresentationFormat>Widescreen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Courier New</vt:lpstr>
      <vt:lpstr>HACKED</vt:lpstr>
      <vt:lpstr>Palatino Linotype</vt:lpstr>
      <vt:lpstr>Times New Roman</vt:lpstr>
      <vt:lpstr>Office Theme</vt:lpstr>
      <vt:lpstr>1_Office Theme</vt:lpstr>
      <vt:lpstr>PowerPoint Presentation</vt:lpstr>
      <vt:lpstr>Outline </vt:lpstr>
      <vt:lpstr>What’s a Backdoor ?</vt:lpstr>
      <vt:lpstr>How Does Backdoors Work ?</vt:lpstr>
      <vt:lpstr>Bind / Direct Connection</vt:lpstr>
      <vt:lpstr>Reverse Connection</vt:lpstr>
      <vt:lpstr>Reverse Connection</vt:lpstr>
      <vt:lpstr>Reverse Connection</vt:lpstr>
      <vt:lpstr>Persistence Idea</vt:lpstr>
      <vt:lpstr>Packaging -Creating Trojan</vt:lpstr>
      <vt:lpstr>Packaging -Creating Trojan</vt:lpstr>
      <vt:lpstr>Packaging -Creating Trojan</vt:lpstr>
      <vt:lpstr>PowerPoint Presentation</vt:lpstr>
      <vt:lpstr>Backdoor Features</vt:lpstr>
      <vt:lpstr>Backdoor Features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Lenovo</cp:lastModifiedBy>
  <cp:revision>46</cp:revision>
  <dcterms:created xsi:type="dcterms:W3CDTF">2019-06-23T09:56:43Z</dcterms:created>
  <dcterms:modified xsi:type="dcterms:W3CDTF">2019-06-27T15:01:18Z</dcterms:modified>
</cp:coreProperties>
</file>