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08" r:id="rId5"/>
    <p:sldId id="272" r:id="rId6"/>
    <p:sldId id="311" r:id="rId7"/>
    <p:sldId id="309" r:id="rId8"/>
    <p:sldId id="314" r:id="rId9"/>
    <p:sldId id="315" r:id="rId10"/>
    <p:sldId id="317" r:id="rId11"/>
    <p:sldId id="322" r:id="rId12"/>
    <p:sldId id="328" r:id="rId13"/>
    <p:sldId id="323" r:id="rId14"/>
    <p:sldId id="329" r:id="rId15"/>
    <p:sldId id="324" r:id="rId16"/>
    <p:sldId id="330" r:id="rId17"/>
    <p:sldId id="325" r:id="rId18"/>
    <p:sldId id="327" r:id="rId19"/>
    <p:sldId id="326" r:id="rId20"/>
    <p:sldId id="331" r:id="rId21"/>
    <p:sldId id="332" r:id="rId22"/>
    <p:sldId id="333" r:id="rId23"/>
    <p:sldId id="334" r:id="rId24"/>
    <p:sldId id="282" r:id="rId25"/>
    <p:sldId id="335" r:id="rId2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5" autoAdjust="0"/>
    <p:restoredTop sz="94660"/>
  </p:normalViewPr>
  <p:slideViewPr>
    <p:cSldViewPr snapToGrid="0">
      <p:cViewPr>
        <p:scale>
          <a:sx n="71" d="100"/>
          <a:sy n="71" d="100"/>
        </p:scale>
        <p:origin x="1320" y="704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=""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=""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=""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27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659126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836745-97E3-403F-B62D-1FFE0434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CE2B80-1EB5-40DD-AA27-3691857D3CBE}" type="datetimeFigureOut">
              <a:rPr lang="en-US" smtClean="0"/>
              <a:t>3/10/19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12ADACC-9477-47BA-9DBF-F0081CE2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3CA436C-835F-41FD-BF97-CDF3040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9B2BE7-D6C4-4E35-87C7-ED63059B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2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=""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=""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  <p:sldLayoutId id="2147483754" r:id="rId14"/>
    <p:sldLayoutId id="2147483755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161876" y="2615475"/>
            <a:ext cx="561057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5400" b="1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BIG </a:t>
            </a:r>
            <a:r>
              <a:rPr lang="fr-FR" sz="5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lang="en-US" sz="5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ko-KR" sz="5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&amp;</a:t>
            </a:r>
            <a:endParaRPr lang="en-US" altLang="ko-KR" sz="54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fr-FR" altLang="ko-KR" sz="5400" b="1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ALGORITHMES</a:t>
            </a:r>
            <a:endParaRPr lang="fr-FR" altLang="ko-KR" sz="5400" b="1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361896" y="1498187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=""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=""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=""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=""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=""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=""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=""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=""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=""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=""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=""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=""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=""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=""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=""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=""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=""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=""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=""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=""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=""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=""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=""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=""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=""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=""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=""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=""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=""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=""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=""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=""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=""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=""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=""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=""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=""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=""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=""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=""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=""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=""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=""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=""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=""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=""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=""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=""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=""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=""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=""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=""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=""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=""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=""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=""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=""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=""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=""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=""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=""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=""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=""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=""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=""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=""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=""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=""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=""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=""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=""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=""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=""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=""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=""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=""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=""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=""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=""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=""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=""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=""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=""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=""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=""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=""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=""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=""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=""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=""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=""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=""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=""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=""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=""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=""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=""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=""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=""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=""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=""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=""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=""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=""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=""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=""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=""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=""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=""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=""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=""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=""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=""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=""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=""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=""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=""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=""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=""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=""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=""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=""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=""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=""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=""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=""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=""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=""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=""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=""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=""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=""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=""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=""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=""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=""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=""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=""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=""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=""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=""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=""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=""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=""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=""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=""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=""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=""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=""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=""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=""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=""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=""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=""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=""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=""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=""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=""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=""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=""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=""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=""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=""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=""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=""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=""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=""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=""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=""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=""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=""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=""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=""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=""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=""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=""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=""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=""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=""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=""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=""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=""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=""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=""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=""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=""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=""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=""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=""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257117" y="2058714"/>
            <a:ext cx="511666" cy="490542"/>
            <a:chOff x="1869148" y="3350721"/>
            <a:chExt cx="511666" cy="490542"/>
          </a:xfrm>
        </p:grpSpPr>
        <p:sp>
          <p:nvSpPr>
            <p:cNvPr id="3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51652" y="1432186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 linéaire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652" y="412737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</a:t>
            </a:r>
            <a:r>
              <a:rPr 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3806" y="1432186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Arbres de classification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6392" y="4127535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k plus proches voisins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361587" y="2092152"/>
            <a:ext cx="511666" cy="490542"/>
            <a:chOff x="1869148" y="3350721"/>
            <a:chExt cx="511666" cy="490542"/>
          </a:xfrm>
        </p:grpSpPr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427035" y="4787857"/>
            <a:ext cx="511666" cy="490542"/>
            <a:chOff x="1869148" y="3350721"/>
            <a:chExt cx="511666" cy="490542"/>
          </a:xfrm>
        </p:grpSpPr>
        <p:sp>
          <p:nvSpPr>
            <p:cNvPr id="17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415895" y="4793691"/>
            <a:ext cx="511666" cy="490542"/>
            <a:chOff x="1869148" y="3350721"/>
            <a:chExt cx="511666" cy="490542"/>
          </a:xfrm>
        </p:grpSpPr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15306" y="2864014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Partitionnement en K-moyennes</a:t>
            </a:r>
          </a:p>
        </p:txBody>
      </p:sp>
      <p:grpSp>
        <p:nvGrpSpPr>
          <p:cNvPr id="27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6135472" y="3454852"/>
            <a:ext cx="511666" cy="490542"/>
            <a:chOff x="1869148" y="3350721"/>
            <a:chExt cx="511666" cy="490542"/>
          </a:xfrm>
        </p:grpSpPr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3223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E850FA-1A9C-42C9-B372-8D88FB47ADCD}"/>
              </a:ext>
            </a:extLst>
          </p:cNvPr>
          <p:cNvSpPr/>
          <p:nvPr/>
        </p:nvSpPr>
        <p:spPr>
          <a:xfrm>
            <a:off x="0" y="5834743"/>
            <a:ext cx="12192000" cy="1023257"/>
          </a:xfrm>
          <a:prstGeom prst="rect">
            <a:avLst/>
          </a:prstGeom>
          <a:pattFill prst="pct80">
            <a:fgClr>
              <a:schemeClr val="accent1"/>
            </a:fgClr>
            <a:bgClr>
              <a:srgbClr val="EED64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4B8EF-6FF4-4A90-AF53-E88B07AD2F1F}"/>
              </a:ext>
            </a:extLst>
          </p:cNvPr>
          <p:cNvSpPr/>
          <p:nvPr/>
        </p:nvSpPr>
        <p:spPr>
          <a:xfrm>
            <a:off x="5685065" y="0"/>
            <a:ext cx="821871" cy="124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5555" b="11539"/>
          <a:stretch/>
        </p:blipFill>
        <p:spPr bwMode="auto">
          <a:xfrm>
            <a:off x="2033752" y="425668"/>
            <a:ext cx="8119242" cy="49819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69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257117" y="2058714"/>
            <a:ext cx="511666" cy="490542"/>
            <a:chOff x="1869148" y="3350721"/>
            <a:chExt cx="511666" cy="490542"/>
          </a:xfrm>
        </p:grpSpPr>
        <p:sp>
          <p:nvSpPr>
            <p:cNvPr id="3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51652" y="1432186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 linéaire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652" y="412737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3806" y="1432186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Arbres de classification 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6392" y="4127535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k plus proches voisins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361587" y="2092152"/>
            <a:ext cx="511666" cy="490542"/>
            <a:chOff x="1869148" y="3350721"/>
            <a:chExt cx="511666" cy="490542"/>
          </a:xfrm>
        </p:grpSpPr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427035" y="4787857"/>
            <a:ext cx="511666" cy="490542"/>
            <a:chOff x="1869148" y="3350721"/>
            <a:chExt cx="511666" cy="490542"/>
          </a:xfrm>
        </p:grpSpPr>
        <p:sp>
          <p:nvSpPr>
            <p:cNvPr id="17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415895" y="4793691"/>
            <a:ext cx="511666" cy="490542"/>
            <a:chOff x="1869148" y="3350721"/>
            <a:chExt cx="511666" cy="490542"/>
          </a:xfrm>
        </p:grpSpPr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15306" y="2864014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Partitionnement en K-moyennes</a:t>
            </a:r>
          </a:p>
        </p:txBody>
      </p:sp>
      <p:grpSp>
        <p:nvGrpSpPr>
          <p:cNvPr id="27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6135472" y="3454852"/>
            <a:ext cx="511666" cy="490542"/>
            <a:chOff x="1869148" y="3350721"/>
            <a:chExt cx="511666" cy="490542"/>
          </a:xfrm>
        </p:grpSpPr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69319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E850FA-1A9C-42C9-B372-8D88FB47ADCD}"/>
              </a:ext>
            </a:extLst>
          </p:cNvPr>
          <p:cNvSpPr/>
          <p:nvPr/>
        </p:nvSpPr>
        <p:spPr>
          <a:xfrm>
            <a:off x="0" y="5834743"/>
            <a:ext cx="12192000" cy="1023257"/>
          </a:xfrm>
          <a:prstGeom prst="rect">
            <a:avLst/>
          </a:prstGeom>
          <a:pattFill prst="pct80">
            <a:fgClr>
              <a:schemeClr val="accent1"/>
            </a:fgClr>
            <a:bgClr>
              <a:srgbClr val="EED64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4B8EF-6FF4-4A90-AF53-E88B07AD2F1F}"/>
              </a:ext>
            </a:extLst>
          </p:cNvPr>
          <p:cNvSpPr/>
          <p:nvPr/>
        </p:nvSpPr>
        <p:spPr>
          <a:xfrm>
            <a:off x="5685065" y="0"/>
            <a:ext cx="821871" cy="124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33296" y="409904"/>
            <a:ext cx="7535917" cy="50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257117" y="2058714"/>
            <a:ext cx="511666" cy="490542"/>
            <a:chOff x="1869148" y="3350721"/>
            <a:chExt cx="511666" cy="490542"/>
          </a:xfrm>
        </p:grpSpPr>
        <p:sp>
          <p:nvSpPr>
            <p:cNvPr id="3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51652" y="1432186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 linéaire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652" y="412737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3806" y="1432186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Arbres de classification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6392" y="4127535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k plus proches voisins 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361587" y="2092152"/>
            <a:ext cx="511666" cy="490542"/>
            <a:chOff x="1869148" y="3350721"/>
            <a:chExt cx="511666" cy="490542"/>
          </a:xfrm>
        </p:grpSpPr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427035" y="4787857"/>
            <a:ext cx="511666" cy="490542"/>
            <a:chOff x="1869148" y="3350721"/>
            <a:chExt cx="511666" cy="490542"/>
          </a:xfrm>
        </p:grpSpPr>
        <p:sp>
          <p:nvSpPr>
            <p:cNvPr id="17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415895" y="4793691"/>
            <a:ext cx="511666" cy="490542"/>
            <a:chOff x="1869148" y="3350721"/>
            <a:chExt cx="511666" cy="490542"/>
          </a:xfrm>
        </p:grpSpPr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15306" y="2864014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Partitionnement en K-moyennes</a:t>
            </a:r>
          </a:p>
        </p:txBody>
      </p:sp>
      <p:grpSp>
        <p:nvGrpSpPr>
          <p:cNvPr id="27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6135472" y="3454852"/>
            <a:ext cx="511666" cy="490542"/>
            <a:chOff x="1869148" y="3350721"/>
            <a:chExt cx="511666" cy="490542"/>
          </a:xfrm>
        </p:grpSpPr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01858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E850FA-1A9C-42C9-B372-8D88FB47ADCD}"/>
              </a:ext>
            </a:extLst>
          </p:cNvPr>
          <p:cNvSpPr/>
          <p:nvPr/>
        </p:nvSpPr>
        <p:spPr>
          <a:xfrm>
            <a:off x="0" y="5834743"/>
            <a:ext cx="12192000" cy="1023257"/>
          </a:xfrm>
          <a:prstGeom prst="rect">
            <a:avLst/>
          </a:prstGeom>
          <a:pattFill prst="pct80">
            <a:fgClr>
              <a:schemeClr val="accent1"/>
            </a:fgClr>
            <a:bgClr>
              <a:srgbClr val="EED64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4B8EF-6FF4-4A90-AF53-E88B07AD2F1F}"/>
              </a:ext>
            </a:extLst>
          </p:cNvPr>
          <p:cNvSpPr/>
          <p:nvPr/>
        </p:nvSpPr>
        <p:spPr>
          <a:xfrm>
            <a:off x="5685065" y="0"/>
            <a:ext cx="821871" cy="124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33752" y="520262"/>
            <a:ext cx="8182303" cy="48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257117" y="2058714"/>
            <a:ext cx="511666" cy="490542"/>
            <a:chOff x="1869148" y="3350721"/>
            <a:chExt cx="511666" cy="490542"/>
          </a:xfrm>
        </p:grpSpPr>
        <p:sp>
          <p:nvSpPr>
            <p:cNvPr id="3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51652" y="1432186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 linéaire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652" y="412737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3806" y="1432186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Arbres de classification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6392" y="4127535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k plus proches voisins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361587" y="2092152"/>
            <a:ext cx="511666" cy="490542"/>
            <a:chOff x="1869148" y="3350721"/>
            <a:chExt cx="511666" cy="490542"/>
          </a:xfrm>
        </p:grpSpPr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427035" y="4787857"/>
            <a:ext cx="511666" cy="490542"/>
            <a:chOff x="1869148" y="3350721"/>
            <a:chExt cx="511666" cy="490542"/>
          </a:xfrm>
        </p:grpSpPr>
        <p:sp>
          <p:nvSpPr>
            <p:cNvPr id="17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415895" y="4793691"/>
            <a:ext cx="511666" cy="490542"/>
            <a:chOff x="1869148" y="3350721"/>
            <a:chExt cx="511666" cy="490542"/>
          </a:xfrm>
        </p:grpSpPr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15306" y="2864014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Partitionnement en K-moyennes</a:t>
            </a:r>
          </a:p>
        </p:txBody>
      </p:sp>
      <p:grpSp>
        <p:nvGrpSpPr>
          <p:cNvPr id="27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6135472" y="3454852"/>
            <a:ext cx="511666" cy="490542"/>
            <a:chOff x="1869148" y="3350721"/>
            <a:chExt cx="511666" cy="490542"/>
          </a:xfrm>
        </p:grpSpPr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12005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E850FA-1A9C-42C9-B372-8D88FB47ADCD}"/>
              </a:ext>
            </a:extLst>
          </p:cNvPr>
          <p:cNvSpPr/>
          <p:nvPr/>
        </p:nvSpPr>
        <p:spPr>
          <a:xfrm>
            <a:off x="0" y="5834743"/>
            <a:ext cx="12192000" cy="1023257"/>
          </a:xfrm>
          <a:prstGeom prst="rect">
            <a:avLst/>
          </a:prstGeom>
          <a:pattFill prst="pct80">
            <a:fgClr>
              <a:schemeClr val="accent1"/>
            </a:fgClr>
            <a:bgClr>
              <a:srgbClr val="EED64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4B8EF-6FF4-4A90-AF53-E88B07AD2F1F}"/>
              </a:ext>
            </a:extLst>
          </p:cNvPr>
          <p:cNvSpPr/>
          <p:nvPr/>
        </p:nvSpPr>
        <p:spPr>
          <a:xfrm>
            <a:off x="5685065" y="0"/>
            <a:ext cx="821871" cy="124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70690" y="504496"/>
            <a:ext cx="8245364" cy="47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483" y="2459423"/>
            <a:ext cx="11592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MACHINE LEARNING ET BIG </a:t>
            </a:r>
            <a:r>
              <a:rPr lang="fr-F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DATA</a:t>
            </a:r>
            <a:endParaRPr lang="fr-FR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4B8EF-6FF4-4A90-AF53-E88B07AD2F1F}"/>
              </a:ext>
            </a:extLst>
          </p:cNvPr>
          <p:cNvSpPr/>
          <p:nvPr/>
        </p:nvSpPr>
        <p:spPr>
          <a:xfrm>
            <a:off x="5685065" y="0"/>
            <a:ext cx="821871" cy="124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3393"/>
            <a:ext cx="12192001" cy="4934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0844" y="669930"/>
            <a:ext cx="1003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L’utilisation de Machine </a:t>
            </a:r>
            <a:r>
              <a:rPr lang="fr-F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Learning</a:t>
            </a:r>
            <a:r>
              <a:rPr lang="fr-F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 avec Big </a:t>
            </a:r>
            <a:r>
              <a:rPr lang="fr-F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Data</a:t>
            </a:r>
            <a:endParaRPr lang="fr-FR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7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5D3C54A-B8AC-48FC-A22E-5810A77CFC23}"/>
              </a:ext>
            </a:extLst>
          </p:cNvPr>
          <p:cNvSpPr/>
          <p:nvPr/>
        </p:nvSpPr>
        <p:spPr>
          <a:xfrm>
            <a:off x="1392578" y="2175922"/>
            <a:ext cx="55175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Century Gothic" panose="020B0502020202020204" pitchFamily="34" charset="0"/>
              </a:rPr>
              <a:t>Réalisé par</a:t>
            </a:r>
            <a:r>
              <a:rPr lang="fr-FR" sz="3200" b="1" dirty="0" smtClean="0">
                <a:latin typeface="Century Gothic" panose="020B0502020202020204" pitchFamily="34" charset="0"/>
              </a:rPr>
              <a:t>:  </a:t>
            </a:r>
            <a:r>
              <a:rPr lang="fr-FR" sz="3200" b="1" dirty="0" smtClean="0">
                <a:latin typeface="Century Gothic" panose="020B0502020202020204" pitchFamily="34" charset="0"/>
              </a:rPr>
              <a:t>Groupe 6</a:t>
            </a:r>
          </a:p>
          <a:p>
            <a:endParaRPr lang="fr-FR" sz="3200" b="1" dirty="0" smtClean="0">
              <a:latin typeface="Century Gothic" panose="020B0502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3200" b="1" dirty="0" err="1" smtClean="0">
                <a:latin typeface="Century Gothic" panose="020B0502020202020204" pitchFamily="34" charset="0"/>
              </a:rPr>
              <a:t>Berrag</a:t>
            </a:r>
            <a:r>
              <a:rPr lang="fr-FR" sz="3200" b="1" dirty="0" smtClean="0">
                <a:latin typeface="Century Gothic" panose="020B0502020202020204" pitchFamily="34" charset="0"/>
              </a:rPr>
              <a:t> Ayoub</a:t>
            </a:r>
            <a:endParaRPr lang="fr-FR" sz="3200" b="1" dirty="0">
              <a:latin typeface="Century Gothic" panose="020B0502020202020204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fr-FR" sz="3200" b="1" dirty="0">
                <a:latin typeface="Century Gothic" panose="020B0502020202020204" pitchFamily="34" charset="0"/>
              </a:rPr>
              <a:t>El </a:t>
            </a:r>
            <a:r>
              <a:rPr lang="fr-FR" sz="3200" b="1" dirty="0" err="1">
                <a:latin typeface="Century Gothic" panose="020B0502020202020204" pitchFamily="34" charset="0"/>
              </a:rPr>
              <a:t>Baghdadi</a:t>
            </a:r>
            <a:r>
              <a:rPr lang="fr-FR" sz="3200" b="1" dirty="0">
                <a:latin typeface="Century Gothic" panose="020B0502020202020204" pitchFamily="34" charset="0"/>
              </a:rPr>
              <a:t> </a:t>
            </a:r>
            <a:r>
              <a:rPr lang="fr-FR" sz="3200" b="1" dirty="0" smtClean="0">
                <a:latin typeface="Century Gothic" panose="020B0502020202020204" pitchFamily="34" charset="0"/>
              </a:rPr>
              <a:t>Mohamed</a:t>
            </a:r>
            <a:endParaRPr lang="fr-MA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5C60956-09CA-4A47-8DED-35EFF10A41E4}"/>
              </a:ext>
            </a:extLst>
          </p:cNvPr>
          <p:cNvSpPr/>
          <p:nvPr/>
        </p:nvSpPr>
        <p:spPr>
          <a:xfrm>
            <a:off x="7851991" y="2175922"/>
            <a:ext cx="382395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Encadrant</a:t>
            </a:r>
            <a:r>
              <a:rPr lang="fr-FR" sz="2800" b="1" dirty="0" smtClean="0">
                <a:latin typeface="Century Gothic" panose="020B0502020202020204" pitchFamily="34" charset="0"/>
              </a:rPr>
              <a:t>:</a:t>
            </a:r>
          </a:p>
          <a:p>
            <a:endParaRPr lang="fr-FR" sz="3200" dirty="0">
              <a:latin typeface="Century Gothic" panose="020B0502020202020204" pitchFamily="34" charset="0"/>
            </a:endParaRPr>
          </a:p>
          <a:p>
            <a:pPr algn="ctr"/>
            <a:r>
              <a:rPr lang="fr-FR" sz="3200" b="1" dirty="0" smtClean="0">
                <a:latin typeface="Century Gothic" panose="020B0502020202020204" pitchFamily="34" charset="0"/>
              </a:rPr>
              <a:t>Pr</a:t>
            </a:r>
            <a:r>
              <a:rPr lang="fr-FR" sz="3200" b="1" dirty="0">
                <a:latin typeface="Century Gothic" panose="020B0502020202020204" pitchFamily="34" charset="0"/>
              </a:rPr>
              <a:t>. Mohamed </a:t>
            </a:r>
            <a:r>
              <a:rPr lang="fr-FR" sz="3200" b="1" dirty="0" err="1">
                <a:latin typeface="Century Gothic" panose="020B0502020202020204" pitchFamily="34" charset="0"/>
              </a:rPr>
              <a:t>Meknassi</a:t>
            </a:r>
            <a:endParaRPr lang="fr-MA" sz="32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593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0521211">
            <a:off x="331076" y="1229711"/>
            <a:ext cx="89514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entury Gothic" charset="0"/>
                <a:ea typeface="Century Gothic" charset="0"/>
                <a:cs typeface="Century Gothic" charset="0"/>
              </a:rPr>
              <a:t>Le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290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952" y="1939161"/>
            <a:ext cx="11592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LES APPLICATIONS DU MACHINE LEARNING EN BIG DATA</a:t>
            </a:r>
          </a:p>
        </p:txBody>
      </p:sp>
    </p:spTree>
    <p:extLst>
      <p:ext uri="{BB962C8B-B14F-4D97-AF65-F5344CB8AC3E}">
        <p14:creationId xmlns:p14="http://schemas.microsoft.com/office/powerpoint/2010/main" val="203036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110D0A9-1126-44C1-BDF9-7E425B997079}"/>
              </a:ext>
            </a:extLst>
          </p:cNvPr>
          <p:cNvCxnSpPr>
            <a:cxnSpLocks/>
          </p:cNvCxnSpPr>
          <p:nvPr/>
        </p:nvCxnSpPr>
        <p:spPr>
          <a:xfrm flipV="1">
            <a:off x="2901461" y="1455345"/>
            <a:ext cx="9290539" cy="5402069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xagon 11">
            <a:extLst>
              <a:ext uri="{FF2B5EF4-FFF2-40B4-BE49-F238E27FC236}">
                <a16:creationId xmlns="" xmlns:a16="http://schemas.microsoft.com/office/drawing/2014/main" id="{B1365D2C-CEB9-4709-913A-1DF418127936}"/>
              </a:ext>
            </a:extLst>
          </p:cNvPr>
          <p:cNvSpPr/>
          <p:nvPr/>
        </p:nvSpPr>
        <p:spPr>
          <a:xfrm rot="19800000">
            <a:off x="4385289" y="5009660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="" xmlns:a16="http://schemas.microsoft.com/office/drawing/2014/main" id="{0AD12CC4-C2B4-4B09-A91E-FB2AF0240BBE}"/>
              </a:ext>
            </a:extLst>
          </p:cNvPr>
          <p:cNvSpPr/>
          <p:nvPr/>
        </p:nvSpPr>
        <p:spPr>
          <a:xfrm rot="19800000">
            <a:off x="6350151" y="3880072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="" xmlns:a16="http://schemas.microsoft.com/office/drawing/2014/main" id="{09366E70-DE22-4C3E-BC4A-062199A1E8DB}"/>
              </a:ext>
            </a:extLst>
          </p:cNvPr>
          <p:cNvSpPr/>
          <p:nvPr/>
        </p:nvSpPr>
        <p:spPr>
          <a:xfrm rot="19800000">
            <a:off x="7938503" y="2965633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84493BDF-72A7-4E0C-84AC-C66B0E349B48}"/>
              </a:ext>
            </a:extLst>
          </p:cNvPr>
          <p:cNvSpPr/>
          <p:nvPr/>
        </p:nvSpPr>
        <p:spPr>
          <a:xfrm rot="19800000">
            <a:off x="9921295" y="1818116"/>
            <a:ext cx="1365196" cy="1176892"/>
          </a:xfrm>
          <a:prstGeom prst="hexagon">
            <a:avLst>
              <a:gd name="adj" fmla="val 30165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38D4D2B-4FEA-4FD3-A6CD-AE266339E5B3}"/>
              </a:ext>
            </a:extLst>
          </p:cNvPr>
          <p:cNvSpPr txBox="1"/>
          <p:nvPr/>
        </p:nvSpPr>
        <p:spPr>
          <a:xfrm>
            <a:off x="3257058" y="4171064"/>
            <a:ext cx="32890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Les spams de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nos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boîtes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mails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38D4D2B-4FEA-4FD3-A6CD-AE266339E5B3}"/>
              </a:ext>
            </a:extLst>
          </p:cNvPr>
          <p:cNvSpPr txBox="1"/>
          <p:nvPr/>
        </p:nvSpPr>
        <p:spPr>
          <a:xfrm>
            <a:off x="8830652" y="465604"/>
            <a:ext cx="3289071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Une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application pour identifier les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facteurs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déclencheurs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de migraines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38D4D2B-4FEA-4FD3-A6CD-AE266339E5B3}"/>
              </a:ext>
            </a:extLst>
          </p:cNvPr>
          <p:cNvSpPr txBox="1"/>
          <p:nvPr/>
        </p:nvSpPr>
        <p:spPr>
          <a:xfrm>
            <a:off x="6881847" y="1864743"/>
            <a:ext cx="3289071" cy="12311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IBM et la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prise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de notes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dans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le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domaine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médical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938D4D2B-4FEA-4FD3-A6CD-AE266339E5B3}"/>
              </a:ext>
            </a:extLst>
          </p:cNvPr>
          <p:cNvSpPr txBox="1"/>
          <p:nvPr/>
        </p:nvSpPr>
        <p:spPr>
          <a:xfrm>
            <a:off x="5168302" y="3031055"/>
            <a:ext cx="328907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Le e-commerce et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l’exemple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Amazon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87" y="5221717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70" y="4144745"/>
            <a:ext cx="6096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496" y="3170799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924" y="20540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2" grpId="0"/>
      <p:bldP spid="33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9F6F43F-775A-4225-A38D-F9D0B282EFB9}"/>
              </a:ext>
            </a:extLst>
          </p:cNvPr>
          <p:cNvGrpSpPr/>
          <p:nvPr/>
        </p:nvGrpSpPr>
        <p:grpSpPr>
          <a:xfrm>
            <a:off x="4882042" y="2490060"/>
            <a:ext cx="1979431" cy="3296560"/>
            <a:chOff x="3832184" y="1890347"/>
            <a:chExt cx="2537664" cy="4226246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67717040-2EDB-48CB-8186-194EF8A60511}"/>
                </a:ext>
              </a:extLst>
            </p:cNvPr>
            <p:cNvGrpSpPr/>
            <p:nvPr/>
          </p:nvGrpSpPr>
          <p:grpSpPr>
            <a:xfrm flipH="1">
              <a:off x="5217892" y="4482968"/>
              <a:ext cx="524487" cy="1633625"/>
              <a:chOff x="4327928" y="4494196"/>
              <a:chExt cx="619256" cy="1928803"/>
            </a:xfrm>
          </p:grpSpPr>
          <p:sp>
            <p:nvSpPr>
              <p:cNvPr id="38" name="Freeform: Shape 101">
                <a:extLst>
                  <a:ext uri="{FF2B5EF4-FFF2-40B4-BE49-F238E27FC236}">
                    <a16:creationId xmlns="" xmlns:a16="http://schemas.microsoft.com/office/drawing/2014/main" id="{8A2BB7A8-2AEE-4AAC-913E-BD7D2935B82C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102">
                <a:extLst>
                  <a:ext uri="{FF2B5EF4-FFF2-40B4-BE49-F238E27FC236}">
                    <a16:creationId xmlns="" xmlns:a16="http://schemas.microsoft.com/office/drawing/2014/main" id="{42F3BE04-4A44-44DC-9036-833C5789D660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103">
                <a:extLst>
                  <a:ext uri="{FF2B5EF4-FFF2-40B4-BE49-F238E27FC236}">
                    <a16:creationId xmlns="" xmlns:a16="http://schemas.microsoft.com/office/drawing/2014/main" id="{D8D1785E-6EA3-4168-8C7C-8AC52CE540AD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104">
                <a:extLst>
                  <a:ext uri="{FF2B5EF4-FFF2-40B4-BE49-F238E27FC236}">
                    <a16:creationId xmlns="" xmlns:a16="http://schemas.microsoft.com/office/drawing/2014/main" id="{67F4FDE6-9331-49FD-94BD-DC80A50EFF99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05">
                <a:extLst>
                  <a:ext uri="{FF2B5EF4-FFF2-40B4-BE49-F238E27FC236}">
                    <a16:creationId xmlns="" xmlns:a16="http://schemas.microsoft.com/office/drawing/2014/main" id="{D929DED7-9004-44A5-9BCF-5D2B1D15E507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B63CE366-BF09-4B50-850E-2341A74F17FD}"/>
                </a:ext>
              </a:extLst>
            </p:cNvPr>
            <p:cNvGrpSpPr/>
            <p:nvPr/>
          </p:nvGrpSpPr>
          <p:grpSpPr>
            <a:xfrm>
              <a:off x="4388356" y="4482968"/>
              <a:ext cx="524487" cy="1633625"/>
              <a:chOff x="4327928" y="4494196"/>
              <a:chExt cx="619256" cy="1928803"/>
            </a:xfrm>
          </p:grpSpPr>
          <p:sp>
            <p:nvSpPr>
              <p:cNvPr id="33" name="Freeform: Shape 96">
                <a:extLst>
                  <a:ext uri="{FF2B5EF4-FFF2-40B4-BE49-F238E27FC236}">
                    <a16:creationId xmlns="" xmlns:a16="http://schemas.microsoft.com/office/drawing/2014/main" id="{26586860-2C8A-4A90-98E8-ACF711BCBAFD}"/>
                  </a:ext>
                </a:extLst>
              </p:cNvPr>
              <p:cNvSpPr/>
              <p:nvPr/>
            </p:nvSpPr>
            <p:spPr>
              <a:xfrm>
                <a:off x="4327928" y="6164976"/>
                <a:ext cx="619256" cy="258023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97">
                <a:extLst>
                  <a:ext uri="{FF2B5EF4-FFF2-40B4-BE49-F238E27FC236}">
                    <a16:creationId xmlns="" xmlns:a16="http://schemas.microsoft.com/office/drawing/2014/main" id="{C6348ED1-CB3E-4550-8C67-99366DC8AC9D}"/>
                  </a:ext>
                </a:extLst>
              </p:cNvPr>
              <p:cNvSpPr/>
              <p:nvPr/>
            </p:nvSpPr>
            <p:spPr>
              <a:xfrm rot="588051">
                <a:off x="4623839" y="4494196"/>
                <a:ext cx="217892" cy="768475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98">
                <a:extLst>
                  <a:ext uri="{FF2B5EF4-FFF2-40B4-BE49-F238E27FC236}">
                    <a16:creationId xmlns="" xmlns:a16="http://schemas.microsoft.com/office/drawing/2014/main" id="{3760EE54-A58C-4871-BDA5-48F981A741F2}"/>
                  </a:ext>
                </a:extLst>
              </p:cNvPr>
              <p:cNvSpPr/>
              <p:nvPr/>
            </p:nvSpPr>
            <p:spPr>
              <a:xfrm rot="20921205">
                <a:off x="4606985" y="5223974"/>
                <a:ext cx="217892" cy="844028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99">
                <a:extLst>
                  <a:ext uri="{FF2B5EF4-FFF2-40B4-BE49-F238E27FC236}">
                    <a16:creationId xmlns="" xmlns:a16="http://schemas.microsoft.com/office/drawing/2014/main" id="{0CF5E29C-3546-4EDA-A82C-F59B134BC847}"/>
                  </a:ext>
                </a:extLst>
              </p:cNvPr>
              <p:cNvSpPr/>
              <p:nvPr/>
            </p:nvSpPr>
            <p:spPr>
              <a:xfrm>
                <a:off x="4498455" y="5181431"/>
                <a:ext cx="290278" cy="258024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00">
                <a:extLst>
                  <a:ext uri="{FF2B5EF4-FFF2-40B4-BE49-F238E27FC236}">
                    <a16:creationId xmlns="" xmlns:a16="http://schemas.microsoft.com/office/drawing/2014/main" id="{8D6C55A6-4D86-40FB-8941-E402A0297672}"/>
                  </a:ext>
                </a:extLst>
              </p:cNvPr>
              <p:cNvSpPr/>
              <p:nvPr/>
            </p:nvSpPr>
            <p:spPr>
              <a:xfrm>
                <a:off x="4688096" y="6001129"/>
                <a:ext cx="231962" cy="206188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A8E1245-CDDF-4CF7-BB6F-A847DAC22D80}"/>
                </a:ext>
              </a:extLst>
            </p:cNvPr>
            <p:cNvGrpSpPr/>
            <p:nvPr/>
          </p:nvGrpSpPr>
          <p:grpSpPr>
            <a:xfrm>
              <a:off x="3832184" y="1890347"/>
              <a:ext cx="2537664" cy="2787165"/>
              <a:chOff x="5369718" y="2683668"/>
              <a:chExt cx="1452563" cy="1595377"/>
            </a:xfrm>
          </p:grpSpPr>
          <p:sp>
            <p:nvSpPr>
              <p:cNvPr id="7" name="Freeform: Shape 67">
                <a:extLst>
                  <a:ext uri="{FF2B5EF4-FFF2-40B4-BE49-F238E27FC236}">
                    <a16:creationId xmlns="" xmlns:a16="http://schemas.microsoft.com/office/drawing/2014/main" id="{8C4CEA36-E2C4-42CA-B5C6-64E81711DCB2}"/>
                  </a:ext>
                </a:extLst>
              </p:cNvPr>
              <p:cNvSpPr/>
              <p:nvPr/>
            </p:nvSpPr>
            <p:spPr>
              <a:xfrm>
                <a:off x="6075509" y="4015008"/>
                <a:ext cx="264037" cy="264037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68">
                <a:extLst>
                  <a:ext uri="{FF2B5EF4-FFF2-40B4-BE49-F238E27FC236}">
                    <a16:creationId xmlns="" xmlns:a16="http://schemas.microsoft.com/office/drawing/2014/main" id="{6993D6C2-EDE4-4365-98D1-A8B551D644DA}"/>
                  </a:ext>
                </a:extLst>
              </p:cNvPr>
              <p:cNvSpPr/>
              <p:nvPr/>
            </p:nvSpPr>
            <p:spPr>
              <a:xfrm>
                <a:off x="5820521" y="4015008"/>
                <a:ext cx="264037" cy="264037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69">
                <a:extLst>
                  <a:ext uri="{FF2B5EF4-FFF2-40B4-BE49-F238E27FC236}">
                    <a16:creationId xmlns="" xmlns:a16="http://schemas.microsoft.com/office/drawing/2014/main" id="{2559FF1A-CDCC-43E3-B4DF-E123224BE77B}"/>
                  </a:ext>
                </a:extLst>
              </p:cNvPr>
              <p:cNvSpPr/>
              <p:nvPr/>
            </p:nvSpPr>
            <p:spPr>
              <a:xfrm>
                <a:off x="5420716" y="3610451"/>
                <a:ext cx="333375" cy="285750"/>
              </a:xfrm>
              <a:custGeom>
                <a:avLst/>
                <a:gdLst>
                  <a:gd name="connsiteX0" fmla="*/ 299046 w 333375"/>
                  <a:gd name="connsiteY0" fmla="*/ 7144 h 285750"/>
                  <a:gd name="connsiteX1" fmla="*/ 42823 w 333375"/>
                  <a:gd name="connsiteY1" fmla="*/ 103346 h 285750"/>
                  <a:gd name="connsiteX2" fmla="*/ 12343 w 333375"/>
                  <a:gd name="connsiteY2" fmla="*/ 273844 h 285750"/>
                  <a:gd name="connsiteX3" fmla="*/ 80923 w 333375"/>
                  <a:gd name="connsiteY3" fmla="*/ 270034 h 285750"/>
                  <a:gd name="connsiteX4" fmla="*/ 80923 w 333375"/>
                  <a:gd name="connsiteY4" fmla="*/ 279559 h 285750"/>
                  <a:gd name="connsiteX5" fmla="*/ 97116 w 333375"/>
                  <a:gd name="connsiteY5" fmla="*/ 147161 h 285750"/>
                  <a:gd name="connsiteX6" fmla="*/ 298093 w 333375"/>
                  <a:gd name="connsiteY6" fmla="*/ 77629 h 285750"/>
                  <a:gd name="connsiteX7" fmla="*/ 333336 w 333375"/>
                  <a:gd name="connsiteY7" fmla="*/ 42386 h 285750"/>
                  <a:gd name="connsiteX8" fmla="*/ 299046 w 333375"/>
                  <a:gd name="connsiteY8" fmla="*/ 714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75" h="285750">
                    <a:moveTo>
                      <a:pt x="299046" y="7144"/>
                    </a:moveTo>
                    <a:cubicBezTo>
                      <a:pt x="162838" y="7144"/>
                      <a:pt x="96163" y="39529"/>
                      <a:pt x="42823" y="103346"/>
                    </a:cubicBezTo>
                    <a:cubicBezTo>
                      <a:pt x="-11469" y="169069"/>
                      <a:pt x="12343" y="270986"/>
                      <a:pt x="12343" y="273844"/>
                    </a:cubicBezTo>
                    <a:lnTo>
                      <a:pt x="80923" y="270034"/>
                    </a:lnTo>
                    <a:lnTo>
                      <a:pt x="80923" y="279559"/>
                    </a:lnTo>
                    <a:cubicBezTo>
                      <a:pt x="80923" y="277654"/>
                      <a:pt x="63778" y="186214"/>
                      <a:pt x="97116" y="147161"/>
                    </a:cubicBezTo>
                    <a:cubicBezTo>
                      <a:pt x="135216" y="101441"/>
                      <a:pt x="186651" y="77629"/>
                      <a:pt x="298093" y="77629"/>
                    </a:cubicBezTo>
                    <a:cubicBezTo>
                      <a:pt x="317143" y="77629"/>
                      <a:pt x="333336" y="62389"/>
                      <a:pt x="333336" y="42386"/>
                    </a:cubicBezTo>
                    <a:cubicBezTo>
                      <a:pt x="334288" y="22384"/>
                      <a:pt x="318096" y="7144"/>
                      <a:pt x="299046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70">
                <a:extLst>
                  <a:ext uri="{FF2B5EF4-FFF2-40B4-BE49-F238E27FC236}">
                    <a16:creationId xmlns="" xmlns:a16="http://schemas.microsoft.com/office/drawing/2014/main" id="{D196D407-9EFD-4C73-87F4-E4B4CCB0AFA7}"/>
                  </a:ext>
                </a:extLst>
              </p:cNvPr>
              <p:cNvSpPr/>
              <p:nvPr/>
            </p:nvSpPr>
            <p:spPr>
              <a:xfrm>
                <a:off x="5426868" y="3847623"/>
                <a:ext cx="85725" cy="76200"/>
              </a:xfrm>
              <a:custGeom>
                <a:avLst/>
                <a:gdLst>
                  <a:gd name="connsiteX0" fmla="*/ 82391 w 85725"/>
                  <a:gd name="connsiteY0" fmla="*/ 60484 h 76200"/>
                  <a:gd name="connsiteX1" fmla="*/ 51911 w 85725"/>
                  <a:gd name="connsiteY1" fmla="*/ 74771 h 76200"/>
                  <a:gd name="connsiteX2" fmla="*/ 37624 w 85725"/>
                  <a:gd name="connsiteY2" fmla="*/ 74771 h 76200"/>
                  <a:gd name="connsiteX3" fmla="*/ 7144 w 85725"/>
                  <a:gd name="connsiteY3" fmla="*/ 60484 h 76200"/>
                  <a:gd name="connsiteX4" fmla="*/ 7144 w 85725"/>
                  <a:gd name="connsiteY4" fmla="*/ 21431 h 76200"/>
                  <a:gd name="connsiteX5" fmla="*/ 37624 w 85725"/>
                  <a:gd name="connsiteY5" fmla="*/ 7144 h 76200"/>
                  <a:gd name="connsiteX6" fmla="*/ 51911 w 85725"/>
                  <a:gd name="connsiteY6" fmla="*/ 7144 h 76200"/>
                  <a:gd name="connsiteX7" fmla="*/ 82391 w 85725"/>
                  <a:gd name="connsiteY7" fmla="*/ 21431 h 76200"/>
                  <a:gd name="connsiteX8" fmla="*/ 82391 w 85725"/>
                  <a:gd name="connsiteY8" fmla="*/ 60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82391" y="60484"/>
                    </a:move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71">
                <a:extLst>
                  <a:ext uri="{FF2B5EF4-FFF2-40B4-BE49-F238E27FC236}">
                    <a16:creationId xmlns="" xmlns:a16="http://schemas.microsoft.com/office/drawing/2014/main" id="{BB9AF9D8-A5BF-472B-92A8-0A7606F58DF7}"/>
                  </a:ext>
                </a:extLst>
              </p:cNvPr>
              <p:cNvSpPr/>
              <p:nvPr/>
            </p:nvSpPr>
            <p:spPr>
              <a:xfrm>
                <a:off x="5369718" y="3911100"/>
                <a:ext cx="209550" cy="171450"/>
              </a:xfrm>
              <a:custGeom>
                <a:avLst/>
                <a:gdLst>
                  <a:gd name="connsiteX0" fmla="*/ 203359 w 209550"/>
                  <a:gd name="connsiteY0" fmla="*/ 134167 h 171450"/>
                  <a:gd name="connsiteX1" fmla="*/ 203359 w 209550"/>
                  <a:gd name="connsiteY1" fmla="*/ 105592 h 171450"/>
                  <a:gd name="connsiteX2" fmla="*/ 95726 w 209550"/>
                  <a:gd name="connsiteY2" fmla="*/ 7485 h 171450"/>
                  <a:gd name="connsiteX3" fmla="*/ 7144 w 209550"/>
                  <a:gd name="connsiteY3" fmla="*/ 108450 h 171450"/>
                  <a:gd name="connsiteX4" fmla="*/ 7144 w 209550"/>
                  <a:gd name="connsiteY4" fmla="*/ 132263 h 171450"/>
                  <a:gd name="connsiteX5" fmla="*/ 39529 w 209550"/>
                  <a:gd name="connsiteY5" fmla="*/ 167505 h 171450"/>
                  <a:gd name="connsiteX6" fmla="*/ 74771 w 209550"/>
                  <a:gd name="connsiteY6" fmla="*/ 134167 h 171450"/>
                  <a:gd name="connsiteX7" fmla="*/ 74771 w 209550"/>
                  <a:gd name="connsiteY7" fmla="*/ 106545 h 171450"/>
                  <a:gd name="connsiteX8" fmla="*/ 99536 w 209550"/>
                  <a:gd name="connsiteY8" fmla="*/ 75112 h 171450"/>
                  <a:gd name="connsiteX9" fmla="*/ 135731 w 209550"/>
                  <a:gd name="connsiteY9" fmla="*/ 104640 h 171450"/>
                  <a:gd name="connsiteX10" fmla="*/ 135731 w 209550"/>
                  <a:gd name="connsiteY10" fmla="*/ 131310 h 171450"/>
                  <a:gd name="connsiteX11" fmla="*/ 163354 w 209550"/>
                  <a:gd name="connsiteY11" fmla="*/ 166553 h 171450"/>
                  <a:gd name="connsiteX12" fmla="*/ 203359 w 209550"/>
                  <a:gd name="connsiteY12" fmla="*/ 134167 h 171450"/>
                  <a:gd name="connsiteX13" fmla="*/ 123349 w 209550"/>
                  <a:gd name="connsiteY13" fmla="*/ 39870 h 171450"/>
                  <a:gd name="connsiteX14" fmla="*/ 103346 w 209550"/>
                  <a:gd name="connsiteY14" fmla="*/ 59872 h 171450"/>
                  <a:gd name="connsiteX15" fmla="*/ 83344 w 209550"/>
                  <a:gd name="connsiteY15" fmla="*/ 39870 h 171450"/>
                  <a:gd name="connsiteX16" fmla="*/ 103346 w 209550"/>
                  <a:gd name="connsiteY16" fmla="*/ 19867 h 171450"/>
                  <a:gd name="connsiteX17" fmla="*/ 123349 w 209550"/>
                  <a:gd name="connsiteY17" fmla="*/ 3987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203359" y="134167"/>
                    </a:moveTo>
                    <a:lnTo>
                      <a:pt x="203359" y="105592"/>
                    </a:lnTo>
                    <a:cubicBezTo>
                      <a:pt x="203359" y="48442"/>
                      <a:pt x="153829" y="2722"/>
                      <a:pt x="95726" y="7485"/>
                    </a:cubicBezTo>
                    <a:cubicBezTo>
                      <a:pt x="45244" y="12247"/>
                      <a:pt x="7144" y="57015"/>
                      <a:pt x="7144" y="108450"/>
                    </a:cubicBezTo>
                    <a:lnTo>
                      <a:pt x="7144" y="132263"/>
                    </a:lnTo>
                    <a:cubicBezTo>
                      <a:pt x="7144" y="150360"/>
                      <a:pt x="20479" y="166553"/>
                      <a:pt x="39529" y="167505"/>
                    </a:cubicBezTo>
                    <a:cubicBezTo>
                      <a:pt x="58579" y="168458"/>
                      <a:pt x="74771" y="153217"/>
                      <a:pt x="74771" y="134167"/>
                    </a:cubicBezTo>
                    <a:lnTo>
                      <a:pt x="74771" y="106545"/>
                    </a:lnTo>
                    <a:cubicBezTo>
                      <a:pt x="74771" y="91305"/>
                      <a:pt x="84296" y="77970"/>
                      <a:pt x="99536" y="75112"/>
                    </a:cubicBezTo>
                    <a:cubicBezTo>
                      <a:pt x="118586" y="71303"/>
                      <a:pt x="135731" y="86542"/>
                      <a:pt x="135731" y="104640"/>
                    </a:cubicBezTo>
                    <a:lnTo>
                      <a:pt x="135731" y="131310"/>
                    </a:lnTo>
                    <a:cubicBezTo>
                      <a:pt x="135731" y="148455"/>
                      <a:pt x="147161" y="163695"/>
                      <a:pt x="163354" y="166553"/>
                    </a:cubicBezTo>
                    <a:cubicBezTo>
                      <a:pt x="185261" y="171315"/>
                      <a:pt x="203359" y="155122"/>
                      <a:pt x="203359" y="134167"/>
                    </a:cubicBezTo>
                    <a:close/>
                    <a:moveTo>
                      <a:pt x="123349" y="39870"/>
                    </a:moveTo>
                    <a:cubicBezTo>
                      <a:pt x="123349" y="51300"/>
                      <a:pt x="113824" y="59872"/>
                      <a:pt x="103346" y="59872"/>
                    </a:cubicBezTo>
                    <a:cubicBezTo>
                      <a:pt x="92869" y="59872"/>
                      <a:pt x="83344" y="50347"/>
                      <a:pt x="83344" y="39870"/>
                    </a:cubicBezTo>
                    <a:cubicBezTo>
                      <a:pt x="83344" y="28440"/>
                      <a:pt x="92869" y="19867"/>
                      <a:pt x="103346" y="19867"/>
                    </a:cubicBezTo>
                    <a:cubicBezTo>
                      <a:pt x="113824" y="19867"/>
                      <a:pt x="123349" y="28440"/>
                      <a:pt x="123349" y="398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72">
                <a:extLst>
                  <a:ext uri="{FF2B5EF4-FFF2-40B4-BE49-F238E27FC236}">
                    <a16:creationId xmlns="" xmlns:a16="http://schemas.microsoft.com/office/drawing/2014/main" id="{55CDAF7C-2BA1-4E8C-AACE-01413F836A4F}"/>
                  </a:ext>
                </a:extLst>
              </p:cNvPr>
              <p:cNvSpPr/>
              <p:nvPr/>
            </p:nvSpPr>
            <p:spPr>
              <a:xfrm>
                <a:off x="6389803" y="3429476"/>
                <a:ext cx="371475" cy="247650"/>
              </a:xfrm>
              <a:custGeom>
                <a:avLst/>
                <a:gdLst>
                  <a:gd name="connsiteX0" fmla="*/ 41476 w 371475"/>
                  <a:gd name="connsiteY0" fmla="*/ 245269 h 247650"/>
                  <a:gd name="connsiteX1" fmla="*/ 326274 w 371475"/>
                  <a:gd name="connsiteY1" fmla="*/ 149066 h 247650"/>
                  <a:gd name="connsiteX2" fmla="*/ 366279 w 371475"/>
                  <a:gd name="connsiteY2" fmla="*/ 7144 h 247650"/>
                  <a:gd name="connsiteX3" fmla="*/ 297699 w 371475"/>
                  <a:gd name="connsiteY3" fmla="*/ 20479 h 247650"/>
                  <a:gd name="connsiteX4" fmla="*/ 297699 w 371475"/>
                  <a:gd name="connsiteY4" fmla="*/ 20479 h 247650"/>
                  <a:gd name="connsiteX5" fmla="*/ 271981 w 371475"/>
                  <a:gd name="connsiteY5" fmla="*/ 105251 h 247650"/>
                  <a:gd name="connsiteX6" fmla="*/ 42429 w 371475"/>
                  <a:gd name="connsiteY6" fmla="*/ 174784 h 247650"/>
                  <a:gd name="connsiteX7" fmla="*/ 7186 w 371475"/>
                  <a:gd name="connsiteY7" fmla="*/ 210026 h 247650"/>
                  <a:gd name="connsiteX8" fmla="*/ 41476 w 371475"/>
                  <a:gd name="connsiteY8" fmla="*/ 245269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247650">
                    <a:moveTo>
                      <a:pt x="41476" y="245269"/>
                    </a:moveTo>
                    <a:cubicBezTo>
                      <a:pt x="177684" y="245269"/>
                      <a:pt x="272934" y="212884"/>
                      <a:pt x="326274" y="149066"/>
                    </a:cubicBezTo>
                    <a:cubicBezTo>
                      <a:pt x="380566" y="83344"/>
                      <a:pt x="366279" y="10001"/>
                      <a:pt x="366279" y="7144"/>
                    </a:cubicBezTo>
                    <a:lnTo>
                      <a:pt x="297699" y="20479"/>
                    </a:lnTo>
                    <a:lnTo>
                      <a:pt x="297699" y="20479"/>
                    </a:lnTo>
                    <a:cubicBezTo>
                      <a:pt x="297699" y="22384"/>
                      <a:pt x="305319" y="66199"/>
                      <a:pt x="271981" y="105251"/>
                    </a:cubicBezTo>
                    <a:cubicBezTo>
                      <a:pt x="233881" y="150971"/>
                      <a:pt x="153871" y="174784"/>
                      <a:pt x="42429" y="174784"/>
                    </a:cubicBezTo>
                    <a:cubicBezTo>
                      <a:pt x="23379" y="174784"/>
                      <a:pt x="7186" y="190024"/>
                      <a:pt x="7186" y="210026"/>
                    </a:cubicBezTo>
                    <a:cubicBezTo>
                      <a:pt x="6234" y="229076"/>
                      <a:pt x="21474" y="245269"/>
                      <a:pt x="41476" y="24526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73">
                <a:extLst>
                  <a:ext uri="{FF2B5EF4-FFF2-40B4-BE49-F238E27FC236}">
                    <a16:creationId xmlns="" xmlns:a16="http://schemas.microsoft.com/office/drawing/2014/main" id="{67A635C4-6D61-4D6A-8217-8521AE854DAA}"/>
                  </a:ext>
                </a:extLst>
              </p:cNvPr>
              <p:cNvSpPr/>
              <p:nvPr/>
            </p:nvSpPr>
            <p:spPr>
              <a:xfrm>
                <a:off x="6677501" y="3390423"/>
                <a:ext cx="85725" cy="76200"/>
              </a:xfrm>
              <a:custGeom>
                <a:avLst/>
                <a:gdLst>
                  <a:gd name="connsiteX0" fmla="*/ 7144 w 85725"/>
                  <a:gd name="connsiteY0" fmla="*/ 21431 h 76200"/>
                  <a:gd name="connsiteX1" fmla="*/ 37624 w 85725"/>
                  <a:gd name="connsiteY1" fmla="*/ 7144 h 76200"/>
                  <a:gd name="connsiteX2" fmla="*/ 51911 w 85725"/>
                  <a:gd name="connsiteY2" fmla="*/ 7144 h 76200"/>
                  <a:gd name="connsiteX3" fmla="*/ 82391 w 85725"/>
                  <a:gd name="connsiteY3" fmla="*/ 21431 h 76200"/>
                  <a:gd name="connsiteX4" fmla="*/ 82391 w 85725"/>
                  <a:gd name="connsiteY4" fmla="*/ 60484 h 76200"/>
                  <a:gd name="connsiteX5" fmla="*/ 51911 w 85725"/>
                  <a:gd name="connsiteY5" fmla="*/ 74771 h 76200"/>
                  <a:gd name="connsiteX6" fmla="*/ 37624 w 85725"/>
                  <a:gd name="connsiteY6" fmla="*/ 74771 h 76200"/>
                  <a:gd name="connsiteX7" fmla="*/ 7144 w 85725"/>
                  <a:gd name="connsiteY7" fmla="*/ 60484 h 76200"/>
                  <a:gd name="connsiteX8" fmla="*/ 7144 w 85725"/>
                  <a:gd name="connsiteY8" fmla="*/ 2143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25" h="76200">
                    <a:moveTo>
                      <a:pt x="7144" y="21431"/>
                    </a:moveTo>
                    <a:cubicBezTo>
                      <a:pt x="7144" y="13811"/>
                      <a:pt x="20479" y="7144"/>
                      <a:pt x="37624" y="7144"/>
                    </a:cubicBezTo>
                    <a:lnTo>
                      <a:pt x="51911" y="7144"/>
                    </a:lnTo>
                    <a:cubicBezTo>
                      <a:pt x="68104" y="7144"/>
                      <a:pt x="82391" y="13811"/>
                      <a:pt x="82391" y="21431"/>
                    </a:cubicBezTo>
                    <a:lnTo>
                      <a:pt x="82391" y="60484"/>
                    </a:lnTo>
                    <a:cubicBezTo>
                      <a:pt x="82391" y="68104"/>
                      <a:pt x="69056" y="74771"/>
                      <a:pt x="51911" y="74771"/>
                    </a:cubicBezTo>
                    <a:lnTo>
                      <a:pt x="37624" y="74771"/>
                    </a:lnTo>
                    <a:cubicBezTo>
                      <a:pt x="21431" y="74771"/>
                      <a:pt x="7144" y="68104"/>
                      <a:pt x="7144" y="60484"/>
                    </a:cubicBezTo>
                    <a:lnTo>
                      <a:pt x="7144" y="2143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74">
                <a:extLst>
                  <a:ext uri="{FF2B5EF4-FFF2-40B4-BE49-F238E27FC236}">
                    <a16:creationId xmlns="" xmlns:a16="http://schemas.microsoft.com/office/drawing/2014/main" id="{10D3D63E-B04E-4EE3-9A8B-43D75FD28A17}"/>
                  </a:ext>
                </a:extLst>
              </p:cNvPr>
              <p:cNvSpPr/>
              <p:nvPr/>
            </p:nvSpPr>
            <p:spPr>
              <a:xfrm>
                <a:off x="6612731" y="3234171"/>
                <a:ext cx="209550" cy="171450"/>
              </a:xfrm>
              <a:custGeom>
                <a:avLst/>
                <a:gdLst>
                  <a:gd name="connsiteX0" fmla="*/ 7144 w 209550"/>
                  <a:gd name="connsiteY0" fmla="*/ 40524 h 171450"/>
                  <a:gd name="connsiteX1" fmla="*/ 7144 w 209550"/>
                  <a:gd name="connsiteY1" fmla="*/ 69099 h 171450"/>
                  <a:gd name="connsiteX2" fmla="*/ 114776 w 209550"/>
                  <a:gd name="connsiteY2" fmla="*/ 167206 h 171450"/>
                  <a:gd name="connsiteX3" fmla="*/ 203359 w 209550"/>
                  <a:gd name="connsiteY3" fmla="*/ 66241 h 171450"/>
                  <a:gd name="connsiteX4" fmla="*/ 203359 w 209550"/>
                  <a:gd name="connsiteY4" fmla="*/ 42429 h 171450"/>
                  <a:gd name="connsiteX5" fmla="*/ 170974 w 209550"/>
                  <a:gd name="connsiteY5" fmla="*/ 7186 h 171450"/>
                  <a:gd name="connsiteX6" fmla="*/ 135731 w 209550"/>
                  <a:gd name="connsiteY6" fmla="*/ 40524 h 171450"/>
                  <a:gd name="connsiteX7" fmla="*/ 135731 w 209550"/>
                  <a:gd name="connsiteY7" fmla="*/ 68146 h 171450"/>
                  <a:gd name="connsiteX8" fmla="*/ 110966 w 209550"/>
                  <a:gd name="connsiteY8" fmla="*/ 99579 h 171450"/>
                  <a:gd name="connsiteX9" fmla="*/ 74771 w 209550"/>
                  <a:gd name="connsiteY9" fmla="*/ 70051 h 171450"/>
                  <a:gd name="connsiteX10" fmla="*/ 74771 w 209550"/>
                  <a:gd name="connsiteY10" fmla="*/ 43381 h 171450"/>
                  <a:gd name="connsiteX11" fmla="*/ 47149 w 209550"/>
                  <a:gd name="connsiteY11" fmla="*/ 8139 h 171450"/>
                  <a:gd name="connsiteX12" fmla="*/ 7144 w 209550"/>
                  <a:gd name="connsiteY12" fmla="*/ 40524 h 171450"/>
                  <a:gd name="connsiteX13" fmla="*/ 87154 w 209550"/>
                  <a:gd name="connsiteY13" fmla="*/ 134821 h 171450"/>
                  <a:gd name="connsiteX14" fmla="*/ 107156 w 209550"/>
                  <a:gd name="connsiteY14" fmla="*/ 114819 h 171450"/>
                  <a:gd name="connsiteX15" fmla="*/ 127159 w 209550"/>
                  <a:gd name="connsiteY15" fmla="*/ 134821 h 171450"/>
                  <a:gd name="connsiteX16" fmla="*/ 107156 w 209550"/>
                  <a:gd name="connsiteY16" fmla="*/ 154824 h 171450"/>
                  <a:gd name="connsiteX17" fmla="*/ 87154 w 209550"/>
                  <a:gd name="connsiteY17" fmla="*/ 134821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9550" h="171450">
                    <a:moveTo>
                      <a:pt x="7144" y="40524"/>
                    </a:moveTo>
                    <a:lnTo>
                      <a:pt x="7144" y="69099"/>
                    </a:lnTo>
                    <a:cubicBezTo>
                      <a:pt x="7144" y="126249"/>
                      <a:pt x="56674" y="171969"/>
                      <a:pt x="114776" y="167206"/>
                    </a:cubicBezTo>
                    <a:cubicBezTo>
                      <a:pt x="165259" y="162444"/>
                      <a:pt x="203359" y="117676"/>
                      <a:pt x="203359" y="66241"/>
                    </a:cubicBezTo>
                    <a:lnTo>
                      <a:pt x="203359" y="42429"/>
                    </a:lnTo>
                    <a:cubicBezTo>
                      <a:pt x="203359" y="24331"/>
                      <a:pt x="190024" y="8139"/>
                      <a:pt x="170974" y="7186"/>
                    </a:cubicBezTo>
                    <a:cubicBezTo>
                      <a:pt x="151924" y="6234"/>
                      <a:pt x="135731" y="21474"/>
                      <a:pt x="135731" y="40524"/>
                    </a:cubicBezTo>
                    <a:lnTo>
                      <a:pt x="135731" y="68146"/>
                    </a:lnTo>
                    <a:cubicBezTo>
                      <a:pt x="135731" y="83386"/>
                      <a:pt x="126206" y="96721"/>
                      <a:pt x="110966" y="99579"/>
                    </a:cubicBezTo>
                    <a:cubicBezTo>
                      <a:pt x="91916" y="103389"/>
                      <a:pt x="74771" y="88149"/>
                      <a:pt x="74771" y="70051"/>
                    </a:cubicBezTo>
                    <a:lnTo>
                      <a:pt x="74771" y="43381"/>
                    </a:lnTo>
                    <a:cubicBezTo>
                      <a:pt x="74771" y="26236"/>
                      <a:pt x="63341" y="10996"/>
                      <a:pt x="47149" y="8139"/>
                    </a:cubicBezTo>
                    <a:cubicBezTo>
                      <a:pt x="26194" y="3376"/>
                      <a:pt x="7144" y="19569"/>
                      <a:pt x="7144" y="40524"/>
                    </a:cubicBezTo>
                    <a:close/>
                    <a:moveTo>
                      <a:pt x="87154" y="134821"/>
                    </a:moveTo>
                    <a:cubicBezTo>
                      <a:pt x="87154" y="123391"/>
                      <a:pt x="96679" y="114819"/>
                      <a:pt x="107156" y="114819"/>
                    </a:cubicBezTo>
                    <a:cubicBezTo>
                      <a:pt x="117634" y="114819"/>
                      <a:pt x="127159" y="124344"/>
                      <a:pt x="127159" y="134821"/>
                    </a:cubicBezTo>
                    <a:cubicBezTo>
                      <a:pt x="127159" y="146251"/>
                      <a:pt x="117634" y="154824"/>
                      <a:pt x="107156" y="154824"/>
                    </a:cubicBezTo>
                    <a:cubicBezTo>
                      <a:pt x="96679" y="154824"/>
                      <a:pt x="87154" y="146251"/>
                      <a:pt x="87154" y="13482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75">
                <a:extLst>
                  <a:ext uri="{FF2B5EF4-FFF2-40B4-BE49-F238E27FC236}">
                    <a16:creationId xmlns="" xmlns:a16="http://schemas.microsoft.com/office/drawing/2014/main" id="{ADC59D86-FF4F-4BE8-9815-6199CB7875E3}"/>
                  </a:ext>
                </a:extLst>
              </p:cNvPr>
              <p:cNvSpPr/>
              <p:nvPr/>
            </p:nvSpPr>
            <p:spPr>
              <a:xfrm>
                <a:off x="6213633" y="3518058"/>
                <a:ext cx="228600" cy="228600"/>
              </a:xfrm>
              <a:custGeom>
                <a:avLst/>
                <a:gdLst>
                  <a:gd name="connsiteX0" fmla="*/ 7144 w 228600"/>
                  <a:gd name="connsiteY0" fmla="*/ 114776 h 228600"/>
                  <a:gd name="connsiteX1" fmla="*/ 114776 w 228600"/>
                  <a:gd name="connsiteY1" fmla="*/ 222409 h 228600"/>
                  <a:gd name="connsiteX2" fmla="*/ 222409 w 228600"/>
                  <a:gd name="connsiteY2" fmla="*/ 114776 h 228600"/>
                  <a:gd name="connsiteX3" fmla="*/ 114776 w 228600"/>
                  <a:gd name="connsiteY3" fmla="*/ 7144 h 228600"/>
                  <a:gd name="connsiteX4" fmla="*/ 7144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7144" y="114776"/>
                    </a:moveTo>
                    <a:cubicBezTo>
                      <a:pt x="7144" y="173831"/>
                      <a:pt x="55721" y="222409"/>
                      <a:pt x="114776" y="222409"/>
                    </a:cubicBezTo>
                    <a:cubicBezTo>
                      <a:pt x="173831" y="222409"/>
                      <a:pt x="222409" y="173831"/>
                      <a:pt x="222409" y="114776"/>
                    </a:cubicBezTo>
                    <a:cubicBezTo>
                      <a:pt x="222409" y="55721"/>
                      <a:pt x="173831" y="7144"/>
                      <a:pt x="114776" y="7144"/>
                    </a:cubicBezTo>
                    <a:cubicBezTo>
                      <a:pt x="54769" y="7144"/>
                      <a:pt x="7144" y="54769"/>
                      <a:pt x="7144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76">
                <a:extLst>
                  <a:ext uri="{FF2B5EF4-FFF2-40B4-BE49-F238E27FC236}">
                    <a16:creationId xmlns="" xmlns:a16="http://schemas.microsoft.com/office/drawing/2014/main" id="{F413FA9D-F54E-4C6C-9810-7171C13A26E5}"/>
                  </a:ext>
                </a:extLst>
              </p:cNvPr>
              <p:cNvSpPr/>
              <p:nvPr/>
            </p:nvSpPr>
            <p:spPr>
              <a:xfrm>
                <a:off x="5699283" y="3522821"/>
                <a:ext cx="228600" cy="228600"/>
              </a:xfrm>
              <a:custGeom>
                <a:avLst/>
                <a:gdLst>
                  <a:gd name="connsiteX0" fmla="*/ 222409 w 228600"/>
                  <a:gd name="connsiteY0" fmla="*/ 114776 h 228600"/>
                  <a:gd name="connsiteX1" fmla="*/ 114776 w 228600"/>
                  <a:gd name="connsiteY1" fmla="*/ 222409 h 228600"/>
                  <a:gd name="connsiteX2" fmla="*/ 7144 w 228600"/>
                  <a:gd name="connsiteY2" fmla="*/ 114776 h 228600"/>
                  <a:gd name="connsiteX3" fmla="*/ 114776 w 228600"/>
                  <a:gd name="connsiteY3" fmla="*/ 7144 h 228600"/>
                  <a:gd name="connsiteX4" fmla="*/ 222409 w 228600"/>
                  <a:gd name="connsiteY4" fmla="*/ 114776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2409" y="114776"/>
                    </a:moveTo>
                    <a:cubicBezTo>
                      <a:pt x="222409" y="173831"/>
                      <a:pt x="173831" y="222409"/>
                      <a:pt x="114776" y="222409"/>
                    </a:cubicBezTo>
                    <a:cubicBezTo>
                      <a:pt x="55721" y="222409"/>
                      <a:pt x="7144" y="173831"/>
                      <a:pt x="7144" y="114776"/>
                    </a:cubicBezTo>
                    <a:cubicBezTo>
                      <a:pt x="7144" y="55721"/>
                      <a:pt x="55721" y="7144"/>
                      <a:pt x="114776" y="7144"/>
                    </a:cubicBezTo>
                    <a:cubicBezTo>
                      <a:pt x="174784" y="7144"/>
                      <a:pt x="222409" y="54769"/>
                      <a:pt x="222409" y="1147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77">
                <a:extLst>
                  <a:ext uri="{FF2B5EF4-FFF2-40B4-BE49-F238E27FC236}">
                    <a16:creationId xmlns="" xmlns:a16="http://schemas.microsoft.com/office/drawing/2014/main" id="{07B9FCE2-3853-4650-A731-BBAAA93D4F9E}"/>
                  </a:ext>
                </a:extLst>
              </p:cNvPr>
              <p:cNvSpPr/>
              <p:nvPr/>
            </p:nvSpPr>
            <p:spPr>
              <a:xfrm>
                <a:off x="5790723" y="3423761"/>
                <a:ext cx="561975" cy="504825"/>
              </a:xfrm>
              <a:custGeom>
                <a:avLst/>
                <a:gdLst>
                  <a:gd name="connsiteX0" fmla="*/ 381476 w 561975"/>
                  <a:gd name="connsiteY0" fmla="*/ 7144 h 504825"/>
                  <a:gd name="connsiteX1" fmla="*/ 381476 w 561975"/>
                  <a:gd name="connsiteY1" fmla="*/ 7144 h 504825"/>
                  <a:gd name="connsiteX2" fmla="*/ 183356 w 561975"/>
                  <a:gd name="connsiteY2" fmla="*/ 7144 h 504825"/>
                  <a:gd name="connsiteX3" fmla="*/ 183356 w 561975"/>
                  <a:gd name="connsiteY3" fmla="*/ 7144 h 504825"/>
                  <a:gd name="connsiteX4" fmla="*/ 7144 w 561975"/>
                  <a:gd name="connsiteY4" fmla="*/ 255746 h 504825"/>
                  <a:gd name="connsiteX5" fmla="*/ 7144 w 561975"/>
                  <a:gd name="connsiteY5" fmla="*/ 504349 h 504825"/>
                  <a:gd name="connsiteX6" fmla="*/ 200501 w 561975"/>
                  <a:gd name="connsiteY6" fmla="*/ 504349 h 504825"/>
                  <a:gd name="connsiteX7" fmla="*/ 363379 w 561975"/>
                  <a:gd name="connsiteY7" fmla="*/ 504349 h 504825"/>
                  <a:gd name="connsiteX8" fmla="*/ 557689 w 561975"/>
                  <a:gd name="connsiteY8" fmla="*/ 504349 h 504825"/>
                  <a:gd name="connsiteX9" fmla="*/ 557689 w 561975"/>
                  <a:gd name="connsiteY9" fmla="*/ 255746 h 504825"/>
                  <a:gd name="connsiteX10" fmla="*/ 381476 w 561975"/>
                  <a:gd name="connsiteY10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81476" y="7144"/>
                    </a:moveTo>
                    <a:lnTo>
                      <a:pt x="381476" y="7144"/>
                    </a:lnTo>
                    <a:lnTo>
                      <a:pt x="183356" y="7144"/>
                    </a:lnTo>
                    <a:lnTo>
                      <a:pt x="183356" y="7144"/>
                    </a:lnTo>
                    <a:cubicBezTo>
                      <a:pt x="86201" y="9049"/>
                      <a:pt x="7144" y="119539"/>
                      <a:pt x="7144" y="255746"/>
                    </a:cubicBezTo>
                    <a:lnTo>
                      <a:pt x="7144" y="504349"/>
                    </a:lnTo>
                    <a:lnTo>
                      <a:pt x="200501" y="504349"/>
                    </a:lnTo>
                    <a:lnTo>
                      <a:pt x="363379" y="504349"/>
                    </a:lnTo>
                    <a:lnTo>
                      <a:pt x="557689" y="504349"/>
                    </a:lnTo>
                    <a:lnTo>
                      <a:pt x="557689" y="255746"/>
                    </a:lnTo>
                    <a:cubicBezTo>
                      <a:pt x="557689" y="119539"/>
                      <a:pt x="478631" y="9049"/>
                      <a:pt x="381476" y="7144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78">
                <a:extLst>
                  <a:ext uri="{FF2B5EF4-FFF2-40B4-BE49-F238E27FC236}">
                    <a16:creationId xmlns="" xmlns:a16="http://schemas.microsoft.com/office/drawing/2014/main" id="{65EA468A-3453-4134-AA9C-75B2E781AF3A}"/>
                  </a:ext>
                </a:extLst>
              </p:cNvPr>
              <p:cNvSpPr/>
              <p:nvPr/>
            </p:nvSpPr>
            <p:spPr>
              <a:xfrm>
                <a:off x="5790723" y="3661886"/>
                <a:ext cx="561975" cy="504825"/>
              </a:xfrm>
              <a:custGeom>
                <a:avLst/>
                <a:gdLst>
                  <a:gd name="connsiteX0" fmla="*/ 352901 w 561975"/>
                  <a:gd name="connsiteY0" fmla="*/ 504349 h 504825"/>
                  <a:gd name="connsiteX1" fmla="*/ 381476 w 561975"/>
                  <a:gd name="connsiteY1" fmla="*/ 504349 h 504825"/>
                  <a:gd name="connsiteX2" fmla="*/ 221456 w 561975"/>
                  <a:gd name="connsiteY2" fmla="*/ 504349 h 504825"/>
                  <a:gd name="connsiteX3" fmla="*/ 211931 w 561975"/>
                  <a:gd name="connsiteY3" fmla="*/ 504349 h 504825"/>
                  <a:gd name="connsiteX4" fmla="*/ 7144 w 561975"/>
                  <a:gd name="connsiteY4" fmla="*/ 255746 h 504825"/>
                  <a:gd name="connsiteX5" fmla="*/ 7144 w 561975"/>
                  <a:gd name="connsiteY5" fmla="*/ 7144 h 504825"/>
                  <a:gd name="connsiteX6" fmla="*/ 200501 w 561975"/>
                  <a:gd name="connsiteY6" fmla="*/ 7144 h 504825"/>
                  <a:gd name="connsiteX7" fmla="*/ 363379 w 561975"/>
                  <a:gd name="connsiteY7" fmla="*/ 7144 h 504825"/>
                  <a:gd name="connsiteX8" fmla="*/ 557689 w 561975"/>
                  <a:gd name="connsiteY8" fmla="*/ 7144 h 504825"/>
                  <a:gd name="connsiteX9" fmla="*/ 557689 w 561975"/>
                  <a:gd name="connsiteY9" fmla="*/ 255746 h 504825"/>
                  <a:gd name="connsiteX10" fmla="*/ 352901 w 561975"/>
                  <a:gd name="connsiteY10" fmla="*/ 504349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1975" h="504825">
                    <a:moveTo>
                      <a:pt x="352901" y="504349"/>
                    </a:moveTo>
                    <a:lnTo>
                      <a:pt x="381476" y="504349"/>
                    </a:lnTo>
                    <a:lnTo>
                      <a:pt x="221456" y="504349"/>
                    </a:lnTo>
                    <a:lnTo>
                      <a:pt x="211931" y="504349"/>
                    </a:lnTo>
                    <a:cubicBezTo>
                      <a:pt x="114776" y="502444"/>
                      <a:pt x="7144" y="391954"/>
                      <a:pt x="7144" y="255746"/>
                    </a:cubicBezTo>
                    <a:lnTo>
                      <a:pt x="7144" y="7144"/>
                    </a:lnTo>
                    <a:lnTo>
                      <a:pt x="200501" y="7144"/>
                    </a:lnTo>
                    <a:lnTo>
                      <a:pt x="363379" y="7144"/>
                    </a:lnTo>
                    <a:lnTo>
                      <a:pt x="557689" y="7144"/>
                    </a:lnTo>
                    <a:lnTo>
                      <a:pt x="557689" y="255746"/>
                    </a:lnTo>
                    <a:cubicBezTo>
                      <a:pt x="557689" y="391954"/>
                      <a:pt x="450056" y="502444"/>
                      <a:pt x="352901" y="50434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79">
                <a:extLst>
                  <a:ext uri="{FF2B5EF4-FFF2-40B4-BE49-F238E27FC236}">
                    <a16:creationId xmlns="" xmlns:a16="http://schemas.microsoft.com/office/drawing/2014/main" id="{9DDCC2C4-D502-4A91-A879-15A19F8559B2}"/>
                  </a:ext>
                </a:extLst>
              </p:cNvPr>
              <p:cNvSpPr/>
              <p:nvPr/>
            </p:nvSpPr>
            <p:spPr>
              <a:xfrm>
                <a:off x="631174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80">
                <a:extLst>
                  <a:ext uri="{FF2B5EF4-FFF2-40B4-BE49-F238E27FC236}">
                    <a16:creationId xmlns="" xmlns:a16="http://schemas.microsoft.com/office/drawing/2014/main" id="{E93D5BF8-FF2C-41DB-8BB3-9B81615A2103}"/>
                  </a:ext>
                </a:extLst>
              </p:cNvPr>
              <p:cNvSpPr/>
              <p:nvPr/>
            </p:nvSpPr>
            <p:spPr>
              <a:xfrm>
                <a:off x="5679281" y="3046571"/>
                <a:ext cx="152400" cy="228600"/>
              </a:xfrm>
              <a:custGeom>
                <a:avLst/>
                <a:gdLst>
                  <a:gd name="connsiteX0" fmla="*/ 148114 w 152400"/>
                  <a:gd name="connsiteY0" fmla="*/ 155734 h 228600"/>
                  <a:gd name="connsiteX1" fmla="*/ 77629 w 152400"/>
                  <a:gd name="connsiteY1" fmla="*/ 226219 h 228600"/>
                  <a:gd name="connsiteX2" fmla="*/ 77629 w 152400"/>
                  <a:gd name="connsiteY2" fmla="*/ 226219 h 228600"/>
                  <a:gd name="connsiteX3" fmla="*/ 7144 w 152400"/>
                  <a:gd name="connsiteY3" fmla="*/ 155734 h 228600"/>
                  <a:gd name="connsiteX4" fmla="*/ 7144 w 152400"/>
                  <a:gd name="connsiteY4" fmla="*/ 77629 h 228600"/>
                  <a:gd name="connsiteX5" fmla="*/ 77629 w 152400"/>
                  <a:gd name="connsiteY5" fmla="*/ 7144 h 228600"/>
                  <a:gd name="connsiteX6" fmla="*/ 77629 w 152400"/>
                  <a:gd name="connsiteY6" fmla="*/ 7144 h 228600"/>
                  <a:gd name="connsiteX7" fmla="*/ 148114 w 152400"/>
                  <a:gd name="connsiteY7" fmla="*/ 77629 h 228600"/>
                  <a:gd name="connsiteX8" fmla="*/ 148114 w 152400"/>
                  <a:gd name="connsiteY8" fmla="*/ 155734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400" h="228600">
                    <a:moveTo>
                      <a:pt x="148114" y="155734"/>
                    </a:moveTo>
                    <a:cubicBezTo>
                      <a:pt x="148114" y="194786"/>
                      <a:pt x="116681" y="226219"/>
                      <a:pt x="77629" y="226219"/>
                    </a:cubicBezTo>
                    <a:lnTo>
                      <a:pt x="77629" y="226219"/>
                    </a:lnTo>
                    <a:cubicBezTo>
                      <a:pt x="38576" y="226219"/>
                      <a:pt x="7144" y="194786"/>
                      <a:pt x="7144" y="155734"/>
                    </a:cubicBezTo>
                    <a:lnTo>
                      <a:pt x="7144" y="77629"/>
                    </a:lnTo>
                    <a:cubicBezTo>
                      <a:pt x="7144" y="38576"/>
                      <a:pt x="38576" y="7144"/>
                      <a:pt x="77629" y="7144"/>
                    </a:cubicBezTo>
                    <a:lnTo>
                      <a:pt x="77629" y="7144"/>
                    </a:lnTo>
                    <a:cubicBezTo>
                      <a:pt x="116681" y="7144"/>
                      <a:pt x="148114" y="38576"/>
                      <a:pt x="148114" y="77629"/>
                    </a:cubicBezTo>
                    <a:lnTo>
                      <a:pt x="148114" y="15573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81">
                <a:extLst>
                  <a:ext uri="{FF2B5EF4-FFF2-40B4-BE49-F238E27FC236}">
                    <a16:creationId xmlns="" xmlns:a16="http://schemas.microsoft.com/office/drawing/2014/main" id="{17AA396F-A974-4ADE-B23A-0B3EA3E86F24}"/>
                  </a:ext>
                </a:extLst>
              </p:cNvPr>
              <p:cNvSpPr/>
              <p:nvPr/>
            </p:nvSpPr>
            <p:spPr>
              <a:xfrm>
                <a:off x="5749766" y="2922746"/>
                <a:ext cx="638175" cy="466725"/>
              </a:xfrm>
              <a:custGeom>
                <a:avLst/>
                <a:gdLst>
                  <a:gd name="connsiteX0" fmla="*/ 639604 w 638175"/>
                  <a:gd name="connsiteY0" fmla="*/ 273844 h 466725"/>
                  <a:gd name="connsiteX1" fmla="*/ 451009 w 638175"/>
                  <a:gd name="connsiteY1" fmla="*/ 462439 h 466725"/>
                  <a:gd name="connsiteX2" fmla="*/ 195739 w 638175"/>
                  <a:gd name="connsiteY2" fmla="*/ 462439 h 466725"/>
                  <a:gd name="connsiteX3" fmla="*/ 7144 w 638175"/>
                  <a:gd name="connsiteY3" fmla="*/ 273844 h 466725"/>
                  <a:gd name="connsiteX4" fmla="*/ 7144 w 638175"/>
                  <a:gd name="connsiteY4" fmla="*/ 195739 h 466725"/>
                  <a:gd name="connsiteX5" fmla="*/ 195739 w 638175"/>
                  <a:gd name="connsiteY5" fmla="*/ 7144 h 466725"/>
                  <a:gd name="connsiteX6" fmla="*/ 451009 w 638175"/>
                  <a:gd name="connsiteY6" fmla="*/ 7144 h 466725"/>
                  <a:gd name="connsiteX7" fmla="*/ 639604 w 638175"/>
                  <a:gd name="connsiteY7" fmla="*/ 195739 h 466725"/>
                  <a:gd name="connsiteX8" fmla="*/ 639604 w 638175"/>
                  <a:gd name="connsiteY8" fmla="*/ 273844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8175" h="466725">
                    <a:moveTo>
                      <a:pt x="639604" y="273844"/>
                    </a:moveTo>
                    <a:cubicBezTo>
                      <a:pt x="639604" y="377666"/>
                      <a:pt x="554831" y="462439"/>
                      <a:pt x="451009" y="462439"/>
                    </a:cubicBezTo>
                    <a:lnTo>
                      <a:pt x="195739" y="462439"/>
                    </a:lnTo>
                    <a:cubicBezTo>
                      <a:pt x="91916" y="462439"/>
                      <a:pt x="7144" y="377666"/>
                      <a:pt x="7144" y="273844"/>
                    </a:cubicBezTo>
                    <a:lnTo>
                      <a:pt x="7144" y="195739"/>
                    </a:lnTo>
                    <a:cubicBezTo>
                      <a:pt x="7144" y="91916"/>
                      <a:pt x="91916" y="7144"/>
                      <a:pt x="195739" y="7144"/>
                    </a:cubicBezTo>
                    <a:lnTo>
                      <a:pt x="451009" y="7144"/>
                    </a:lnTo>
                    <a:cubicBezTo>
                      <a:pt x="554831" y="7144"/>
                      <a:pt x="639604" y="91916"/>
                      <a:pt x="639604" y="195739"/>
                    </a:cubicBezTo>
                    <a:lnTo>
                      <a:pt x="639604" y="273844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82">
                <a:extLst>
                  <a:ext uri="{FF2B5EF4-FFF2-40B4-BE49-F238E27FC236}">
                    <a16:creationId xmlns="" xmlns:a16="http://schemas.microsoft.com/office/drawing/2014/main" id="{1C894E2E-635C-4138-9924-81B37563A231}"/>
                  </a:ext>
                </a:extLst>
              </p:cNvPr>
              <p:cNvSpPr/>
              <p:nvPr/>
            </p:nvSpPr>
            <p:spPr>
              <a:xfrm>
                <a:off x="5949791" y="2833211"/>
                <a:ext cx="228600" cy="95250"/>
              </a:xfrm>
              <a:custGeom>
                <a:avLst/>
                <a:gdLst>
                  <a:gd name="connsiteX0" fmla="*/ 191929 w 228600"/>
                  <a:gd name="connsiteY0" fmla="*/ 7144 h 95250"/>
                  <a:gd name="connsiteX1" fmla="*/ 43339 w 228600"/>
                  <a:gd name="connsiteY1" fmla="*/ 7144 h 95250"/>
                  <a:gd name="connsiteX2" fmla="*/ 7144 w 228600"/>
                  <a:gd name="connsiteY2" fmla="*/ 51911 h 95250"/>
                  <a:gd name="connsiteX3" fmla="*/ 43339 w 228600"/>
                  <a:gd name="connsiteY3" fmla="*/ 96679 h 95250"/>
                  <a:gd name="connsiteX4" fmla="*/ 191929 w 228600"/>
                  <a:gd name="connsiteY4" fmla="*/ 96679 h 95250"/>
                  <a:gd name="connsiteX5" fmla="*/ 228124 w 228600"/>
                  <a:gd name="connsiteY5" fmla="*/ 51911 h 95250"/>
                  <a:gd name="connsiteX6" fmla="*/ 191929 w 228600"/>
                  <a:gd name="connsiteY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95250">
                    <a:moveTo>
                      <a:pt x="191929" y="7144"/>
                    </a:moveTo>
                    <a:lnTo>
                      <a:pt x="43339" y="7144"/>
                    </a:lnTo>
                    <a:cubicBezTo>
                      <a:pt x="23336" y="7144"/>
                      <a:pt x="7144" y="27146"/>
                      <a:pt x="7144" y="51911"/>
                    </a:cubicBezTo>
                    <a:cubicBezTo>
                      <a:pt x="7144" y="76676"/>
                      <a:pt x="23336" y="96679"/>
                      <a:pt x="43339" y="96679"/>
                    </a:cubicBezTo>
                    <a:lnTo>
                      <a:pt x="191929" y="96679"/>
                    </a:lnTo>
                    <a:cubicBezTo>
                      <a:pt x="211931" y="96679"/>
                      <a:pt x="228124" y="76676"/>
                      <a:pt x="228124" y="51911"/>
                    </a:cubicBezTo>
                    <a:cubicBezTo>
                      <a:pt x="228124" y="27146"/>
                      <a:pt x="211931" y="7144"/>
                      <a:pt x="19192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86">
                <a:extLst>
                  <a:ext uri="{FF2B5EF4-FFF2-40B4-BE49-F238E27FC236}">
                    <a16:creationId xmlns="" xmlns:a16="http://schemas.microsoft.com/office/drawing/2014/main" id="{F96A9CCE-DB21-4CA0-B5FF-E000C1B15DBC}"/>
                  </a:ext>
                </a:extLst>
              </p:cNvPr>
              <p:cNvSpPr/>
              <p:nvPr/>
            </p:nvSpPr>
            <p:spPr>
              <a:xfrm>
                <a:off x="6037355" y="2683668"/>
                <a:ext cx="57150" cy="190500"/>
              </a:xfrm>
              <a:custGeom>
                <a:avLst/>
                <a:gdLst>
                  <a:gd name="connsiteX0" fmla="*/ 21497 w 57150"/>
                  <a:gd name="connsiteY0" fmla="*/ 35719 h 190500"/>
                  <a:gd name="connsiteX1" fmla="*/ 7209 w 57150"/>
                  <a:gd name="connsiteY1" fmla="*/ 158591 h 190500"/>
                  <a:gd name="connsiteX2" fmla="*/ 28164 w 57150"/>
                  <a:gd name="connsiteY2" fmla="*/ 189071 h 190500"/>
                  <a:gd name="connsiteX3" fmla="*/ 50072 w 57150"/>
                  <a:gd name="connsiteY3" fmla="*/ 159544 h 190500"/>
                  <a:gd name="connsiteX4" fmla="*/ 43404 w 57150"/>
                  <a:gd name="connsiteY4" fmla="*/ 37624 h 190500"/>
                  <a:gd name="connsiteX5" fmla="*/ 33879 w 57150"/>
                  <a:gd name="connsiteY5" fmla="*/ 7144 h 190500"/>
                  <a:gd name="connsiteX6" fmla="*/ 21497 w 57150"/>
                  <a:gd name="connsiteY6" fmla="*/ 3571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190500">
                    <a:moveTo>
                      <a:pt x="21497" y="35719"/>
                    </a:moveTo>
                    <a:lnTo>
                      <a:pt x="7209" y="158591"/>
                    </a:lnTo>
                    <a:cubicBezTo>
                      <a:pt x="6257" y="174784"/>
                      <a:pt x="15782" y="189071"/>
                      <a:pt x="28164" y="189071"/>
                    </a:cubicBezTo>
                    <a:cubicBezTo>
                      <a:pt x="39594" y="189071"/>
                      <a:pt x="50072" y="176689"/>
                      <a:pt x="50072" y="159544"/>
                    </a:cubicBezTo>
                    <a:lnTo>
                      <a:pt x="43404" y="37624"/>
                    </a:lnTo>
                    <a:cubicBezTo>
                      <a:pt x="44357" y="21431"/>
                      <a:pt x="45309" y="7144"/>
                      <a:pt x="33879" y="7144"/>
                    </a:cubicBezTo>
                    <a:cubicBezTo>
                      <a:pt x="21497" y="7144"/>
                      <a:pt x="22449" y="19526"/>
                      <a:pt x="21497" y="357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87">
                <a:extLst>
                  <a:ext uri="{FF2B5EF4-FFF2-40B4-BE49-F238E27FC236}">
                    <a16:creationId xmlns="" xmlns:a16="http://schemas.microsoft.com/office/drawing/2014/main" id="{32E5C182-B9C5-49E9-9D5B-96286F5E3654}"/>
                  </a:ext>
                </a:extLst>
              </p:cNvPr>
              <p:cNvSpPr/>
              <p:nvPr/>
            </p:nvSpPr>
            <p:spPr>
              <a:xfrm>
                <a:off x="597550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88">
                <a:extLst>
                  <a:ext uri="{FF2B5EF4-FFF2-40B4-BE49-F238E27FC236}">
                    <a16:creationId xmlns="" xmlns:a16="http://schemas.microsoft.com/office/drawing/2014/main" id="{0FB0D80E-3D1B-42B8-8683-DB425242D063}"/>
                  </a:ext>
                </a:extLst>
              </p:cNvPr>
              <p:cNvSpPr/>
              <p:nvPr/>
            </p:nvSpPr>
            <p:spPr>
              <a:xfrm>
                <a:off x="6029801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89">
                <a:extLst>
                  <a:ext uri="{FF2B5EF4-FFF2-40B4-BE49-F238E27FC236}">
                    <a16:creationId xmlns="" xmlns:a16="http://schemas.microsoft.com/office/drawing/2014/main" id="{5CF09EF6-5972-42F4-AC05-9EA07CBED21E}"/>
                  </a:ext>
                </a:extLst>
              </p:cNvPr>
              <p:cNvSpPr/>
              <p:nvPr/>
            </p:nvSpPr>
            <p:spPr>
              <a:xfrm>
                <a:off x="6081236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2861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90">
                <a:extLst>
                  <a:ext uri="{FF2B5EF4-FFF2-40B4-BE49-F238E27FC236}">
                    <a16:creationId xmlns="" xmlns:a16="http://schemas.microsoft.com/office/drawing/2014/main" id="{DF7B1910-133B-4FAA-945E-13B140E4D168}"/>
                  </a:ext>
                </a:extLst>
              </p:cNvPr>
              <p:cNvSpPr/>
              <p:nvPr/>
            </p:nvSpPr>
            <p:spPr>
              <a:xfrm>
                <a:off x="6135528" y="3546561"/>
                <a:ext cx="47625" cy="47625"/>
              </a:xfrm>
              <a:custGeom>
                <a:avLst/>
                <a:gdLst>
                  <a:gd name="connsiteX0" fmla="*/ 41434 w 47625"/>
                  <a:gd name="connsiteY0" fmla="*/ 24361 h 47625"/>
                  <a:gd name="connsiteX1" fmla="*/ 24289 w 47625"/>
                  <a:gd name="connsiteY1" fmla="*/ 41506 h 47625"/>
                  <a:gd name="connsiteX2" fmla="*/ 7144 w 47625"/>
                  <a:gd name="connsiteY2" fmla="*/ 24361 h 47625"/>
                  <a:gd name="connsiteX3" fmla="*/ 24289 w 47625"/>
                  <a:gd name="connsiteY3" fmla="*/ 7216 h 47625"/>
                  <a:gd name="connsiteX4" fmla="*/ 41434 w 47625"/>
                  <a:gd name="connsiteY4" fmla="*/ 2436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1434" y="24361"/>
                    </a:moveTo>
                    <a:cubicBezTo>
                      <a:pt x="41434" y="33886"/>
                      <a:pt x="33814" y="41506"/>
                      <a:pt x="24289" y="41506"/>
                    </a:cubicBezTo>
                    <a:cubicBezTo>
                      <a:pt x="14764" y="41506"/>
                      <a:pt x="7144" y="33886"/>
                      <a:pt x="7144" y="24361"/>
                    </a:cubicBezTo>
                    <a:cubicBezTo>
                      <a:pt x="7144" y="14836"/>
                      <a:pt x="14764" y="7216"/>
                      <a:pt x="24289" y="7216"/>
                    </a:cubicBezTo>
                    <a:cubicBezTo>
                      <a:pt x="33814" y="6264"/>
                      <a:pt x="41434" y="14836"/>
                      <a:pt x="41434" y="24361"/>
                    </a:cubicBezTo>
                    <a:close/>
                  </a:path>
                </a:pathLst>
              </a:custGeom>
              <a:solidFill>
                <a:srgbClr val="3BC0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91">
                <a:extLst>
                  <a:ext uri="{FF2B5EF4-FFF2-40B4-BE49-F238E27FC236}">
                    <a16:creationId xmlns="" xmlns:a16="http://schemas.microsoft.com/office/drawing/2014/main" id="{FB535BA5-DBD4-4E86-9DB6-772AEA69CC0D}"/>
                  </a:ext>
                </a:extLst>
              </p:cNvPr>
              <p:cNvSpPr/>
              <p:nvPr/>
            </p:nvSpPr>
            <p:spPr>
              <a:xfrm>
                <a:off x="5829776" y="3046571"/>
                <a:ext cx="485775" cy="161925"/>
              </a:xfrm>
              <a:custGeom>
                <a:avLst/>
                <a:gdLst>
                  <a:gd name="connsiteX0" fmla="*/ 401479 w 485775"/>
                  <a:gd name="connsiteY0" fmla="*/ 7144 h 161925"/>
                  <a:gd name="connsiteX1" fmla="*/ 84296 w 485775"/>
                  <a:gd name="connsiteY1" fmla="*/ 7144 h 161925"/>
                  <a:gd name="connsiteX2" fmla="*/ 7144 w 485775"/>
                  <a:gd name="connsiteY2" fmla="*/ 84296 h 161925"/>
                  <a:gd name="connsiteX3" fmla="*/ 84296 w 485775"/>
                  <a:gd name="connsiteY3" fmla="*/ 161449 h 161925"/>
                  <a:gd name="connsiteX4" fmla="*/ 401479 w 485775"/>
                  <a:gd name="connsiteY4" fmla="*/ 161449 h 161925"/>
                  <a:gd name="connsiteX5" fmla="*/ 478631 w 485775"/>
                  <a:gd name="connsiteY5" fmla="*/ 84296 h 161925"/>
                  <a:gd name="connsiteX6" fmla="*/ 401479 w 485775"/>
                  <a:gd name="connsiteY6" fmla="*/ 71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5775" h="161925">
                    <a:moveTo>
                      <a:pt x="401479" y="7144"/>
                    </a:moveTo>
                    <a:lnTo>
                      <a:pt x="84296" y="7144"/>
                    </a:lnTo>
                    <a:cubicBezTo>
                      <a:pt x="41434" y="7144"/>
                      <a:pt x="7144" y="41434"/>
                      <a:pt x="7144" y="84296"/>
                    </a:cubicBezTo>
                    <a:cubicBezTo>
                      <a:pt x="7144" y="127159"/>
                      <a:pt x="41434" y="161449"/>
                      <a:pt x="84296" y="161449"/>
                    </a:cubicBezTo>
                    <a:lnTo>
                      <a:pt x="401479" y="161449"/>
                    </a:lnTo>
                    <a:cubicBezTo>
                      <a:pt x="444341" y="161449"/>
                      <a:pt x="478631" y="127159"/>
                      <a:pt x="478631" y="84296"/>
                    </a:cubicBezTo>
                    <a:cubicBezTo>
                      <a:pt x="478631" y="41434"/>
                      <a:pt x="444341" y="7144"/>
                      <a:pt x="401479" y="714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92">
                <a:extLst>
                  <a:ext uri="{FF2B5EF4-FFF2-40B4-BE49-F238E27FC236}">
                    <a16:creationId xmlns="" xmlns:a16="http://schemas.microsoft.com/office/drawing/2014/main" id="{E538BCBB-02AA-4F34-82B1-7A5E336FA2EE}"/>
                  </a:ext>
                </a:extLst>
              </p:cNvPr>
              <p:cNvSpPr/>
              <p:nvPr/>
            </p:nvSpPr>
            <p:spPr>
              <a:xfrm>
                <a:off x="5923121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93">
                <a:extLst>
                  <a:ext uri="{FF2B5EF4-FFF2-40B4-BE49-F238E27FC236}">
                    <a16:creationId xmlns="" xmlns:a16="http://schemas.microsoft.com/office/drawing/2014/main" id="{EB4474BE-02D9-4157-8C0F-77B05BC0FA70}"/>
                  </a:ext>
                </a:extLst>
              </p:cNvPr>
              <p:cNvSpPr/>
              <p:nvPr/>
            </p:nvSpPr>
            <p:spPr>
              <a:xfrm>
                <a:off x="6164103" y="3090386"/>
                <a:ext cx="57150" cy="57150"/>
              </a:xfrm>
              <a:custGeom>
                <a:avLst/>
                <a:gdLst>
                  <a:gd name="connsiteX0" fmla="*/ 56674 w 57150"/>
                  <a:gd name="connsiteY0" fmla="*/ 31909 h 57150"/>
                  <a:gd name="connsiteX1" fmla="*/ 31909 w 57150"/>
                  <a:gd name="connsiteY1" fmla="*/ 56674 h 57150"/>
                  <a:gd name="connsiteX2" fmla="*/ 7144 w 57150"/>
                  <a:gd name="connsiteY2" fmla="*/ 31909 h 57150"/>
                  <a:gd name="connsiteX3" fmla="*/ 31909 w 57150"/>
                  <a:gd name="connsiteY3" fmla="*/ 7144 h 57150"/>
                  <a:gd name="connsiteX4" fmla="*/ 56674 w 57150"/>
                  <a:gd name="connsiteY4" fmla="*/ 3190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674" y="31909"/>
                    </a:moveTo>
                    <a:cubicBezTo>
                      <a:pt x="56674" y="46196"/>
                      <a:pt x="45244" y="56674"/>
                      <a:pt x="31909" y="56674"/>
                    </a:cubicBezTo>
                    <a:cubicBezTo>
                      <a:pt x="17621" y="56674"/>
                      <a:pt x="7144" y="45244"/>
                      <a:pt x="7144" y="31909"/>
                    </a:cubicBezTo>
                    <a:cubicBezTo>
                      <a:pt x="7144" y="17621"/>
                      <a:pt x="18574" y="7144"/>
                      <a:pt x="31909" y="7144"/>
                    </a:cubicBezTo>
                    <a:cubicBezTo>
                      <a:pt x="45244" y="7144"/>
                      <a:pt x="56674" y="18574"/>
                      <a:pt x="56674" y="31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94">
                <a:extLst>
                  <a:ext uri="{FF2B5EF4-FFF2-40B4-BE49-F238E27FC236}">
                    <a16:creationId xmlns="" xmlns:a16="http://schemas.microsoft.com/office/drawing/2014/main" id="{908C908A-45F2-4924-AB6C-4861C32BC108}"/>
                  </a:ext>
                </a:extLst>
              </p:cNvPr>
              <p:cNvSpPr/>
              <p:nvPr/>
            </p:nvSpPr>
            <p:spPr>
              <a:xfrm>
                <a:off x="5936456" y="3367563"/>
                <a:ext cx="276225" cy="66675"/>
              </a:xfrm>
              <a:custGeom>
                <a:avLst/>
                <a:gdLst>
                  <a:gd name="connsiteX0" fmla="*/ 273844 w 276225"/>
                  <a:gd name="connsiteY0" fmla="*/ 35719 h 66675"/>
                  <a:gd name="connsiteX1" fmla="*/ 245269 w 276225"/>
                  <a:gd name="connsiteY1" fmla="*/ 64294 h 66675"/>
                  <a:gd name="connsiteX2" fmla="*/ 35719 w 276225"/>
                  <a:gd name="connsiteY2" fmla="*/ 64294 h 66675"/>
                  <a:gd name="connsiteX3" fmla="*/ 7144 w 276225"/>
                  <a:gd name="connsiteY3" fmla="*/ 35719 h 66675"/>
                  <a:gd name="connsiteX4" fmla="*/ 7144 w 276225"/>
                  <a:gd name="connsiteY4" fmla="*/ 35719 h 66675"/>
                  <a:gd name="connsiteX5" fmla="*/ 35719 w 276225"/>
                  <a:gd name="connsiteY5" fmla="*/ 7144 h 66675"/>
                  <a:gd name="connsiteX6" fmla="*/ 245269 w 276225"/>
                  <a:gd name="connsiteY6" fmla="*/ 7144 h 66675"/>
                  <a:gd name="connsiteX7" fmla="*/ 273844 w 276225"/>
                  <a:gd name="connsiteY7" fmla="*/ 35719 h 66675"/>
                  <a:gd name="connsiteX8" fmla="*/ 273844 w 276225"/>
                  <a:gd name="connsiteY8" fmla="*/ 35719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6675">
                    <a:moveTo>
                      <a:pt x="273844" y="35719"/>
                    </a:moveTo>
                    <a:cubicBezTo>
                      <a:pt x="273844" y="50959"/>
                      <a:pt x="261461" y="64294"/>
                      <a:pt x="245269" y="64294"/>
                    </a:cubicBezTo>
                    <a:lnTo>
                      <a:pt x="35719" y="64294"/>
                    </a:lnTo>
                    <a:cubicBezTo>
                      <a:pt x="20479" y="64294"/>
                      <a:pt x="7144" y="51911"/>
                      <a:pt x="7144" y="35719"/>
                    </a:cubicBezTo>
                    <a:lnTo>
                      <a:pt x="7144" y="35719"/>
                    </a:lnTo>
                    <a:cubicBezTo>
                      <a:pt x="7144" y="20479"/>
                      <a:pt x="19526" y="7144"/>
                      <a:pt x="35719" y="7144"/>
                    </a:cubicBezTo>
                    <a:lnTo>
                      <a:pt x="245269" y="7144"/>
                    </a:lnTo>
                    <a:cubicBezTo>
                      <a:pt x="260509" y="7144"/>
                      <a:pt x="273844" y="19526"/>
                      <a:pt x="273844" y="35719"/>
                    </a:cubicBezTo>
                    <a:lnTo>
                      <a:pt x="273844" y="3571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95">
                <a:extLst>
                  <a:ext uri="{FF2B5EF4-FFF2-40B4-BE49-F238E27FC236}">
                    <a16:creationId xmlns="" xmlns:a16="http://schemas.microsoft.com/office/drawing/2014/main" id="{81E7388F-61B0-4502-89E5-F52604D4CD44}"/>
                  </a:ext>
                </a:extLst>
              </p:cNvPr>
              <p:cNvSpPr/>
              <p:nvPr/>
            </p:nvSpPr>
            <p:spPr>
              <a:xfrm>
                <a:off x="5853588" y="3629501"/>
                <a:ext cx="438150" cy="304800"/>
              </a:xfrm>
              <a:custGeom>
                <a:avLst/>
                <a:gdLst>
                  <a:gd name="connsiteX0" fmla="*/ 392906 w 438150"/>
                  <a:gd name="connsiteY0" fmla="*/ 298609 h 304800"/>
                  <a:gd name="connsiteX1" fmla="*/ 48101 w 438150"/>
                  <a:gd name="connsiteY1" fmla="*/ 298609 h 304800"/>
                  <a:gd name="connsiteX2" fmla="*/ 7144 w 438150"/>
                  <a:gd name="connsiteY2" fmla="*/ 257651 h 304800"/>
                  <a:gd name="connsiteX3" fmla="*/ 7144 w 438150"/>
                  <a:gd name="connsiteY3" fmla="*/ 48101 h 304800"/>
                  <a:gd name="connsiteX4" fmla="*/ 48101 w 438150"/>
                  <a:gd name="connsiteY4" fmla="*/ 7144 h 304800"/>
                  <a:gd name="connsiteX5" fmla="*/ 393859 w 438150"/>
                  <a:gd name="connsiteY5" fmla="*/ 7144 h 304800"/>
                  <a:gd name="connsiteX6" fmla="*/ 434816 w 438150"/>
                  <a:gd name="connsiteY6" fmla="*/ 48101 h 304800"/>
                  <a:gd name="connsiteX7" fmla="*/ 434816 w 438150"/>
                  <a:gd name="connsiteY7" fmla="*/ 257651 h 304800"/>
                  <a:gd name="connsiteX8" fmla="*/ 392906 w 438150"/>
                  <a:gd name="connsiteY8" fmla="*/ 298609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8150" h="304800">
                    <a:moveTo>
                      <a:pt x="392906" y="298609"/>
                    </a:moveTo>
                    <a:lnTo>
                      <a:pt x="48101" y="298609"/>
                    </a:lnTo>
                    <a:cubicBezTo>
                      <a:pt x="26194" y="298609"/>
                      <a:pt x="7144" y="280511"/>
                      <a:pt x="7144" y="257651"/>
                    </a:cubicBezTo>
                    <a:lnTo>
                      <a:pt x="7144" y="48101"/>
                    </a:lnTo>
                    <a:cubicBezTo>
                      <a:pt x="7144" y="26194"/>
                      <a:pt x="25241" y="7144"/>
                      <a:pt x="48101" y="7144"/>
                    </a:cubicBezTo>
                    <a:lnTo>
                      <a:pt x="393859" y="7144"/>
                    </a:lnTo>
                    <a:cubicBezTo>
                      <a:pt x="415766" y="7144"/>
                      <a:pt x="434816" y="25241"/>
                      <a:pt x="434816" y="48101"/>
                    </a:cubicBezTo>
                    <a:lnTo>
                      <a:pt x="434816" y="257651"/>
                    </a:lnTo>
                    <a:cubicBezTo>
                      <a:pt x="433864" y="280511"/>
                      <a:pt x="414814" y="298609"/>
                      <a:pt x="392906" y="29860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2955533" y="1022793"/>
            <a:ext cx="57454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Conclusion</a:t>
            </a:r>
            <a:endParaRPr lang="fr-FR" sz="3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=""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621042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PLAN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21865" y="1706975"/>
            <a:ext cx="5622300" cy="769441"/>
            <a:chOff x="1848112" y="1575921"/>
            <a:chExt cx="5622300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2705936" y="1789403"/>
              <a:ext cx="4764476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sz="2000" b="1" dirty="0">
                  <a:latin typeface="Century Gothic" charset="0"/>
                  <a:ea typeface="Century Gothic" charset="0"/>
                  <a:cs typeface="Century Gothic" charset="0"/>
                </a:rPr>
                <a:t>Introduction au Big Data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021865" y="2841953"/>
            <a:ext cx="10287114" cy="1029090"/>
            <a:chOff x="1848112" y="1575921"/>
            <a:chExt cx="10287114" cy="102909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9429290" cy="81560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sz="2000" b="1" dirty="0">
                  <a:latin typeface="Century Gothic" charset="0"/>
                  <a:ea typeface="Century Gothic" charset="0"/>
                  <a:cs typeface="Century Gothic" charset="0"/>
                </a:rPr>
                <a:t>L</a:t>
              </a:r>
              <a:r>
                <a:rPr lang="fr-FR" sz="2000" b="1" dirty="0" smtClean="0">
                  <a:latin typeface="Century Gothic" charset="0"/>
                  <a:ea typeface="Century Gothic" charset="0"/>
                  <a:cs typeface="Century Gothic" charset="0"/>
                </a:rPr>
                <a:t>es algorithmes de </a:t>
              </a:r>
              <a:r>
                <a:rPr lang="fr-FR" sz="2000" b="1" dirty="0">
                  <a:latin typeface="Century Gothic" charset="0"/>
                  <a:ea typeface="Century Gothic" charset="0"/>
                  <a:cs typeface="Century Gothic" charset="0"/>
                </a:rPr>
                <a:t>B</a:t>
              </a:r>
              <a:r>
                <a:rPr lang="fr-FR" sz="2000" b="1" dirty="0" smtClean="0">
                  <a:latin typeface="Century Gothic" charset="0"/>
                  <a:ea typeface="Century Gothic" charset="0"/>
                  <a:cs typeface="Century Gothic" charset="0"/>
                </a:rPr>
                <a:t>ig Data les plus utilises</a:t>
              </a: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021865" y="3976931"/>
            <a:ext cx="5365516" cy="1029090"/>
            <a:chOff x="1848112" y="1575921"/>
            <a:chExt cx="5365516" cy="1029090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81560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latin typeface="Century Gothic" charset="0"/>
                  <a:ea typeface="Century Gothic" charset="0"/>
                  <a:cs typeface="Century Gothic" charset="0"/>
                </a:rPr>
                <a:t>Machine learning &amp; B</a:t>
              </a:r>
              <a:r>
                <a:rPr lang="en-US" altLang="ko-KR" sz="2000" b="1" dirty="0" smtClean="0">
                  <a:latin typeface="Century Gothic" charset="0"/>
                  <a:ea typeface="Century Gothic" charset="0"/>
                  <a:cs typeface="Century Gothic" charset="0"/>
                </a:rPr>
                <a:t>ig </a:t>
              </a:r>
              <a:r>
                <a:rPr lang="en-US" altLang="ko-KR" sz="2000" b="1" dirty="0">
                  <a:latin typeface="Century Gothic" charset="0"/>
                  <a:ea typeface="Century Gothic" charset="0"/>
                  <a:cs typeface="Century Gothic" charset="0"/>
                </a:rPr>
                <a:t>D</a:t>
              </a:r>
              <a:r>
                <a:rPr lang="en-US" altLang="ko-KR" sz="2000" b="1" dirty="0" smtClean="0">
                  <a:latin typeface="Century Gothic" charset="0"/>
                  <a:ea typeface="Century Gothic" charset="0"/>
                  <a:cs typeface="Century Gothic" charset="0"/>
                </a:rPr>
                <a:t>ata</a:t>
              </a:r>
              <a:endParaRPr lang="en-US" altLang="ko-KR" sz="2000" b="1" dirty="0">
                <a:latin typeface="Century Gothic" charset="0"/>
                <a:ea typeface="Century Gothic" charset="0"/>
                <a:cs typeface="Century Gothic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021865" y="5111908"/>
            <a:ext cx="7419174" cy="1029090"/>
            <a:chOff x="1848112" y="1575921"/>
            <a:chExt cx="7419174" cy="102909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5" y="1789403"/>
              <a:ext cx="6561351" cy="81560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latin typeface="Century Gothic" charset="0"/>
                  <a:ea typeface="Century Gothic" charset="0"/>
                  <a:cs typeface="Century Gothic" charset="0"/>
                </a:rPr>
                <a:t>Les applications de machine learning en </a:t>
              </a:r>
              <a:r>
                <a:rPr lang="en-US" altLang="ko-KR" sz="2000" b="1" dirty="0" smtClean="0">
                  <a:latin typeface="Century Gothic" charset="0"/>
                  <a:ea typeface="Century Gothic" charset="0"/>
                  <a:cs typeface="Century Gothic" charset="0"/>
                </a:rPr>
                <a:t>Big </a:t>
              </a:r>
              <a:r>
                <a:rPr lang="en-US" altLang="ko-KR" sz="2000" b="1" dirty="0">
                  <a:latin typeface="Century Gothic" charset="0"/>
                  <a:ea typeface="Century Gothic" charset="0"/>
                  <a:cs typeface="Century Gothic" charset="0"/>
                </a:rPr>
                <a:t>D</a:t>
              </a:r>
              <a:r>
                <a:rPr lang="en-US" altLang="ko-KR" sz="2000" b="1" dirty="0" smtClean="0">
                  <a:latin typeface="Century Gothic" charset="0"/>
                  <a:ea typeface="Century Gothic" charset="0"/>
                  <a:cs typeface="Century Gothic" charset="0"/>
                </a:rPr>
                <a:t>ata</a:t>
              </a:r>
              <a:endParaRPr lang="en-US" altLang="ko-KR" sz="2000" b="1" dirty="0">
                <a:latin typeface="Century Gothic" charset="0"/>
                <a:ea typeface="Century Gothic" charset="0"/>
                <a:cs typeface="Century Gothic" charset="0"/>
              </a:endParaRPr>
            </a:p>
            <a:p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=""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8141427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=""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=""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=""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=""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=""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=""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=""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=""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=""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=""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=""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=""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=""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=""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=""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=""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=""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=""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=""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=""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=""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=""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=""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=""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=""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=""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=""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=""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=""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=""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=""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=""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=""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=""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=""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=""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=""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=""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=""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=""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=""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=""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=""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=""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=""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=""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=""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=""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=""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=""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=""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=""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=""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=""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=""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=""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=""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=""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=""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=""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=""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=""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=""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=""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=""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=""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=""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=""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=""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=""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=""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=""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=""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=""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=""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=""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=""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=""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=""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=""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=""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=""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=""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=""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=""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=""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=""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=""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=""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=""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=""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=""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=""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=""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=""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=""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=""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=""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=""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=""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=""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=""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=""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=""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=""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206" y="2743202"/>
            <a:ext cx="9242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Introduction au Big </a:t>
            </a:r>
            <a:r>
              <a:rPr lang="fr-F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Data</a:t>
            </a:r>
            <a:endParaRPr lang="fr-FR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37938" y="967526"/>
            <a:ext cx="852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4800" b="1" dirty="0">
                <a:ln w="1016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Le phénomène </a:t>
            </a:r>
            <a:r>
              <a:rPr lang="fr-FR" sz="4800" b="1" dirty="0" smtClean="0">
                <a:ln w="1016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de Big </a:t>
            </a:r>
            <a:r>
              <a:rPr lang="fr-FR" sz="4800" b="1" dirty="0">
                <a:ln w="1016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Data</a:t>
            </a:r>
            <a:endParaRPr lang="en-US" sz="4800" b="1" dirty="0">
              <a:ln w="10160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3848" y="3567952"/>
            <a:ext cx="8188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 smtClean="0">
                <a:latin typeface="Century Gothic" charset="0"/>
                <a:ea typeface="Century Gothic" charset="0"/>
                <a:cs typeface="Century Gothic" charset="0"/>
              </a:rPr>
              <a:t>Qu'est-ce </a:t>
            </a:r>
            <a:r>
              <a:rPr lang="fr-FR" sz="4800" b="1" dirty="0">
                <a:latin typeface="Century Gothic" charset="0"/>
                <a:ea typeface="Century Gothic" charset="0"/>
                <a:cs typeface="Century Gothic" charset="0"/>
              </a:rPr>
              <a:t>que le </a:t>
            </a:r>
            <a:r>
              <a:rPr lang="fr-FR" sz="4800" b="1" dirty="0" err="1">
                <a:latin typeface="Century Gothic" charset="0"/>
                <a:ea typeface="Century Gothic" charset="0"/>
                <a:cs typeface="Century Gothic" charset="0"/>
              </a:rPr>
              <a:t>Big</a:t>
            </a:r>
            <a:r>
              <a:rPr lang="fr-FR" sz="4800" b="1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fr-FR" sz="4800" b="1" dirty="0" smtClean="0">
                <a:latin typeface="Century Gothic" charset="0"/>
                <a:ea typeface="Century Gothic" charset="0"/>
                <a:cs typeface="Century Gothic" charset="0"/>
              </a:rPr>
              <a:t>Data?</a:t>
            </a:r>
            <a:endParaRPr lang="fr-FR" sz="4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5351" y="2276872"/>
            <a:ext cx="7123044" cy="2208245"/>
            <a:chOff x="1894013" y="1707654"/>
            <a:chExt cx="5342283" cy="1656184"/>
          </a:xfrm>
          <a:solidFill>
            <a:schemeClr val="accent2"/>
          </a:solidFill>
        </p:grpSpPr>
        <p:sp>
          <p:nvSpPr>
            <p:cNvPr id="4" name="Oval 3"/>
            <p:cNvSpPr/>
            <p:nvPr/>
          </p:nvSpPr>
          <p:spPr>
            <a:xfrm>
              <a:off x="1894013" y="1707654"/>
              <a:ext cx="1584176" cy="1584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L</a:t>
              </a:r>
              <a:r>
                <a:rPr lang="fr-FR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a </a:t>
              </a:r>
              <a:r>
                <a:rPr lang="fr-FR" sz="2400" b="1" dirty="0">
                  <a:solidFill>
                    <a:schemeClr val="accent1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règle de 3V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  <a:endParaRPr lang="ko-KR" altLang="en-US" sz="2400" b="1" dirty="0">
                <a:solidFill>
                  <a:schemeClr val="accent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25322" y="2271142"/>
              <a:ext cx="263531" cy="457200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79913" y="2271142"/>
              <a:ext cx="131765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25321" y="2313434"/>
              <a:ext cx="3810975" cy="372616"/>
            </a:xfrm>
            <a:prstGeom prst="roundRect">
              <a:avLst>
                <a:gd name="adj" fmla="val 2291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99672" y="2677343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34820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4209" y="2686050"/>
              <a:ext cx="504056" cy="6777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663" y="605070"/>
            <a:ext cx="12192000" cy="768085"/>
          </a:xfrm>
        </p:spPr>
        <p:txBody>
          <a:bodyPr/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L’analyse de donnée en masse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42783" y="5158531"/>
            <a:ext cx="28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La</a:t>
            </a:r>
            <a:r>
              <a:rPr lang="fr-FR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vélocité</a:t>
            </a:r>
            <a:endParaRPr lang="en-US" sz="32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2381" y="5158531"/>
            <a:ext cx="28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Le volume</a:t>
            </a:r>
            <a:endParaRPr lang="en-US" sz="32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76412" y="5158530"/>
            <a:ext cx="281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La variété</a:t>
            </a:r>
            <a:endParaRPr lang="en-US" sz="32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99" y="3776763"/>
            <a:ext cx="410996" cy="6345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70" y="3728458"/>
            <a:ext cx="609600" cy="6096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997" y="37795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483" y="2459423"/>
            <a:ext cx="11592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LES </a:t>
            </a:r>
            <a:r>
              <a:rPr 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ALGORITHMES DE BIG DATA LES PLUS UTILISES</a:t>
            </a:r>
          </a:p>
          <a:p>
            <a:pPr lvl="0"/>
            <a:endParaRPr lang="fr-FR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ysClr val="windowText" lastClr="00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4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257117" y="2058714"/>
            <a:ext cx="511666" cy="490542"/>
            <a:chOff x="1869148" y="3350721"/>
            <a:chExt cx="511666" cy="490542"/>
          </a:xfrm>
        </p:grpSpPr>
        <p:sp>
          <p:nvSpPr>
            <p:cNvPr id="3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51652" y="1432186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 linéaire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1652" y="4127377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Régression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3806" y="1432186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Arbres de classification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6392" y="4127535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k plus proches voisins 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361587" y="2092152"/>
            <a:ext cx="511666" cy="490542"/>
            <a:chOff x="1869148" y="3350721"/>
            <a:chExt cx="511666" cy="490542"/>
          </a:xfrm>
        </p:grpSpPr>
        <p:sp>
          <p:nvSpPr>
            <p:cNvPr id="1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2427035" y="4787857"/>
            <a:ext cx="511666" cy="490542"/>
            <a:chOff x="1869148" y="3350721"/>
            <a:chExt cx="511666" cy="490542"/>
          </a:xfrm>
        </p:grpSpPr>
        <p:sp>
          <p:nvSpPr>
            <p:cNvPr id="17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9415895" y="4793691"/>
            <a:ext cx="511666" cy="490542"/>
            <a:chOff x="1869148" y="3350721"/>
            <a:chExt cx="511666" cy="490542"/>
          </a:xfrm>
        </p:grpSpPr>
        <p:sp>
          <p:nvSpPr>
            <p:cNvPr id="22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915306" y="2864014"/>
            <a:ext cx="495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2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charset="0"/>
                <a:ea typeface="Century Gothic" charset="0"/>
                <a:cs typeface="Century Gothic" charset="0"/>
              </a:rPr>
              <a:t>Partitionnement en K-moyennes</a:t>
            </a:r>
          </a:p>
        </p:txBody>
      </p:sp>
      <p:grpSp>
        <p:nvGrpSpPr>
          <p:cNvPr id="27" name="그룹 14">
            <a:extLst>
              <a:ext uri="{FF2B5EF4-FFF2-40B4-BE49-F238E27FC236}">
                <a16:creationId xmlns="" xmlns:a16="http://schemas.microsoft.com/office/drawing/2014/main" id="{215F9070-5FC5-465C-A5DE-EBC33646655E}"/>
              </a:ext>
            </a:extLst>
          </p:cNvPr>
          <p:cNvGrpSpPr/>
          <p:nvPr/>
        </p:nvGrpSpPr>
        <p:grpSpPr>
          <a:xfrm>
            <a:off x="6135472" y="3454852"/>
            <a:ext cx="511666" cy="490542"/>
            <a:chOff x="1869148" y="3350721"/>
            <a:chExt cx="511666" cy="490542"/>
          </a:xfrm>
        </p:grpSpPr>
        <p:sp>
          <p:nvSpPr>
            <p:cNvPr id="28" name="Oval 1">
              <a:extLst>
                <a:ext uri="{FF2B5EF4-FFF2-40B4-BE49-F238E27FC236}">
                  <a16:creationId xmlns="" xmlns:a16="http://schemas.microsoft.com/office/drawing/2014/main" id="{CC2628E0-E0C7-4268-AE8F-FC08A95581E6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1">
              <a:extLst>
                <a:ext uri="{FF2B5EF4-FFF2-40B4-BE49-F238E27FC236}">
                  <a16:creationId xmlns="" xmlns:a16="http://schemas.microsoft.com/office/drawing/2014/main" id="{F73C2AE3-04E3-451E-BE43-D929BE6BAB32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Oval 1">
              <a:extLst>
                <a:ext uri="{FF2B5EF4-FFF2-40B4-BE49-F238E27FC236}">
                  <a16:creationId xmlns="" xmlns:a16="http://schemas.microsoft.com/office/drawing/2014/main" id="{1869B457-4C0C-4AEB-8582-8787ED40E9E1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Oval 1">
              <a:extLst>
                <a:ext uri="{FF2B5EF4-FFF2-40B4-BE49-F238E27FC236}">
                  <a16:creationId xmlns="" xmlns:a16="http://schemas.microsoft.com/office/drawing/2014/main" id="{EDBD73F2-4FE5-456F-A2A2-447B77D73069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tx2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4717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7" grpId="2"/>
      <p:bldP spid="8" grpId="0"/>
      <p:bldP spid="9" grpId="0"/>
      <p:bldP spid="1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2E850FA-1A9C-42C9-B372-8D88FB47ADCD}"/>
              </a:ext>
            </a:extLst>
          </p:cNvPr>
          <p:cNvSpPr/>
          <p:nvPr/>
        </p:nvSpPr>
        <p:spPr>
          <a:xfrm>
            <a:off x="0" y="5834743"/>
            <a:ext cx="12192000" cy="1023257"/>
          </a:xfrm>
          <a:prstGeom prst="rect">
            <a:avLst/>
          </a:prstGeom>
          <a:pattFill prst="pct80">
            <a:fgClr>
              <a:schemeClr val="accent1"/>
            </a:fgClr>
            <a:bgClr>
              <a:srgbClr val="EED64E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4B8EF-6FF4-4A90-AF53-E88B07AD2F1F}"/>
              </a:ext>
            </a:extLst>
          </p:cNvPr>
          <p:cNvSpPr/>
          <p:nvPr/>
        </p:nvSpPr>
        <p:spPr>
          <a:xfrm>
            <a:off x="5685065" y="0"/>
            <a:ext cx="821871" cy="124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 associÃ©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2" y="614855"/>
            <a:ext cx="8103475" cy="5029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57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213</Words>
  <Application>Microsoft Macintosh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Century Gothic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Microsoft Office User</cp:lastModifiedBy>
  <cp:revision>138</cp:revision>
  <dcterms:created xsi:type="dcterms:W3CDTF">2018-04-24T17:14:44Z</dcterms:created>
  <dcterms:modified xsi:type="dcterms:W3CDTF">2019-03-10T14:25:52Z</dcterms:modified>
</cp:coreProperties>
</file>