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8" d="100"/>
          <a:sy n="98" d="100"/>
        </p:scale>
        <p:origin x="31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55220" y="2427639"/>
            <a:ext cx="5036780" cy="4439886"/>
          </a:xfrm>
          <a:custGeom>
            <a:avLst/>
            <a:gdLst/>
            <a:ahLst/>
            <a:cxnLst/>
            <a:rect l="l" t="t" r="r" b="b"/>
            <a:pathLst>
              <a:path w="4422841" h="3898703">
                <a:moveTo>
                  <a:pt x="4422779" y="728047"/>
                </a:moveTo>
                <a:cubicBezTo>
                  <a:pt x="3953202" y="277162"/>
                  <a:pt x="3315584" y="0"/>
                  <a:pt x="2613176" y="0"/>
                </a:cubicBezTo>
                <a:cubicBezTo>
                  <a:pt x="1169965" y="0"/>
                  <a:pt x="0" y="1169965"/>
                  <a:pt x="0" y="2613176"/>
                </a:cubicBezTo>
                <a:cubicBezTo>
                  <a:pt x="0" y="3080543"/>
                  <a:pt x="122825" y="3519114"/>
                  <a:pt x="337722" y="3898704"/>
                </a:cubicBezTo>
                <a:lnTo>
                  <a:pt x="4422842" y="3898704"/>
                </a:lnTo>
                <a:lnTo>
                  <a:pt x="4422842" y="728047"/>
                </a:lnTo>
                <a:close/>
              </a:path>
            </a:pathLst>
          </a:custGeom>
          <a:solidFill>
            <a:srgbClr val="FCCA9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" name="Freeform 3"/>
          <p:cNvSpPr/>
          <p:nvPr/>
        </p:nvSpPr>
        <p:spPr>
          <a:xfrm>
            <a:off x="7434363" y="2741441"/>
            <a:ext cx="392661" cy="701492"/>
          </a:xfrm>
          <a:custGeom>
            <a:avLst/>
            <a:gdLst/>
            <a:ahLst/>
            <a:cxnLst/>
            <a:rect l="l" t="t" r="r" b="b"/>
            <a:pathLst>
              <a:path w="344799" h="615986">
                <a:moveTo>
                  <a:pt x="344800" y="442453"/>
                </a:moveTo>
                <a:lnTo>
                  <a:pt x="34801" y="8050"/>
                </a:lnTo>
                <a:cubicBezTo>
                  <a:pt x="28359" y="-981"/>
                  <a:pt x="15666" y="-2686"/>
                  <a:pt x="7078" y="4324"/>
                </a:cubicBezTo>
                <a:lnTo>
                  <a:pt x="7078" y="4324"/>
                </a:lnTo>
                <a:cubicBezTo>
                  <a:pt x="-184" y="10260"/>
                  <a:pt x="-2142" y="20616"/>
                  <a:pt x="2531" y="28762"/>
                </a:cubicBezTo>
                <a:lnTo>
                  <a:pt x="90814" y="182720"/>
                </a:lnTo>
                <a:cubicBezTo>
                  <a:pt x="95044" y="190045"/>
                  <a:pt x="94539" y="199202"/>
                  <a:pt x="89550" y="206022"/>
                </a:cubicBezTo>
                <a:lnTo>
                  <a:pt x="23307" y="296704"/>
                </a:lnTo>
                <a:cubicBezTo>
                  <a:pt x="-5047" y="335541"/>
                  <a:pt x="-5615" y="388144"/>
                  <a:pt x="21918" y="427612"/>
                </a:cubicBezTo>
                <a:lnTo>
                  <a:pt x="153395" y="615987"/>
                </a:lnTo>
                <a:lnTo>
                  <a:pt x="344800" y="442453"/>
                </a:ln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9217285" y="5425630"/>
            <a:ext cx="860318" cy="1440097"/>
          </a:xfrm>
          <a:custGeom>
            <a:avLst/>
            <a:gdLst/>
            <a:ahLst/>
            <a:cxnLst/>
            <a:rect l="l" t="t" r="r" b="b"/>
            <a:pathLst>
              <a:path w="755453" h="1264562">
                <a:moveTo>
                  <a:pt x="0" y="0"/>
                </a:moveTo>
                <a:lnTo>
                  <a:pt x="57845" y="1264562"/>
                </a:lnTo>
                <a:lnTo>
                  <a:pt x="755454" y="1264562"/>
                </a:lnTo>
                <a:lnTo>
                  <a:pt x="748002" y="273815"/>
                </a:lnTo>
                <a:close/>
              </a:path>
            </a:pathLst>
          </a:custGeom>
          <a:solidFill>
            <a:srgbClr val="192845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9790232" y="5354649"/>
            <a:ext cx="1070814" cy="1511077"/>
          </a:xfrm>
          <a:custGeom>
            <a:avLst/>
            <a:gdLst/>
            <a:ahLst/>
            <a:cxnLst/>
            <a:rect l="l" t="t" r="r" b="b"/>
            <a:pathLst>
              <a:path w="940291" h="1326890">
                <a:moveTo>
                  <a:pt x="0" y="0"/>
                </a:moveTo>
                <a:lnTo>
                  <a:pt x="89040" y="1326890"/>
                </a:lnTo>
                <a:lnTo>
                  <a:pt x="940291" y="1326890"/>
                </a:lnTo>
                <a:lnTo>
                  <a:pt x="932839" y="336143"/>
                </a:lnTo>
                <a:close/>
              </a:path>
            </a:pathLst>
          </a:custGeom>
          <a:solidFill>
            <a:srgbClr val="253D5F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9486031" y="2049243"/>
            <a:ext cx="1600461" cy="1686568"/>
          </a:xfrm>
          <a:custGeom>
            <a:avLst/>
            <a:gdLst/>
            <a:ahLst/>
            <a:cxnLst/>
            <a:rect l="l" t="t" r="r" b="b"/>
            <a:pathLst>
              <a:path w="1405379" h="1480990">
                <a:moveTo>
                  <a:pt x="421521" y="23093"/>
                </a:moveTo>
                <a:cubicBezTo>
                  <a:pt x="421521" y="23093"/>
                  <a:pt x="282024" y="-39235"/>
                  <a:pt x="192920" y="40901"/>
                </a:cubicBezTo>
                <a:cubicBezTo>
                  <a:pt x="103880" y="121038"/>
                  <a:pt x="14840" y="224918"/>
                  <a:pt x="32648" y="486166"/>
                </a:cubicBezTo>
                <a:cubicBezTo>
                  <a:pt x="50456" y="747414"/>
                  <a:pt x="195888" y="929979"/>
                  <a:pt x="0" y="1263911"/>
                </a:cubicBezTo>
                <a:cubicBezTo>
                  <a:pt x="0" y="1263911"/>
                  <a:pt x="151368" y="1584520"/>
                  <a:pt x="498689" y="1446476"/>
                </a:cubicBezTo>
                <a:cubicBezTo>
                  <a:pt x="846009" y="1308432"/>
                  <a:pt x="1028573" y="1464284"/>
                  <a:pt x="1179942" y="1459863"/>
                </a:cubicBezTo>
                <a:cubicBezTo>
                  <a:pt x="1331311" y="1455379"/>
                  <a:pt x="1442643" y="1353015"/>
                  <a:pt x="1393702" y="1134835"/>
                </a:cubicBezTo>
                <a:cubicBezTo>
                  <a:pt x="1344698" y="916654"/>
                  <a:pt x="1197813" y="996790"/>
                  <a:pt x="1131002" y="898846"/>
                </a:cubicBezTo>
                <a:cubicBezTo>
                  <a:pt x="1064189" y="800902"/>
                  <a:pt x="912821" y="662857"/>
                  <a:pt x="810393" y="627241"/>
                </a:cubicBezTo>
                <a:cubicBezTo>
                  <a:pt x="707965" y="591562"/>
                  <a:pt x="825233" y="60162"/>
                  <a:pt x="421521" y="23093"/>
                </a:cubicBezTo>
                <a:close/>
              </a:path>
            </a:pathLst>
          </a:custGeom>
          <a:solidFill>
            <a:srgbClr val="25265E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9129102" y="3103135"/>
            <a:ext cx="1821442" cy="2898403"/>
          </a:xfrm>
          <a:custGeom>
            <a:avLst/>
            <a:gdLst/>
            <a:ahLst/>
            <a:cxnLst/>
            <a:rect l="l" t="t" r="r" b="b"/>
            <a:pathLst>
              <a:path w="1599424" h="2545113">
                <a:moveTo>
                  <a:pt x="607256" y="10420"/>
                </a:moveTo>
                <a:cubicBezTo>
                  <a:pt x="607256" y="10420"/>
                  <a:pt x="251032" y="56455"/>
                  <a:pt x="75919" y="293897"/>
                </a:cubicBezTo>
                <a:cubicBezTo>
                  <a:pt x="75919" y="293897"/>
                  <a:pt x="-33897" y="1709827"/>
                  <a:pt x="10623" y="2386660"/>
                </a:cubicBezTo>
                <a:cubicBezTo>
                  <a:pt x="10623" y="2386660"/>
                  <a:pt x="598352" y="2689460"/>
                  <a:pt x="1569081" y="2457892"/>
                </a:cubicBezTo>
                <a:cubicBezTo>
                  <a:pt x="1569081" y="2457892"/>
                  <a:pt x="1813974" y="53424"/>
                  <a:pt x="912330" y="0"/>
                </a:cubicBezTo>
                <a:lnTo>
                  <a:pt x="607256" y="10420"/>
                </a:lnTo>
                <a:close/>
              </a:path>
            </a:pathLst>
          </a:custGeom>
          <a:solidFill>
            <a:srgbClr val="D24927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7511822" y="3160667"/>
            <a:ext cx="2029943" cy="1278926"/>
          </a:xfrm>
          <a:custGeom>
            <a:avLst/>
            <a:gdLst/>
            <a:ahLst/>
            <a:cxnLst/>
            <a:rect l="l" t="t" r="r" b="b"/>
            <a:pathLst>
              <a:path w="1782511" h="1123036">
                <a:moveTo>
                  <a:pt x="1718731" y="32648"/>
                </a:moveTo>
                <a:cubicBezTo>
                  <a:pt x="1718731" y="32648"/>
                  <a:pt x="1504908" y="102744"/>
                  <a:pt x="866849" y="665340"/>
                </a:cubicBezTo>
                <a:cubicBezTo>
                  <a:pt x="836411" y="692178"/>
                  <a:pt x="789554" y="687126"/>
                  <a:pt x="765431" y="654541"/>
                </a:cubicBezTo>
                <a:lnTo>
                  <a:pt x="282024" y="0"/>
                </a:lnTo>
                <a:lnTo>
                  <a:pt x="0" y="210792"/>
                </a:lnTo>
                <a:lnTo>
                  <a:pt x="464651" y="916800"/>
                </a:lnTo>
                <a:cubicBezTo>
                  <a:pt x="591076" y="1108963"/>
                  <a:pt x="840452" y="1177480"/>
                  <a:pt x="1047329" y="1076883"/>
                </a:cubicBezTo>
                <a:lnTo>
                  <a:pt x="1782512" y="706513"/>
                </a:lnTo>
                <a:lnTo>
                  <a:pt x="1718731" y="32648"/>
                </a:lnTo>
                <a:close/>
              </a:path>
            </a:pathLst>
          </a:custGeom>
          <a:solidFill>
            <a:srgbClr val="D24927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8509929" y="3114827"/>
            <a:ext cx="1310721" cy="2909134"/>
          </a:xfrm>
          <a:custGeom>
            <a:avLst/>
            <a:gdLst/>
            <a:ahLst/>
            <a:cxnLst/>
            <a:rect l="l" t="t" r="r" b="b"/>
            <a:pathLst>
              <a:path w="1150956" h="2554536">
                <a:moveTo>
                  <a:pt x="1150957" y="153"/>
                </a:moveTo>
                <a:cubicBezTo>
                  <a:pt x="1150957" y="153"/>
                  <a:pt x="821445" y="158973"/>
                  <a:pt x="963972" y="2554537"/>
                </a:cubicBezTo>
                <a:cubicBezTo>
                  <a:pt x="963972" y="2554537"/>
                  <a:pt x="647848" y="2530035"/>
                  <a:pt x="480881" y="2383087"/>
                </a:cubicBezTo>
                <a:cubicBezTo>
                  <a:pt x="480881" y="2383087"/>
                  <a:pt x="429667" y="1481443"/>
                  <a:pt x="474188" y="1178642"/>
                </a:cubicBezTo>
                <a:lnTo>
                  <a:pt x="133561" y="1234277"/>
                </a:lnTo>
                <a:lnTo>
                  <a:pt x="0" y="673259"/>
                </a:lnTo>
                <a:cubicBezTo>
                  <a:pt x="-63" y="673259"/>
                  <a:pt x="652268" y="-11720"/>
                  <a:pt x="1150957" y="153"/>
                </a:cubicBezTo>
                <a:close/>
              </a:path>
            </a:pathLst>
          </a:custGeom>
          <a:solidFill>
            <a:srgbClr val="FDBC0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9795337" y="2664598"/>
            <a:ext cx="372663" cy="584251"/>
          </a:xfrm>
          <a:custGeom>
            <a:avLst/>
            <a:gdLst/>
            <a:ahLst/>
            <a:cxnLst/>
            <a:rect l="l" t="t" r="r" b="b"/>
            <a:pathLst>
              <a:path w="327239" h="513036">
                <a:moveTo>
                  <a:pt x="0" y="117963"/>
                </a:moveTo>
                <a:cubicBezTo>
                  <a:pt x="0" y="117963"/>
                  <a:pt x="31196" y="351741"/>
                  <a:pt x="17808" y="463073"/>
                </a:cubicBezTo>
                <a:cubicBezTo>
                  <a:pt x="17808" y="463073"/>
                  <a:pt x="186985" y="616715"/>
                  <a:pt x="327239" y="385147"/>
                </a:cubicBezTo>
                <a:cubicBezTo>
                  <a:pt x="327239" y="385147"/>
                  <a:pt x="260428" y="327239"/>
                  <a:pt x="227085" y="0"/>
                </a:cubicBezTo>
                <a:lnTo>
                  <a:pt x="0" y="117963"/>
                </a:ln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9795337" y="2664598"/>
            <a:ext cx="282482" cy="372490"/>
          </a:xfrm>
          <a:custGeom>
            <a:avLst/>
            <a:gdLst/>
            <a:ahLst/>
            <a:cxnLst/>
            <a:rect l="l" t="t" r="r" b="b"/>
            <a:pathLst>
              <a:path w="248050" h="327087">
                <a:moveTo>
                  <a:pt x="248050" y="153200"/>
                </a:moveTo>
                <a:cubicBezTo>
                  <a:pt x="240346" y="110195"/>
                  <a:pt x="233147" y="59613"/>
                  <a:pt x="227085" y="0"/>
                </a:cubicBezTo>
                <a:lnTo>
                  <a:pt x="0" y="117963"/>
                </a:lnTo>
                <a:cubicBezTo>
                  <a:pt x="0" y="117963"/>
                  <a:pt x="14083" y="223674"/>
                  <a:pt x="19261" y="326734"/>
                </a:cubicBezTo>
                <a:cubicBezTo>
                  <a:pt x="125920" y="333554"/>
                  <a:pt x="201256" y="240472"/>
                  <a:pt x="248050" y="153200"/>
                </a:cubicBez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9572707" y="2188229"/>
            <a:ext cx="597663" cy="757587"/>
          </a:xfrm>
          <a:custGeom>
            <a:avLst/>
            <a:gdLst/>
            <a:ahLst/>
            <a:cxnLst/>
            <a:rect l="l" t="t" r="r" b="b"/>
            <a:pathLst>
              <a:path w="524813" h="665244">
                <a:moveTo>
                  <a:pt x="15897" y="96937"/>
                </a:moveTo>
                <a:cubicBezTo>
                  <a:pt x="15897" y="96937"/>
                  <a:pt x="-73143" y="548138"/>
                  <a:pt x="170233" y="649050"/>
                </a:cubicBezTo>
                <a:cubicBezTo>
                  <a:pt x="413673" y="749963"/>
                  <a:pt x="523490" y="346250"/>
                  <a:pt x="523490" y="346250"/>
                </a:cubicBezTo>
                <a:cubicBezTo>
                  <a:pt x="523490" y="346250"/>
                  <a:pt x="568010" y="-81207"/>
                  <a:pt x="140553" y="13770"/>
                </a:cubicBezTo>
                <a:lnTo>
                  <a:pt x="15897" y="96937"/>
                </a:ln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9746292" y="2112093"/>
            <a:ext cx="507005" cy="484041"/>
          </a:xfrm>
          <a:custGeom>
            <a:avLst/>
            <a:gdLst/>
            <a:ahLst/>
            <a:cxnLst/>
            <a:rect l="l" t="t" r="r" b="b"/>
            <a:pathLst>
              <a:path w="445206" h="425041">
                <a:moveTo>
                  <a:pt x="0" y="95530"/>
                </a:moveTo>
                <a:cubicBezTo>
                  <a:pt x="0" y="95530"/>
                  <a:pt x="127624" y="330066"/>
                  <a:pt x="412616" y="425042"/>
                </a:cubicBezTo>
                <a:cubicBezTo>
                  <a:pt x="412616" y="425042"/>
                  <a:pt x="528369" y="169730"/>
                  <a:pt x="323576" y="71785"/>
                </a:cubicBezTo>
                <a:cubicBezTo>
                  <a:pt x="118721" y="-26159"/>
                  <a:pt x="29680" y="-29127"/>
                  <a:pt x="0" y="95530"/>
                </a:cubicBezTo>
                <a:close/>
              </a:path>
            </a:pathLst>
          </a:custGeom>
          <a:solidFill>
            <a:srgbClr val="25265E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9924641" y="3103207"/>
            <a:ext cx="1129501" cy="3007219"/>
          </a:xfrm>
          <a:custGeom>
            <a:avLst/>
            <a:gdLst/>
            <a:ahLst/>
            <a:cxnLst/>
            <a:rect l="l" t="t" r="r" b="b"/>
            <a:pathLst>
              <a:path w="991825" h="2640666">
                <a:moveTo>
                  <a:pt x="213697" y="0"/>
                </a:moveTo>
                <a:cubicBezTo>
                  <a:pt x="213697" y="0"/>
                  <a:pt x="46730" y="182564"/>
                  <a:pt x="46730" y="563291"/>
                </a:cubicBezTo>
                <a:cubicBezTo>
                  <a:pt x="46730" y="944017"/>
                  <a:pt x="0" y="2640456"/>
                  <a:pt x="0" y="2640456"/>
                </a:cubicBezTo>
                <a:cubicBezTo>
                  <a:pt x="0" y="2640456"/>
                  <a:pt x="781471" y="2653844"/>
                  <a:pt x="915031" y="2466796"/>
                </a:cubicBezTo>
                <a:cubicBezTo>
                  <a:pt x="1048592" y="2279748"/>
                  <a:pt x="1108710" y="77926"/>
                  <a:pt x="213697" y="0"/>
                </a:cubicBezTo>
                <a:close/>
              </a:path>
            </a:pathLst>
          </a:custGeom>
          <a:solidFill>
            <a:srgbClr val="FDBC0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5" name="Freeform 15"/>
          <p:cNvSpPr/>
          <p:nvPr/>
        </p:nvSpPr>
        <p:spPr>
          <a:xfrm>
            <a:off x="10079259" y="3803012"/>
            <a:ext cx="904045" cy="1653108"/>
          </a:xfrm>
          <a:custGeom>
            <a:avLst/>
            <a:gdLst/>
            <a:ahLst/>
            <a:cxnLst/>
            <a:rect l="l" t="t" r="r" b="b"/>
            <a:pathLst>
              <a:path w="793850" h="1451609">
                <a:moveTo>
                  <a:pt x="0" y="62328"/>
                </a:moveTo>
                <a:cubicBezTo>
                  <a:pt x="0" y="62328"/>
                  <a:pt x="195888" y="547693"/>
                  <a:pt x="258280" y="779198"/>
                </a:cubicBezTo>
                <a:lnTo>
                  <a:pt x="405228" y="992958"/>
                </a:lnTo>
                <a:cubicBezTo>
                  <a:pt x="405228" y="992958"/>
                  <a:pt x="472040" y="1126518"/>
                  <a:pt x="414132" y="1451610"/>
                </a:cubicBezTo>
                <a:cubicBezTo>
                  <a:pt x="414132" y="1451610"/>
                  <a:pt x="819297" y="743645"/>
                  <a:pt x="792585" y="512077"/>
                </a:cubicBezTo>
                <a:cubicBezTo>
                  <a:pt x="765873" y="280509"/>
                  <a:pt x="396324" y="0"/>
                  <a:pt x="396324" y="0"/>
                </a:cubicBezTo>
                <a:lnTo>
                  <a:pt x="0" y="62328"/>
                </a:lnTo>
                <a:close/>
              </a:path>
            </a:pathLst>
          </a:custGeom>
          <a:solidFill>
            <a:srgbClr val="FFBD22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6" name="Freeform 16"/>
          <p:cNvSpPr/>
          <p:nvPr/>
        </p:nvSpPr>
        <p:spPr>
          <a:xfrm rot="17356105">
            <a:off x="10070715" y="2559315"/>
            <a:ext cx="174900" cy="126715"/>
          </a:xfrm>
          <a:custGeom>
            <a:avLst/>
            <a:gdLst/>
            <a:ahLst/>
            <a:cxnLst/>
            <a:rect l="l" t="t" r="r" b="b"/>
            <a:pathLst>
              <a:path w="153581" h="111270">
                <a:moveTo>
                  <a:pt x="153582" y="55635"/>
                </a:moveTo>
                <a:cubicBezTo>
                  <a:pt x="153582" y="86362"/>
                  <a:pt x="119201" y="111271"/>
                  <a:pt x="76791" y="111271"/>
                </a:cubicBezTo>
                <a:cubicBezTo>
                  <a:pt x="34380" y="111271"/>
                  <a:pt x="0" y="86362"/>
                  <a:pt x="0" y="55635"/>
                </a:cubicBezTo>
                <a:cubicBezTo>
                  <a:pt x="0" y="24909"/>
                  <a:pt x="34380" y="0"/>
                  <a:pt x="76791" y="0"/>
                </a:cubicBezTo>
                <a:cubicBezTo>
                  <a:pt x="119201" y="0"/>
                  <a:pt x="153582" y="24909"/>
                  <a:pt x="153582" y="55635"/>
                </a:cubicBez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17" name="Freeform 17"/>
          <p:cNvSpPr/>
          <p:nvPr/>
        </p:nvSpPr>
        <p:spPr>
          <a:xfrm>
            <a:off x="9974190" y="5786643"/>
            <a:ext cx="937771" cy="257074"/>
          </a:xfrm>
          <a:custGeom>
            <a:avLst/>
            <a:gdLst/>
            <a:ahLst/>
            <a:cxnLst/>
            <a:rect l="l" t="t" r="r" b="b"/>
            <a:pathLst>
              <a:path w="823465" h="225739">
                <a:moveTo>
                  <a:pt x="7136" y="0"/>
                </a:moveTo>
                <a:lnTo>
                  <a:pt x="0" y="214833"/>
                </a:lnTo>
                <a:cubicBezTo>
                  <a:pt x="0" y="214833"/>
                  <a:pt x="544220" y="272110"/>
                  <a:pt x="823465" y="124151"/>
                </a:cubicBezTo>
                <a:lnTo>
                  <a:pt x="7136" y="0"/>
                </a:lnTo>
                <a:close/>
              </a:path>
            </a:pathLst>
          </a:custGeom>
          <a:solidFill>
            <a:srgbClr val="FFBD2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algn="l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9835645" y="4912911"/>
            <a:ext cx="1475481" cy="1077874"/>
          </a:xfrm>
          <a:custGeom>
            <a:avLst/>
            <a:gdLst/>
            <a:ahLst/>
            <a:cxnLst/>
            <a:rect l="l" t="t" r="r" b="b"/>
            <a:pathLst>
              <a:path w="1295633" h="946491">
                <a:moveTo>
                  <a:pt x="1170881" y="946259"/>
                </a:moveTo>
                <a:lnTo>
                  <a:pt x="45816" y="840484"/>
                </a:lnTo>
                <a:cubicBezTo>
                  <a:pt x="18030" y="837896"/>
                  <a:pt x="-2367" y="813267"/>
                  <a:pt x="222" y="785482"/>
                </a:cubicBezTo>
                <a:lnTo>
                  <a:pt x="69749" y="45815"/>
                </a:lnTo>
                <a:cubicBezTo>
                  <a:pt x="72338" y="18030"/>
                  <a:pt x="96966" y="-2367"/>
                  <a:pt x="124752" y="222"/>
                </a:cubicBezTo>
                <a:lnTo>
                  <a:pt x="1249817" y="105996"/>
                </a:lnTo>
                <a:cubicBezTo>
                  <a:pt x="1277603" y="108586"/>
                  <a:pt x="1298000" y="133214"/>
                  <a:pt x="1295412" y="161000"/>
                </a:cubicBezTo>
                <a:lnTo>
                  <a:pt x="1225884" y="900666"/>
                </a:lnTo>
                <a:cubicBezTo>
                  <a:pt x="1223295" y="928514"/>
                  <a:pt x="1198667" y="948911"/>
                  <a:pt x="1170881" y="946259"/>
                </a:cubicBezTo>
                <a:close/>
              </a:path>
            </a:pathLst>
          </a:custGeom>
          <a:solidFill>
            <a:srgbClr val="FFFAEA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10287020" y="5656332"/>
            <a:ext cx="532530" cy="358181"/>
          </a:xfrm>
          <a:custGeom>
            <a:avLst/>
            <a:gdLst/>
            <a:ahLst/>
            <a:cxnLst/>
            <a:rect l="l" t="t" r="r" b="b"/>
            <a:pathLst>
              <a:path w="467619" h="314522">
                <a:moveTo>
                  <a:pt x="236114" y="0"/>
                </a:moveTo>
                <a:cubicBezTo>
                  <a:pt x="236114" y="0"/>
                  <a:pt x="184900" y="191468"/>
                  <a:pt x="91377" y="229295"/>
                </a:cubicBezTo>
                <a:cubicBezTo>
                  <a:pt x="91377" y="229295"/>
                  <a:pt x="44646" y="238198"/>
                  <a:pt x="22354" y="222601"/>
                </a:cubicBezTo>
                <a:cubicBezTo>
                  <a:pt x="63" y="207003"/>
                  <a:pt x="-26649" y="262700"/>
                  <a:pt x="57971" y="293833"/>
                </a:cubicBezTo>
                <a:cubicBezTo>
                  <a:pt x="142591" y="325029"/>
                  <a:pt x="322881" y="327239"/>
                  <a:pt x="396387" y="256007"/>
                </a:cubicBezTo>
                <a:cubicBezTo>
                  <a:pt x="396387" y="256007"/>
                  <a:pt x="454295" y="198099"/>
                  <a:pt x="467619" y="66749"/>
                </a:cubicBezTo>
                <a:lnTo>
                  <a:pt x="236114" y="0"/>
                </a:lnTo>
                <a:close/>
              </a:path>
            </a:pathLst>
          </a:custGeom>
          <a:solidFill>
            <a:srgbClr val="FFD2CC"/>
          </a:solidFill>
          <a:ln cap="flat">
            <a:prstDash val="solid"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l"/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10107161" y="3235028"/>
            <a:ext cx="1052187" cy="2606342"/>
          </a:xfrm>
          <a:custGeom>
            <a:avLst/>
            <a:gdLst/>
            <a:ahLst/>
            <a:cxnLst/>
            <a:rect l="l" t="t" r="r" b="b"/>
            <a:pathLst>
              <a:path w="923935" h="2288652">
                <a:moveTo>
                  <a:pt x="336206" y="0"/>
                </a:moveTo>
                <a:cubicBezTo>
                  <a:pt x="336206" y="0"/>
                  <a:pt x="692430" y="284992"/>
                  <a:pt x="923935" y="1041898"/>
                </a:cubicBezTo>
                <a:cubicBezTo>
                  <a:pt x="923935" y="1041898"/>
                  <a:pt x="799279" y="1870100"/>
                  <a:pt x="630039" y="2288652"/>
                </a:cubicBezTo>
                <a:lnTo>
                  <a:pt x="313914" y="2217420"/>
                </a:lnTo>
                <a:cubicBezTo>
                  <a:pt x="313914" y="2217420"/>
                  <a:pt x="520981" y="1242270"/>
                  <a:pt x="527674" y="1108710"/>
                </a:cubicBezTo>
                <a:cubicBezTo>
                  <a:pt x="534368" y="975149"/>
                  <a:pt x="0" y="360645"/>
                  <a:pt x="0" y="360645"/>
                </a:cubicBezTo>
              </a:path>
            </a:pathLst>
          </a:custGeom>
          <a:solidFill>
            <a:srgbClr val="D24927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1" name="Freeform 21"/>
          <p:cNvSpPr/>
          <p:nvPr/>
        </p:nvSpPr>
        <p:spPr>
          <a:xfrm>
            <a:off x="10028558" y="3170808"/>
            <a:ext cx="1085197" cy="1352216"/>
          </a:xfrm>
          <a:custGeom>
            <a:avLst/>
            <a:gdLst/>
            <a:ahLst/>
            <a:cxnLst/>
            <a:rect l="l" t="t" r="r" b="b"/>
            <a:pathLst>
              <a:path w="952921" h="1187393">
                <a:moveTo>
                  <a:pt x="328060" y="0"/>
                </a:moveTo>
                <a:cubicBezTo>
                  <a:pt x="328060" y="0"/>
                  <a:pt x="730257" y="207761"/>
                  <a:pt x="952921" y="946922"/>
                </a:cubicBezTo>
                <a:cubicBezTo>
                  <a:pt x="952921" y="946922"/>
                  <a:pt x="681317" y="1111678"/>
                  <a:pt x="333996" y="1187394"/>
                </a:cubicBezTo>
                <a:lnTo>
                  <a:pt x="0" y="550660"/>
                </a:lnTo>
                <a:cubicBezTo>
                  <a:pt x="0" y="550660"/>
                  <a:pt x="41552" y="121688"/>
                  <a:pt x="328060" y="0"/>
                </a:cubicBezTo>
                <a:close/>
              </a:path>
            </a:pathLst>
          </a:custGeom>
          <a:solidFill>
            <a:srgbClr val="FDBC0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2" name="Freeform 22"/>
          <p:cNvSpPr/>
          <p:nvPr/>
        </p:nvSpPr>
        <p:spPr>
          <a:xfrm>
            <a:off x="5971493" y="4278554"/>
            <a:ext cx="2338923" cy="1085403"/>
          </a:xfrm>
          <a:custGeom>
            <a:avLst/>
            <a:gdLst/>
            <a:ahLst/>
            <a:cxnLst/>
            <a:rect l="l" t="t" r="r" b="b"/>
            <a:pathLst>
              <a:path w="2053829" h="953102">
                <a:moveTo>
                  <a:pt x="2019999" y="871613"/>
                </a:moveTo>
                <a:lnTo>
                  <a:pt x="481369" y="953012"/>
                </a:lnTo>
                <a:cubicBezTo>
                  <a:pt x="456425" y="954338"/>
                  <a:pt x="432997" y="941077"/>
                  <a:pt x="421314" y="919038"/>
                </a:cubicBezTo>
                <a:lnTo>
                  <a:pt x="4214" y="133841"/>
                </a:lnTo>
                <a:cubicBezTo>
                  <a:pt x="-8037" y="110791"/>
                  <a:pt x="7813" y="82879"/>
                  <a:pt x="33831" y="81490"/>
                </a:cubicBezTo>
                <a:lnTo>
                  <a:pt x="1572461" y="91"/>
                </a:lnTo>
                <a:cubicBezTo>
                  <a:pt x="1597405" y="-1235"/>
                  <a:pt x="1620833" y="12026"/>
                  <a:pt x="1632516" y="34065"/>
                </a:cubicBezTo>
                <a:lnTo>
                  <a:pt x="2049616" y="819262"/>
                </a:lnTo>
                <a:cubicBezTo>
                  <a:pt x="2061867" y="842311"/>
                  <a:pt x="2046016" y="870223"/>
                  <a:pt x="2019999" y="871613"/>
                </a:cubicBezTo>
                <a:close/>
              </a:path>
            </a:pathLst>
          </a:custGeom>
          <a:solidFill>
            <a:srgbClr val="C86E56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3" name="Freeform 23"/>
          <p:cNvSpPr/>
          <p:nvPr/>
        </p:nvSpPr>
        <p:spPr>
          <a:xfrm>
            <a:off x="6765488" y="4760344"/>
            <a:ext cx="978835" cy="2098551"/>
          </a:xfrm>
          <a:custGeom>
            <a:avLst/>
            <a:gdLst/>
            <a:ahLst/>
            <a:cxnLst/>
            <a:rect l="l" t="t" r="r" b="b"/>
            <a:pathLst>
              <a:path w="859524" h="1842756">
                <a:moveTo>
                  <a:pt x="849230" y="127056"/>
                </a:moveTo>
                <a:lnTo>
                  <a:pt x="849293" y="126488"/>
                </a:lnTo>
                <a:lnTo>
                  <a:pt x="704177" y="0"/>
                </a:lnTo>
                <a:lnTo>
                  <a:pt x="633512" y="129203"/>
                </a:lnTo>
                <a:lnTo>
                  <a:pt x="29553" y="161157"/>
                </a:lnTo>
                <a:cubicBezTo>
                  <a:pt x="13008" y="162041"/>
                  <a:pt x="0" y="175744"/>
                  <a:pt x="0" y="192289"/>
                </a:cubicBezTo>
                <a:lnTo>
                  <a:pt x="0" y="1842756"/>
                </a:lnTo>
                <a:lnTo>
                  <a:pt x="859523" y="1842756"/>
                </a:lnTo>
                <a:lnTo>
                  <a:pt x="859523" y="150169"/>
                </a:lnTo>
                <a:cubicBezTo>
                  <a:pt x="859587" y="140949"/>
                  <a:pt x="855545" y="132803"/>
                  <a:pt x="849230" y="127056"/>
                </a:cubicBezTo>
                <a:close/>
              </a:path>
            </a:pathLst>
          </a:custGeom>
          <a:solidFill>
            <a:srgbClr val="34151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4" name="Freeform 24"/>
          <p:cNvSpPr/>
          <p:nvPr/>
        </p:nvSpPr>
        <p:spPr>
          <a:xfrm>
            <a:off x="6600227" y="4749650"/>
            <a:ext cx="978834" cy="2108741"/>
          </a:xfrm>
          <a:custGeom>
            <a:avLst/>
            <a:gdLst/>
            <a:ahLst/>
            <a:cxnLst/>
            <a:rect l="l" t="t" r="r" b="b"/>
            <a:pathLst>
              <a:path w="859523" h="1851704">
                <a:moveTo>
                  <a:pt x="0" y="73361"/>
                </a:moveTo>
                <a:lnTo>
                  <a:pt x="0" y="1851705"/>
                </a:lnTo>
                <a:lnTo>
                  <a:pt x="859523" y="1851705"/>
                </a:lnTo>
                <a:lnTo>
                  <a:pt x="859523" y="31177"/>
                </a:lnTo>
                <a:cubicBezTo>
                  <a:pt x="859523" y="13306"/>
                  <a:pt x="844557" y="-903"/>
                  <a:pt x="826685" y="45"/>
                </a:cubicBezTo>
                <a:lnTo>
                  <a:pt x="29553" y="42228"/>
                </a:lnTo>
                <a:cubicBezTo>
                  <a:pt x="13008" y="43049"/>
                  <a:pt x="0" y="56753"/>
                  <a:pt x="0" y="73361"/>
                </a:cubicBezTo>
                <a:close/>
              </a:path>
            </a:pathLst>
          </a:custGeom>
          <a:solidFill>
            <a:srgbClr val="FFC895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grpSp>
        <p:nvGrpSpPr>
          <p:cNvPr id="25" name="Group 25"/>
          <p:cNvGrpSpPr/>
          <p:nvPr/>
        </p:nvGrpSpPr>
        <p:grpSpPr>
          <a:xfrm>
            <a:off x="10497587" y="3847095"/>
            <a:ext cx="1452395" cy="1530524"/>
            <a:chOff x="10704121" y="4205734"/>
            <a:chExt cx="1275361" cy="1343967"/>
          </a:xfrm>
        </p:grpSpPr>
        <p:sp>
          <p:nvSpPr>
            <p:cNvPr id="26" name="Freeform 26"/>
            <p:cNvSpPr/>
            <p:nvPr/>
          </p:nvSpPr>
          <p:spPr>
            <a:xfrm>
              <a:off x="11356642" y="4205734"/>
              <a:ext cx="622777" cy="921283"/>
            </a:xfrm>
            <a:custGeom>
              <a:avLst/>
              <a:gdLst/>
              <a:ahLst/>
              <a:cxnLst/>
              <a:rect l="l" t="t" r="r" b="b"/>
              <a:pathLst>
                <a:path w="622777" h="921283">
                  <a:moveTo>
                    <a:pt x="622777" y="305516"/>
                  </a:moveTo>
                  <a:cubicBezTo>
                    <a:pt x="622777" y="200688"/>
                    <a:pt x="486122" y="11682"/>
                    <a:pt x="0" y="0"/>
                  </a:cubicBezTo>
                  <a:lnTo>
                    <a:pt x="0" y="446212"/>
                  </a:lnTo>
                  <a:cubicBezTo>
                    <a:pt x="0" y="446212"/>
                    <a:pt x="539925" y="432319"/>
                    <a:pt x="622777" y="921283"/>
                  </a:cubicBezTo>
                  <a:lnTo>
                    <a:pt x="622777" y="305516"/>
                  </a:lnTo>
                  <a:close/>
                </a:path>
              </a:pathLst>
            </a:custGeom>
            <a:solidFill>
              <a:srgbClr val="34151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10704121" y="4511187"/>
              <a:ext cx="1275361" cy="1038514"/>
            </a:xfrm>
            <a:custGeom>
              <a:avLst/>
              <a:gdLst/>
              <a:ahLst/>
              <a:cxnLst/>
              <a:rect l="l" t="t" r="r" b="b"/>
              <a:pathLst>
                <a:path w="1275361" h="1038514">
                  <a:moveTo>
                    <a:pt x="0" y="368538"/>
                  </a:moveTo>
                  <a:lnTo>
                    <a:pt x="0" y="1036783"/>
                  </a:lnTo>
                  <a:cubicBezTo>
                    <a:pt x="0" y="1036783"/>
                    <a:pt x="938649" y="1081745"/>
                    <a:pt x="1233430" y="713459"/>
                  </a:cubicBezTo>
                  <a:cubicBezTo>
                    <a:pt x="1260963" y="679106"/>
                    <a:pt x="1275361" y="640333"/>
                    <a:pt x="1275361" y="600991"/>
                  </a:cubicBezTo>
                  <a:lnTo>
                    <a:pt x="1275361" y="0"/>
                  </a:lnTo>
                  <a:cubicBezTo>
                    <a:pt x="1236335" y="213760"/>
                    <a:pt x="861355" y="373970"/>
                    <a:pt x="0" y="368538"/>
                  </a:cubicBezTo>
                  <a:close/>
                </a:path>
              </a:pathLst>
            </a:custGeom>
            <a:solidFill>
              <a:srgbClr val="C86E56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9030297" y="4213862"/>
            <a:ext cx="250344" cy="890810"/>
          </a:xfrm>
          <a:custGeom>
            <a:avLst/>
            <a:gdLst/>
            <a:ahLst/>
            <a:cxnLst/>
            <a:rect l="l" t="t" r="r" b="b"/>
            <a:pathLst>
              <a:path w="219829" h="782228">
                <a:moveTo>
                  <a:pt x="219830" y="0"/>
                </a:moveTo>
                <a:lnTo>
                  <a:pt x="17752" y="214707"/>
                </a:lnTo>
                <a:cubicBezTo>
                  <a:pt x="17752" y="214707"/>
                  <a:pt x="-7255" y="415143"/>
                  <a:pt x="2091" y="782229"/>
                </a:cubicBezTo>
                <a:cubicBezTo>
                  <a:pt x="2091" y="782229"/>
                  <a:pt x="74587" y="252597"/>
                  <a:pt x="219830" y="0"/>
                </a:cubicBezTo>
                <a:close/>
              </a:path>
            </a:pathLst>
          </a:custGeom>
          <a:solidFill>
            <a:srgbClr val="FFBD22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9" name="AutoShape 29"/>
          <p:cNvSpPr>
            <a:spLocks noGrp="1"/>
          </p:cNvSpPr>
          <p:nvPr>
            <p:ph type="ctrTitle"/>
          </p:nvPr>
        </p:nvSpPr>
        <p:spPr>
          <a:xfrm>
            <a:off x="660400" y="2336800"/>
            <a:ext cx="10858500" cy="1173162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40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</a:t>
            </a:r>
            <a:br>
              <a:rPr lang="en-US" sz="4000" b="1" i="0" u="none" baseline="0">
                <a:solidFill>
                  <a:srgbClr val="2F2F2F"/>
                </a:solidFill>
                <a:latin typeface="Arial"/>
                <a:ea typeface="Arial"/>
              </a:rPr>
            </a:br>
            <a:r>
              <a:rPr lang="en-US" sz="4000" b="1" i="0" u="none" baseline="0">
                <a:solidFill>
                  <a:srgbClr val="2F2F2F"/>
                </a:solidFill>
                <a:latin typeface="Arial"/>
                <a:ea typeface="Arial"/>
              </a:rPr>
              <a:t>Master title style</a:t>
            </a:r>
          </a:p>
        </p:txBody>
      </p:sp>
      <p:sp>
        <p:nvSpPr>
          <p:cNvPr id="30" name="AutoShape 30"/>
          <p:cNvSpPr>
            <a:spLocks noGrp="1"/>
          </p:cNvSpPr>
          <p:nvPr>
            <p:ph type="subTitle" idx="1"/>
          </p:nvPr>
        </p:nvSpPr>
        <p:spPr>
          <a:xfrm>
            <a:off x="660400" y="3509962"/>
            <a:ext cx="10858500" cy="535853"/>
          </a:xfr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90000"/>
              </a:lnSpc>
              <a:spcBef>
                <a:spcPct val="0"/>
              </a:spcBef>
            </a:pPr>
            <a:r>
              <a:rPr lang="en-US" sz="16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idx="1"/>
          </p:nvPr>
        </p:nvSpPr>
        <p:spPr>
          <a:xfrm>
            <a:off x="660400" y="1130300"/>
            <a:ext cx="10858500" cy="5003800"/>
          </a:xfr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text styles</a:t>
            </a: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2F2F2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2F2F2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4"/>
          </p:nvPr>
        </p:nvSpPr>
        <p:spPr>
          <a:xfrm>
            <a:off x="660400" y="1500188"/>
            <a:ext cx="2836562" cy="594626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r">
              <a:lnSpc>
                <a:spcPct val="90000"/>
              </a:lnSpc>
              <a:spcBef>
                <a:spcPts val="1000"/>
              </a:spcBef>
            </a:pPr>
            <a:r>
              <a:rPr lang="en-US" sz="2400" b="1" i="0" u="none" baseline="0">
                <a:solidFill>
                  <a:srgbClr val="2F2F2F"/>
                </a:solidFill>
                <a:latin typeface="Arial"/>
                <a:ea typeface="Arial"/>
              </a:rPr>
              <a:t>CONTENTS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3"/>
          </p:nvPr>
        </p:nvSpPr>
        <p:spPr>
          <a:xfrm>
            <a:off x="3660555" y="1500187"/>
            <a:ext cx="7871045" cy="4633913"/>
          </a:xfrm>
        </p:spPr>
        <p:txBody>
          <a:bodyPr vert="horz" lIns="91440" tIns="45720" rIns="91440" bIns="45720" anchor="t">
            <a:normAutofit/>
          </a:bodyPr>
          <a:lstStyle/>
          <a:p>
            <a:pPr marL="342900" indent="-342900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text styles</a:t>
            </a:r>
          </a:p>
          <a:p>
            <a:pPr marL="800100" lvl="1" indent="-342900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2F2F2F"/>
                </a:solidFill>
                <a:latin typeface="Arial"/>
                <a:ea typeface="Arial"/>
              </a:rPr>
              <a:t>Second level</a:t>
            </a:r>
          </a:p>
          <a:p>
            <a:pPr marL="1257300" lvl="2" indent="-342900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2F2F2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Fifth level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>
            <a:solidFill>
              <a:srgbClr val="FFFFFF">
                <a:alpha val="0"/>
                <a:lumMod val="75000"/>
              </a:srgbClr>
            </a:solidFill>
            <a:prstDash val="solid"/>
          </a:ln>
        </p:spPr>
      </p:cxnSp>
      <p:sp>
        <p:nvSpPr>
          <p:cNvPr id="5" name="Freeform 5"/>
          <p:cNvSpPr/>
          <p:nvPr/>
        </p:nvSpPr>
        <p:spPr>
          <a:xfrm>
            <a:off x="2626456" y="5219207"/>
            <a:ext cx="870506" cy="915667"/>
          </a:xfrm>
          <a:custGeom>
            <a:avLst/>
            <a:gdLst/>
            <a:ahLst/>
            <a:cxnLst/>
            <a:rect l="l" t="t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rgbClr val="FFFFFF">
              <a:alpha val="0"/>
              <a:lumMod val="85000"/>
            </a:srgbClr>
          </a:solidFill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2941256"/>
            <a:ext cx="5731164" cy="951057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0" y="3892313"/>
            <a:ext cx="5731164" cy="607887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text styles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8857452" y="6438900"/>
            <a:ext cx="2661448" cy="2159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fld id="{3386411A-70EE-422D-B97C-F56BEE3FF077}" type="slidenum">
              <a:rPr lang="zh-CN" alt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‹#›</a:t>
            </a:fld>
            <a:endParaRPr lang="zh-CN" altLang="en-US" sz="1800" b="0" i="0" u="none" baseline="0">
              <a:solidFill>
                <a:srgbClr val="2F2F2F"/>
              </a:solidFill>
              <a:latin typeface="Arial"/>
              <a:ea typeface="Arial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8303126" y="0"/>
            <a:ext cx="647468" cy="2039718"/>
          </a:xfrm>
          <a:custGeom>
            <a:avLst/>
            <a:gdLst/>
            <a:ahLst/>
            <a:cxnLst/>
            <a:rect l="l" t="t" r="r" b="b"/>
            <a:pathLst>
              <a:path w="647468" h="2039718">
                <a:moveTo>
                  <a:pt x="361971" y="1205076"/>
                </a:moveTo>
                <a:lnTo>
                  <a:pt x="337217" y="1205076"/>
                </a:lnTo>
                <a:lnTo>
                  <a:pt x="337217" y="0"/>
                </a:lnTo>
                <a:lnTo>
                  <a:pt x="310189" y="0"/>
                </a:lnTo>
                <a:lnTo>
                  <a:pt x="310189" y="1205076"/>
                </a:lnTo>
                <a:lnTo>
                  <a:pt x="285434" y="1205076"/>
                </a:lnTo>
                <a:cubicBezTo>
                  <a:pt x="127751" y="1205076"/>
                  <a:pt x="0" y="1332890"/>
                  <a:pt x="0" y="1490510"/>
                </a:cubicBezTo>
                <a:lnTo>
                  <a:pt x="0" y="1993682"/>
                </a:lnTo>
                <a:cubicBezTo>
                  <a:pt x="0" y="2019069"/>
                  <a:pt x="20587" y="2039718"/>
                  <a:pt x="46036" y="2039718"/>
                </a:cubicBezTo>
                <a:lnTo>
                  <a:pt x="601433" y="2039718"/>
                </a:lnTo>
                <a:cubicBezTo>
                  <a:pt x="626882" y="2039718"/>
                  <a:pt x="647469" y="2019132"/>
                  <a:pt x="647469" y="1993682"/>
                </a:cubicBezTo>
                <a:lnTo>
                  <a:pt x="647469" y="1490510"/>
                </a:lnTo>
                <a:cubicBezTo>
                  <a:pt x="647405" y="1332890"/>
                  <a:pt x="519592" y="1205076"/>
                  <a:pt x="361971" y="1205076"/>
                </a:cubicBezTo>
                <a:close/>
              </a:path>
            </a:pathLst>
          </a:custGeom>
          <a:solidFill>
            <a:srgbClr val="FCCA9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9591306" y="0"/>
            <a:ext cx="442107" cy="1392565"/>
          </a:xfrm>
          <a:custGeom>
            <a:avLst/>
            <a:gdLst/>
            <a:ahLst/>
            <a:cxnLst/>
            <a:rect l="l" t="t" r="r" b="b"/>
            <a:pathLst>
              <a:path w="442107" h="1392565">
                <a:moveTo>
                  <a:pt x="247166" y="822707"/>
                </a:moveTo>
                <a:lnTo>
                  <a:pt x="230242" y="822707"/>
                </a:lnTo>
                <a:lnTo>
                  <a:pt x="230242" y="0"/>
                </a:lnTo>
                <a:lnTo>
                  <a:pt x="211803" y="0"/>
                </a:lnTo>
                <a:lnTo>
                  <a:pt x="211803" y="822707"/>
                </a:lnTo>
                <a:lnTo>
                  <a:pt x="194878" y="822707"/>
                </a:lnTo>
                <a:cubicBezTo>
                  <a:pt x="87272" y="822707"/>
                  <a:pt x="0" y="909980"/>
                  <a:pt x="0" y="1017586"/>
                </a:cubicBezTo>
                <a:lnTo>
                  <a:pt x="0" y="1361117"/>
                </a:lnTo>
                <a:cubicBezTo>
                  <a:pt x="0" y="1378483"/>
                  <a:pt x="14082" y="1392566"/>
                  <a:pt x="31448" y="1392566"/>
                </a:cubicBezTo>
                <a:lnTo>
                  <a:pt x="410659" y="1392566"/>
                </a:lnTo>
                <a:cubicBezTo>
                  <a:pt x="428025" y="1392566"/>
                  <a:pt x="442107" y="1378483"/>
                  <a:pt x="442107" y="1361117"/>
                </a:cubicBezTo>
                <a:lnTo>
                  <a:pt x="442107" y="1017586"/>
                </a:lnTo>
                <a:cubicBezTo>
                  <a:pt x="442044" y="909980"/>
                  <a:pt x="354772" y="822707"/>
                  <a:pt x="247166" y="822707"/>
                </a:cubicBezTo>
                <a:close/>
              </a:path>
            </a:pathLst>
          </a:custGeom>
          <a:solidFill>
            <a:srgbClr val="FCCA9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7155220" y="2418114"/>
            <a:ext cx="5036780" cy="4439886"/>
          </a:xfrm>
          <a:custGeom>
            <a:avLst/>
            <a:gdLst/>
            <a:ahLst/>
            <a:cxnLst/>
            <a:rect l="l" t="t" r="r" b="b"/>
            <a:pathLst>
              <a:path w="4422841" h="3898703">
                <a:moveTo>
                  <a:pt x="4422779" y="728047"/>
                </a:moveTo>
                <a:cubicBezTo>
                  <a:pt x="3953202" y="277162"/>
                  <a:pt x="3315584" y="0"/>
                  <a:pt x="2613176" y="0"/>
                </a:cubicBezTo>
                <a:cubicBezTo>
                  <a:pt x="1169965" y="0"/>
                  <a:pt x="0" y="1169965"/>
                  <a:pt x="0" y="2613176"/>
                </a:cubicBezTo>
                <a:cubicBezTo>
                  <a:pt x="0" y="3080543"/>
                  <a:pt x="122825" y="3519114"/>
                  <a:pt x="337722" y="3898704"/>
                </a:cubicBezTo>
                <a:lnTo>
                  <a:pt x="4422842" y="3898704"/>
                </a:lnTo>
                <a:lnTo>
                  <a:pt x="4422842" y="728047"/>
                </a:lnTo>
                <a:close/>
              </a:path>
            </a:pathLst>
          </a:custGeom>
          <a:solidFill>
            <a:srgbClr val="A24C35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5971493" y="4269029"/>
            <a:ext cx="2338923" cy="1085403"/>
          </a:xfrm>
          <a:custGeom>
            <a:avLst/>
            <a:gdLst/>
            <a:ahLst/>
            <a:cxnLst/>
            <a:rect l="l" t="t" r="r" b="b"/>
            <a:pathLst>
              <a:path w="2053829" h="953102">
                <a:moveTo>
                  <a:pt x="2019999" y="871613"/>
                </a:moveTo>
                <a:lnTo>
                  <a:pt x="481369" y="953012"/>
                </a:lnTo>
                <a:cubicBezTo>
                  <a:pt x="456425" y="954338"/>
                  <a:pt x="432997" y="941077"/>
                  <a:pt x="421314" y="919038"/>
                </a:cubicBezTo>
                <a:lnTo>
                  <a:pt x="4214" y="133841"/>
                </a:lnTo>
                <a:cubicBezTo>
                  <a:pt x="-8037" y="110791"/>
                  <a:pt x="7813" y="82879"/>
                  <a:pt x="33831" y="81490"/>
                </a:cubicBezTo>
                <a:lnTo>
                  <a:pt x="1572461" y="91"/>
                </a:lnTo>
                <a:cubicBezTo>
                  <a:pt x="1597405" y="-1235"/>
                  <a:pt x="1620833" y="12026"/>
                  <a:pt x="1632516" y="34065"/>
                </a:cubicBezTo>
                <a:lnTo>
                  <a:pt x="2049616" y="819262"/>
                </a:lnTo>
                <a:cubicBezTo>
                  <a:pt x="2061867" y="842311"/>
                  <a:pt x="2046016" y="870223"/>
                  <a:pt x="2019999" y="871613"/>
                </a:cubicBezTo>
                <a:close/>
              </a:path>
            </a:pathLst>
          </a:custGeom>
          <a:solidFill>
            <a:srgbClr val="C86E56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6765488" y="4750819"/>
            <a:ext cx="978835" cy="2098551"/>
          </a:xfrm>
          <a:custGeom>
            <a:avLst/>
            <a:gdLst/>
            <a:ahLst/>
            <a:cxnLst/>
            <a:rect l="l" t="t" r="r" b="b"/>
            <a:pathLst>
              <a:path w="859524" h="1842756">
                <a:moveTo>
                  <a:pt x="849230" y="127056"/>
                </a:moveTo>
                <a:lnTo>
                  <a:pt x="849293" y="126488"/>
                </a:lnTo>
                <a:lnTo>
                  <a:pt x="704177" y="0"/>
                </a:lnTo>
                <a:lnTo>
                  <a:pt x="633512" y="129203"/>
                </a:lnTo>
                <a:lnTo>
                  <a:pt x="29553" y="161157"/>
                </a:lnTo>
                <a:cubicBezTo>
                  <a:pt x="13008" y="162041"/>
                  <a:pt x="0" y="175744"/>
                  <a:pt x="0" y="192289"/>
                </a:cubicBezTo>
                <a:lnTo>
                  <a:pt x="0" y="1842756"/>
                </a:lnTo>
                <a:lnTo>
                  <a:pt x="859523" y="1842756"/>
                </a:lnTo>
                <a:lnTo>
                  <a:pt x="859523" y="150169"/>
                </a:lnTo>
                <a:cubicBezTo>
                  <a:pt x="859587" y="140949"/>
                  <a:pt x="855545" y="132803"/>
                  <a:pt x="849230" y="127056"/>
                </a:cubicBezTo>
                <a:close/>
              </a:path>
            </a:pathLst>
          </a:custGeom>
          <a:solidFill>
            <a:srgbClr val="34151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6600227" y="4740125"/>
            <a:ext cx="978834" cy="2108741"/>
          </a:xfrm>
          <a:custGeom>
            <a:avLst/>
            <a:gdLst/>
            <a:ahLst/>
            <a:cxnLst/>
            <a:rect l="l" t="t" r="r" b="b"/>
            <a:pathLst>
              <a:path w="859523" h="1851704">
                <a:moveTo>
                  <a:pt x="0" y="73361"/>
                </a:moveTo>
                <a:lnTo>
                  <a:pt x="0" y="1851705"/>
                </a:lnTo>
                <a:lnTo>
                  <a:pt x="859523" y="1851705"/>
                </a:lnTo>
                <a:lnTo>
                  <a:pt x="859523" y="31177"/>
                </a:lnTo>
                <a:cubicBezTo>
                  <a:pt x="859523" y="13306"/>
                  <a:pt x="844557" y="-903"/>
                  <a:pt x="826685" y="45"/>
                </a:cubicBezTo>
                <a:lnTo>
                  <a:pt x="29553" y="42228"/>
                </a:lnTo>
                <a:cubicBezTo>
                  <a:pt x="13008" y="43049"/>
                  <a:pt x="0" y="56753"/>
                  <a:pt x="0" y="73361"/>
                </a:cubicBezTo>
                <a:close/>
              </a:path>
            </a:pathLst>
          </a:custGeom>
          <a:solidFill>
            <a:srgbClr val="FFC895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11240685" y="3837570"/>
            <a:ext cx="709225" cy="1049167"/>
          </a:xfrm>
          <a:custGeom>
            <a:avLst/>
            <a:gdLst/>
            <a:ahLst/>
            <a:cxnLst/>
            <a:rect l="l" t="t" r="r" b="b"/>
            <a:pathLst>
              <a:path w="622777" h="921283">
                <a:moveTo>
                  <a:pt x="622777" y="305516"/>
                </a:moveTo>
                <a:cubicBezTo>
                  <a:pt x="622777" y="200688"/>
                  <a:pt x="486122" y="11682"/>
                  <a:pt x="0" y="0"/>
                </a:cubicBezTo>
                <a:lnTo>
                  <a:pt x="0" y="446212"/>
                </a:lnTo>
                <a:cubicBezTo>
                  <a:pt x="0" y="446212"/>
                  <a:pt x="539925" y="432319"/>
                  <a:pt x="622777" y="921283"/>
                </a:cubicBezTo>
                <a:lnTo>
                  <a:pt x="622777" y="305516"/>
                </a:lnTo>
                <a:close/>
              </a:path>
            </a:pathLst>
          </a:custGeom>
          <a:solidFill>
            <a:srgbClr val="34151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10497587" y="4185423"/>
            <a:ext cx="1452395" cy="1182671"/>
          </a:xfrm>
          <a:custGeom>
            <a:avLst/>
            <a:gdLst/>
            <a:ahLst/>
            <a:cxnLst/>
            <a:rect l="l" t="t" r="r" b="b"/>
            <a:pathLst>
              <a:path w="1275361" h="1038514">
                <a:moveTo>
                  <a:pt x="0" y="368538"/>
                </a:moveTo>
                <a:lnTo>
                  <a:pt x="0" y="1036783"/>
                </a:lnTo>
                <a:cubicBezTo>
                  <a:pt x="0" y="1036783"/>
                  <a:pt x="938649" y="1081745"/>
                  <a:pt x="1233430" y="713459"/>
                </a:cubicBezTo>
                <a:cubicBezTo>
                  <a:pt x="1260963" y="679106"/>
                  <a:pt x="1275361" y="640333"/>
                  <a:pt x="1275361" y="600991"/>
                </a:cubicBezTo>
                <a:lnTo>
                  <a:pt x="1275361" y="0"/>
                </a:lnTo>
                <a:cubicBezTo>
                  <a:pt x="1236335" y="213760"/>
                  <a:pt x="861355" y="373970"/>
                  <a:pt x="0" y="368538"/>
                </a:cubicBezTo>
                <a:close/>
              </a:path>
            </a:pathLst>
          </a:custGeom>
          <a:solidFill>
            <a:srgbClr val="C86E56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7434363" y="2741441"/>
            <a:ext cx="392661" cy="701492"/>
          </a:xfrm>
          <a:custGeom>
            <a:avLst/>
            <a:gdLst/>
            <a:ahLst/>
            <a:cxnLst/>
            <a:rect l="l" t="t" r="r" b="b"/>
            <a:pathLst>
              <a:path w="344799" h="615986">
                <a:moveTo>
                  <a:pt x="344800" y="442453"/>
                </a:moveTo>
                <a:lnTo>
                  <a:pt x="34801" y="8050"/>
                </a:lnTo>
                <a:cubicBezTo>
                  <a:pt x="28359" y="-981"/>
                  <a:pt x="15666" y="-2686"/>
                  <a:pt x="7078" y="4324"/>
                </a:cubicBezTo>
                <a:lnTo>
                  <a:pt x="7078" y="4324"/>
                </a:lnTo>
                <a:cubicBezTo>
                  <a:pt x="-184" y="10260"/>
                  <a:pt x="-2142" y="20616"/>
                  <a:pt x="2531" y="28762"/>
                </a:cubicBezTo>
                <a:lnTo>
                  <a:pt x="90814" y="182720"/>
                </a:lnTo>
                <a:cubicBezTo>
                  <a:pt x="95044" y="190045"/>
                  <a:pt x="94539" y="199202"/>
                  <a:pt x="89550" y="206022"/>
                </a:cubicBezTo>
                <a:lnTo>
                  <a:pt x="23307" y="296704"/>
                </a:lnTo>
                <a:cubicBezTo>
                  <a:pt x="-5047" y="335541"/>
                  <a:pt x="-5615" y="388144"/>
                  <a:pt x="21918" y="427612"/>
                </a:cubicBezTo>
                <a:lnTo>
                  <a:pt x="153395" y="615987"/>
                </a:lnTo>
                <a:lnTo>
                  <a:pt x="344800" y="442453"/>
                </a:ln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9217285" y="5425630"/>
            <a:ext cx="860318" cy="1440097"/>
          </a:xfrm>
          <a:custGeom>
            <a:avLst/>
            <a:gdLst/>
            <a:ahLst/>
            <a:cxnLst/>
            <a:rect l="l" t="t" r="r" b="b"/>
            <a:pathLst>
              <a:path w="755453" h="1264562">
                <a:moveTo>
                  <a:pt x="0" y="0"/>
                </a:moveTo>
                <a:lnTo>
                  <a:pt x="57845" y="1264562"/>
                </a:lnTo>
                <a:lnTo>
                  <a:pt x="755454" y="1264562"/>
                </a:lnTo>
                <a:lnTo>
                  <a:pt x="748002" y="273815"/>
                </a:lnTo>
                <a:close/>
              </a:path>
            </a:pathLst>
          </a:custGeom>
          <a:solidFill>
            <a:srgbClr val="192845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5" name="Freeform 15"/>
          <p:cNvSpPr/>
          <p:nvPr/>
        </p:nvSpPr>
        <p:spPr>
          <a:xfrm>
            <a:off x="9790232" y="5354649"/>
            <a:ext cx="1070814" cy="1511077"/>
          </a:xfrm>
          <a:custGeom>
            <a:avLst/>
            <a:gdLst/>
            <a:ahLst/>
            <a:cxnLst/>
            <a:rect l="l" t="t" r="r" b="b"/>
            <a:pathLst>
              <a:path w="940291" h="1326890">
                <a:moveTo>
                  <a:pt x="0" y="0"/>
                </a:moveTo>
                <a:lnTo>
                  <a:pt x="89040" y="1326890"/>
                </a:lnTo>
                <a:lnTo>
                  <a:pt x="940291" y="1326890"/>
                </a:lnTo>
                <a:lnTo>
                  <a:pt x="932839" y="336143"/>
                </a:lnTo>
                <a:close/>
              </a:path>
            </a:pathLst>
          </a:custGeom>
          <a:solidFill>
            <a:srgbClr val="253D5F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6" name="Freeform 16"/>
          <p:cNvSpPr/>
          <p:nvPr/>
        </p:nvSpPr>
        <p:spPr>
          <a:xfrm>
            <a:off x="9486031" y="2049243"/>
            <a:ext cx="1600461" cy="1686568"/>
          </a:xfrm>
          <a:custGeom>
            <a:avLst/>
            <a:gdLst/>
            <a:ahLst/>
            <a:cxnLst/>
            <a:rect l="l" t="t" r="r" b="b"/>
            <a:pathLst>
              <a:path w="1405379" h="1480990">
                <a:moveTo>
                  <a:pt x="421521" y="23093"/>
                </a:moveTo>
                <a:cubicBezTo>
                  <a:pt x="421521" y="23093"/>
                  <a:pt x="282024" y="-39235"/>
                  <a:pt x="192920" y="40901"/>
                </a:cubicBezTo>
                <a:cubicBezTo>
                  <a:pt x="103880" y="121038"/>
                  <a:pt x="14840" y="224918"/>
                  <a:pt x="32648" y="486166"/>
                </a:cubicBezTo>
                <a:cubicBezTo>
                  <a:pt x="50456" y="747414"/>
                  <a:pt x="195888" y="929979"/>
                  <a:pt x="0" y="1263911"/>
                </a:cubicBezTo>
                <a:cubicBezTo>
                  <a:pt x="0" y="1263911"/>
                  <a:pt x="151368" y="1584520"/>
                  <a:pt x="498689" y="1446476"/>
                </a:cubicBezTo>
                <a:cubicBezTo>
                  <a:pt x="846009" y="1308432"/>
                  <a:pt x="1028573" y="1464284"/>
                  <a:pt x="1179942" y="1459863"/>
                </a:cubicBezTo>
                <a:cubicBezTo>
                  <a:pt x="1331311" y="1455379"/>
                  <a:pt x="1442643" y="1353015"/>
                  <a:pt x="1393702" y="1134835"/>
                </a:cubicBezTo>
                <a:cubicBezTo>
                  <a:pt x="1344698" y="916654"/>
                  <a:pt x="1197813" y="996790"/>
                  <a:pt x="1131002" y="898846"/>
                </a:cubicBezTo>
                <a:cubicBezTo>
                  <a:pt x="1064189" y="800902"/>
                  <a:pt x="912821" y="662857"/>
                  <a:pt x="810393" y="627241"/>
                </a:cubicBezTo>
                <a:cubicBezTo>
                  <a:pt x="707965" y="591562"/>
                  <a:pt x="825233" y="60162"/>
                  <a:pt x="421521" y="23093"/>
                </a:cubicBezTo>
                <a:close/>
              </a:path>
            </a:pathLst>
          </a:custGeom>
          <a:solidFill>
            <a:srgbClr val="25265E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7" name="Freeform 17"/>
          <p:cNvSpPr/>
          <p:nvPr/>
        </p:nvSpPr>
        <p:spPr>
          <a:xfrm>
            <a:off x="9129102" y="3103135"/>
            <a:ext cx="1821442" cy="2898403"/>
          </a:xfrm>
          <a:custGeom>
            <a:avLst/>
            <a:gdLst/>
            <a:ahLst/>
            <a:cxnLst/>
            <a:rect l="l" t="t" r="r" b="b"/>
            <a:pathLst>
              <a:path w="1599424" h="2545113">
                <a:moveTo>
                  <a:pt x="607256" y="10420"/>
                </a:moveTo>
                <a:cubicBezTo>
                  <a:pt x="607256" y="10420"/>
                  <a:pt x="251032" y="56455"/>
                  <a:pt x="75919" y="293897"/>
                </a:cubicBezTo>
                <a:cubicBezTo>
                  <a:pt x="75919" y="293897"/>
                  <a:pt x="-33897" y="1709827"/>
                  <a:pt x="10623" y="2386660"/>
                </a:cubicBezTo>
                <a:cubicBezTo>
                  <a:pt x="10623" y="2386660"/>
                  <a:pt x="598352" y="2689460"/>
                  <a:pt x="1569081" y="2457892"/>
                </a:cubicBezTo>
                <a:cubicBezTo>
                  <a:pt x="1569081" y="2457892"/>
                  <a:pt x="1813974" y="53424"/>
                  <a:pt x="912330" y="0"/>
                </a:cubicBezTo>
                <a:lnTo>
                  <a:pt x="607256" y="10420"/>
                </a:lnTo>
                <a:close/>
              </a:path>
            </a:pathLst>
          </a:custGeom>
          <a:solidFill>
            <a:srgbClr val="D24927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7511822" y="3160667"/>
            <a:ext cx="2029943" cy="1278926"/>
          </a:xfrm>
          <a:custGeom>
            <a:avLst/>
            <a:gdLst/>
            <a:ahLst/>
            <a:cxnLst/>
            <a:rect l="l" t="t" r="r" b="b"/>
            <a:pathLst>
              <a:path w="1782511" h="1123036">
                <a:moveTo>
                  <a:pt x="1718731" y="32648"/>
                </a:moveTo>
                <a:cubicBezTo>
                  <a:pt x="1718731" y="32648"/>
                  <a:pt x="1504908" y="102744"/>
                  <a:pt x="866849" y="665340"/>
                </a:cubicBezTo>
                <a:cubicBezTo>
                  <a:pt x="836411" y="692178"/>
                  <a:pt x="789554" y="687126"/>
                  <a:pt x="765431" y="654541"/>
                </a:cubicBezTo>
                <a:lnTo>
                  <a:pt x="282024" y="0"/>
                </a:lnTo>
                <a:lnTo>
                  <a:pt x="0" y="210792"/>
                </a:lnTo>
                <a:lnTo>
                  <a:pt x="464651" y="916800"/>
                </a:lnTo>
                <a:cubicBezTo>
                  <a:pt x="591076" y="1108963"/>
                  <a:pt x="840452" y="1177480"/>
                  <a:pt x="1047329" y="1076883"/>
                </a:cubicBezTo>
                <a:lnTo>
                  <a:pt x="1782512" y="706513"/>
                </a:lnTo>
                <a:lnTo>
                  <a:pt x="1718731" y="32648"/>
                </a:lnTo>
                <a:close/>
              </a:path>
            </a:pathLst>
          </a:custGeom>
          <a:solidFill>
            <a:srgbClr val="D24927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8509929" y="3114827"/>
            <a:ext cx="1310721" cy="2909134"/>
          </a:xfrm>
          <a:custGeom>
            <a:avLst/>
            <a:gdLst/>
            <a:ahLst/>
            <a:cxnLst/>
            <a:rect l="l" t="t" r="r" b="b"/>
            <a:pathLst>
              <a:path w="1150956" h="2554536">
                <a:moveTo>
                  <a:pt x="1150957" y="153"/>
                </a:moveTo>
                <a:cubicBezTo>
                  <a:pt x="1150957" y="153"/>
                  <a:pt x="821445" y="158973"/>
                  <a:pt x="963972" y="2554537"/>
                </a:cubicBezTo>
                <a:cubicBezTo>
                  <a:pt x="963972" y="2554537"/>
                  <a:pt x="647848" y="2530035"/>
                  <a:pt x="480881" y="2383087"/>
                </a:cubicBezTo>
                <a:cubicBezTo>
                  <a:pt x="480881" y="2383087"/>
                  <a:pt x="429667" y="1481443"/>
                  <a:pt x="474188" y="1178642"/>
                </a:cubicBezTo>
                <a:lnTo>
                  <a:pt x="133561" y="1234277"/>
                </a:lnTo>
                <a:lnTo>
                  <a:pt x="0" y="673259"/>
                </a:lnTo>
                <a:cubicBezTo>
                  <a:pt x="-63" y="673259"/>
                  <a:pt x="652268" y="-11720"/>
                  <a:pt x="1150957" y="153"/>
                </a:cubicBezTo>
                <a:close/>
              </a:path>
            </a:pathLst>
          </a:custGeom>
          <a:solidFill>
            <a:srgbClr val="FDBC0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9795337" y="2664598"/>
            <a:ext cx="372663" cy="584251"/>
          </a:xfrm>
          <a:custGeom>
            <a:avLst/>
            <a:gdLst/>
            <a:ahLst/>
            <a:cxnLst/>
            <a:rect l="l" t="t" r="r" b="b"/>
            <a:pathLst>
              <a:path w="327239" h="513036">
                <a:moveTo>
                  <a:pt x="0" y="117963"/>
                </a:moveTo>
                <a:cubicBezTo>
                  <a:pt x="0" y="117963"/>
                  <a:pt x="31196" y="351741"/>
                  <a:pt x="17808" y="463073"/>
                </a:cubicBezTo>
                <a:cubicBezTo>
                  <a:pt x="17808" y="463073"/>
                  <a:pt x="186985" y="616715"/>
                  <a:pt x="327239" y="385147"/>
                </a:cubicBezTo>
                <a:cubicBezTo>
                  <a:pt x="327239" y="385147"/>
                  <a:pt x="260428" y="327239"/>
                  <a:pt x="227085" y="0"/>
                </a:cubicBezTo>
                <a:lnTo>
                  <a:pt x="0" y="117963"/>
                </a:ln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1" name="Freeform 21"/>
          <p:cNvSpPr/>
          <p:nvPr/>
        </p:nvSpPr>
        <p:spPr>
          <a:xfrm>
            <a:off x="9795337" y="2664598"/>
            <a:ext cx="282482" cy="372490"/>
          </a:xfrm>
          <a:custGeom>
            <a:avLst/>
            <a:gdLst/>
            <a:ahLst/>
            <a:cxnLst/>
            <a:rect l="l" t="t" r="r" b="b"/>
            <a:pathLst>
              <a:path w="248050" h="327087">
                <a:moveTo>
                  <a:pt x="248050" y="153200"/>
                </a:moveTo>
                <a:cubicBezTo>
                  <a:pt x="240346" y="110195"/>
                  <a:pt x="233147" y="59613"/>
                  <a:pt x="227085" y="0"/>
                </a:cubicBezTo>
                <a:lnTo>
                  <a:pt x="0" y="117963"/>
                </a:lnTo>
                <a:cubicBezTo>
                  <a:pt x="0" y="117963"/>
                  <a:pt x="14083" y="223674"/>
                  <a:pt x="19261" y="326734"/>
                </a:cubicBezTo>
                <a:cubicBezTo>
                  <a:pt x="125920" y="333554"/>
                  <a:pt x="201256" y="240472"/>
                  <a:pt x="248050" y="153200"/>
                </a:cubicBez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2" name="Freeform 22"/>
          <p:cNvSpPr/>
          <p:nvPr/>
        </p:nvSpPr>
        <p:spPr>
          <a:xfrm>
            <a:off x="9572707" y="2188229"/>
            <a:ext cx="597663" cy="757587"/>
          </a:xfrm>
          <a:custGeom>
            <a:avLst/>
            <a:gdLst/>
            <a:ahLst/>
            <a:cxnLst/>
            <a:rect l="l" t="t" r="r" b="b"/>
            <a:pathLst>
              <a:path w="524813" h="665244">
                <a:moveTo>
                  <a:pt x="15897" y="96937"/>
                </a:moveTo>
                <a:cubicBezTo>
                  <a:pt x="15897" y="96937"/>
                  <a:pt x="-73143" y="548138"/>
                  <a:pt x="170233" y="649050"/>
                </a:cubicBezTo>
                <a:cubicBezTo>
                  <a:pt x="413673" y="749963"/>
                  <a:pt x="523490" y="346250"/>
                  <a:pt x="523490" y="346250"/>
                </a:cubicBezTo>
                <a:cubicBezTo>
                  <a:pt x="523490" y="346250"/>
                  <a:pt x="568010" y="-81207"/>
                  <a:pt x="140553" y="13770"/>
                </a:cubicBezTo>
                <a:lnTo>
                  <a:pt x="15897" y="96937"/>
                </a:ln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3" name="Freeform 23"/>
          <p:cNvSpPr/>
          <p:nvPr/>
        </p:nvSpPr>
        <p:spPr>
          <a:xfrm>
            <a:off x="9746292" y="2112093"/>
            <a:ext cx="507005" cy="484041"/>
          </a:xfrm>
          <a:custGeom>
            <a:avLst/>
            <a:gdLst/>
            <a:ahLst/>
            <a:cxnLst/>
            <a:rect l="l" t="t" r="r" b="b"/>
            <a:pathLst>
              <a:path w="445206" h="425041">
                <a:moveTo>
                  <a:pt x="0" y="95530"/>
                </a:moveTo>
                <a:cubicBezTo>
                  <a:pt x="0" y="95530"/>
                  <a:pt x="127624" y="330066"/>
                  <a:pt x="412616" y="425042"/>
                </a:cubicBezTo>
                <a:cubicBezTo>
                  <a:pt x="412616" y="425042"/>
                  <a:pt x="528369" y="169730"/>
                  <a:pt x="323576" y="71785"/>
                </a:cubicBezTo>
                <a:cubicBezTo>
                  <a:pt x="118721" y="-26159"/>
                  <a:pt x="29680" y="-29127"/>
                  <a:pt x="0" y="95530"/>
                </a:cubicBezTo>
                <a:close/>
              </a:path>
            </a:pathLst>
          </a:custGeom>
          <a:solidFill>
            <a:srgbClr val="25265E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4" name="Freeform 24"/>
          <p:cNvSpPr/>
          <p:nvPr/>
        </p:nvSpPr>
        <p:spPr>
          <a:xfrm>
            <a:off x="9924641" y="3103207"/>
            <a:ext cx="1129501" cy="3007219"/>
          </a:xfrm>
          <a:custGeom>
            <a:avLst/>
            <a:gdLst/>
            <a:ahLst/>
            <a:cxnLst/>
            <a:rect l="l" t="t" r="r" b="b"/>
            <a:pathLst>
              <a:path w="991825" h="2640666">
                <a:moveTo>
                  <a:pt x="213697" y="0"/>
                </a:moveTo>
                <a:cubicBezTo>
                  <a:pt x="213697" y="0"/>
                  <a:pt x="46730" y="182564"/>
                  <a:pt x="46730" y="563291"/>
                </a:cubicBezTo>
                <a:cubicBezTo>
                  <a:pt x="46730" y="944017"/>
                  <a:pt x="0" y="2640456"/>
                  <a:pt x="0" y="2640456"/>
                </a:cubicBezTo>
                <a:cubicBezTo>
                  <a:pt x="0" y="2640456"/>
                  <a:pt x="781471" y="2653844"/>
                  <a:pt x="915031" y="2466796"/>
                </a:cubicBezTo>
                <a:cubicBezTo>
                  <a:pt x="1048592" y="2279748"/>
                  <a:pt x="1108710" y="77926"/>
                  <a:pt x="213697" y="0"/>
                </a:cubicBezTo>
                <a:close/>
              </a:path>
            </a:pathLst>
          </a:custGeom>
          <a:solidFill>
            <a:srgbClr val="FDBC0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5" name="Freeform 25"/>
          <p:cNvSpPr/>
          <p:nvPr/>
        </p:nvSpPr>
        <p:spPr>
          <a:xfrm>
            <a:off x="10079259" y="3803012"/>
            <a:ext cx="904045" cy="1653108"/>
          </a:xfrm>
          <a:custGeom>
            <a:avLst/>
            <a:gdLst/>
            <a:ahLst/>
            <a:cxnLst/>
            <a:rect l="l" t="t" r="r" b="b"/>
            <a:pathLst>
              <a:path w="793850" h="1451609">
                <a:moveTo>
                  <a:pt x="0" y="62328"/>
                </a:moveTo>
                <a:cubicBezTo>
                  <a:pt x="0" y="62328"/>
                  <a:pt x="195888" y="547693"/>
                  <a:pt x="258280" y="779198"/>
                </a:cubicBezTo>
                <a:lnTo>
                  <a:pt x="405228" y="992958"/>
                </a:lnTo>
                <a:cubicBezTo>
                  <a:pt x="405228" y="992958"/>
                  <a:pt x="472040" y="1126518"/>
                  <a:pt x="414132" y="1451610"/>
                </a:cubicBezTo>
                <a:cubicBezTo>
                  <a:pt x="414132" y="1451610"/>
                  <a:pt x="819297" y="743645"/>
                  <a:pt x="792585" y="512077"/>
                </a:cubicBezTo>
                <a:cubicBezTo>
                  <a:pt x="765873" y="280509"/>
                  <a:pt x="396324" y="0"/>
                  <a:pt x="396324" y="0"/>
                </a:cubicBezTo>
                <a:lnTo>
                  <a:pt x="0" y="62328"/>
                </a:lnTo>
                <a:close/>
              </a:path>
            </a:pathLst>
          </a:custGeom>
          <a:solidFill>
            <a:srgbClr val="FFBD22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6" name="Freeform 26"/>
          <p:cNvSpPr/>
          <p:nvPr/>
        </p:nvSpPr>
        <p:spPr>
          <a:xfrm rot="17356105">
            <a:off x="10070715" y="2559315"/>
            <a:ext cx="174900" cy="126715"/>
          </a:xfrm>
          <a:custGeom>
            <a:avLst/>
            <a:gdLst/>
            <a:ahLst/>
            <a:cxnLst/>
            <a:rect l="l" t="t" r="r" b="b"/>
            <a:pathLst>
              <a:path w="153581" h="111270">
                <a:moveTo>
                  <a:pt x="153582" y="55635"/>
                </a:moveTo>
                <a:cubicBezTo>
                  <a:pt x="153582" y="86362"/>
                  <a:pt x="119201" y="111271"/>
                  <a:pt x="76791" y="111271"/>
                </a:cubicBezTo>
                <a:cubicBezTo>
                  <a:pt x="34380" y="111271"/>
                  <a:pt x="0" y="86362"/>
                  <a:pt x="0" y="55635"/>
                </a:cubicBezTo>
                <a:cubicBezTo>
                  <a:pt x="0" y="24909"/>
                  <a:pt x="34380" y="0"/>
                  <a:pt x="76791" y="0"/>
                </a:cubicBezTo>
                <a:cubicBezTo>
                  <a:pt x="119201" y="0"/>
                  <a:pt x="153582" y="24909"/>
                  <a:pt x="153582" y="55635"/>
                </a:cubicBezTo>
                <a:close/>
              </a:path>
            </a:pathLst>
          </a:custGeom>
          <a:solidFill>
            <a:srgbClr val="FDC2B8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7" name="Freeform 27"/>
          <p:cNvSpPr/>
          <p:nvPr/>
        </p:nvSpPr>
        <p:spPr>
          <a:xfrm>
            <a:off x="9974190" y="5786643"/>
            <a:ext cx="937771" cy="257074"/>
          </a:xfrm>
          <a:custGeom>
            <a:avLst/>
            <a:gdLst/>
            <a:ahLst/>
            <a:cxnLst/>
            <a:rect l="l" t="t" r="r" b="b"/>
            <a:pathLst>
              <a:path w="823465" h="225739">
                <a:moveTo>
                  <a:pt x="7136" y="0"/>
                </a:moveTo>
                <a:lnTo>
                  <a:pt x="0" y="214833"/>
                </a:lnTo>
                <a:cubicBezTo>
                  <a:pt x="0" y="214833"/>
                  <a:pt x="544220" y="272110"/>
                  <a:pt x="823465" y="124151"/>
                </a:cubicBezTo>
                <a:lnTo>
                  <a:pt x="7136" y="0"/>
                </a:lnTo>
                <a:close/>
              </a:path>
            </a:pathLst>
          </a:custGeom>
          <a:solidFill>
            <a:srgbClr val="FFBD22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algn="l"/>
            <a:endParaRPr/>
          </a:p>
        </p:txBody>
      </p:sp>
      <p:sp>
        <p:nvSpPr>
          <p:cNvPr id="28" name="Freeform 28"/>
          <p:cNvSpPr/>
          <p:nvPr/>
        </p:nvSpPr>
        <p:spPr>
          <a:xfrm>
            <a:off x="9835645" y="4912911"/>
            <a:ext cx="1475481" cy="1077874"/>
          </a:xfrm>
          <a:custGeom>
            <a:avLst/>
            <a:gdLst/>
            <a:ahLst/>
            <a:cxnLst/>
            <a:rect l="l" t="t" r="r" b="b"/>
            <a:pathLst>
              <a:path w="1295633" h="946491">
                <a:moveTo>
                  <a:pt x="1170881" y="946259"/>
                </a:moveTo>
                <a:lnTo>
                  <a:pt x="45816" y="840484"/>
                </a:lnTo>
                <a:cubicBezTo>
                  <a:pt x="18030" y="837896"/>
                  <a:pt x="-2367" y="813267"/>
                  <a:pt x="222" y="785482"/>
                </a:cubicBezTo>
                <a:lnTo>
                  <a:pt x="69749" y="45815"/>
                </a:lnTo>
                <a:cubicBezTo>
                  <a:pt x="72338" y="18030"/>
                  <a:pt x="96966" y="-2367"/>
                  <a:pt x="124752" y="222"/>
                </a:cubicBezTo>
                <a:lnTo>
                  <a:pt x="1249817" y="105996"/>
                </a:lnTo>
                <a:cubicBezTo>
                  <a:pt x="1277603" y="108586"/>
                  <a:pt x="1298000" y="133214"/>
                  <a:pt x="1295412" y="161000"/>
                </a:cubicBezTo>
                <a:lnTo>
                  <a:pt x="1225884" y="900666"/>
                </a:lnTo>
                <a:cubicBezTo>
                  <a:pt x="1223295" y="928514"/>
                  <a:pt x="1198667" y="948911"/>
                  <a:pt x="1170881" y="946259"/>
                </a:cubicBezTo>
                <a:close/>
              </a:path>
            </a:pathLst>
          </a:custGeom>
          <a:solidFill>
            <a:srgbClr val="FFFAEA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29" name="Freeform 29"/>
          <p:cNvSpPr/>
          <p:nvPr/>
        </p:nvSpPr>
        <p:spPr>
          <a:xfrm>
            <a:off x="10287020" y="5656332"/>
            <a:ext cx="532530" cy="358181"/>
          </a:xfrm>
          <a:custGeom>
            <a:avLst/>
            <a:gdLst/>
            <a:ahLst/>
            <a:cxnLst/>
            <a:rect l="l" t="t" r="r" b="b"/>
            <a:pathLst>
              <a:path w="467619" h="314522">
                <a:moveTo>
                  <a:pt x="236114" y="0"/>
                </a:moveTo>
                <a:cubicBezTo>
                  <a:pt x="236114" y="0"/>
                  <a:pt x="184900" y="191468"/>
                  <a:pt x="91377" y="229295"/>
                </a:cubicBezTo>
                <a:cubicBezTo>
                  <a:pt x="91377" y="229295"/>
                  <a:pt x="44646" y="238198"/>
                  <a:pt x="22354" y="222601"/>
                </a:cubicBezTo>
                <a:cubicBezTo>
                  <a:pt x="63" y="207003"/>
                  <a:pt x="-26649" y="262700"/>
                  <a:pt x="57971" y="293833"/>
                </a:cubicBezTo>
                <a:cubicBezTo>
                  <a:pt x="142591" y="325029"/>
                  <a:pt x="322881" y="327239"/>
                  <a:pt x="396387" y="256007"/>
                </a:cubicBezTo>
                <a:cubicBezTo>
                  <a:pt x="396387" y="256007"/>
                  <a:pt x="454295" y="198099"/>
                  <a:pt x="467619" y="66749"/>
                </a:cubicBezTo>
                <a:lnTo>
                  <a:pt x="236114" y="0"/>
                </a:lnTo>
                <a:close/>
              </a:path>
            </a:pathLst>
          </a:custGeom>
          <a:solidFill>
            <a:srgbClr val="FFD2CC"/>
          </a:solidFill>
          <a:ln cap="flat">
            <a:prstDash val="solid"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l"/>
            <a:endParaRPr/>
          </a:p>
        </p:txBody>
      </p:sp>
      <p:sp>
        <p:nvSpPr>
          <p:cNvPr id="30" name="Freeform 30"/>
          <p:cNvSpPr/>
          <p:nvPr/>
        </p:nvSpPr>
        <p:spPr>
          <a:xfrm>
            <a:off x="10107161" y="3235028"/>
            <a:ext cx="1052187" cy="2606342"/>
          </a:xfrm>
          <a:custGeom>
            <a:avLst/>
            <a:gdLst/>
            <a:ahLst/>
            <a:cxnLst/>
            <a:rect l="l" t="t" r="r" b="b"/>
            <a:pathLst>
              <a:path w="923935" h="2288652">
                <a:moveTo>
                  <a:pt x="336206" y="0"/>
                </a:moveTo>
                <a:cubicBezTo>
                  <a:pt x="336206" y="0"/>
                  <a:pt x="692430" y="284992"/>
                  <a:pt x="923935" y="1041898"/>
                </a:cubicBezTo>
                <a:cubicBezTo>
                  <a:pt x="923935" y="1041898"/>
                  <a:pt x="799279" y="1870100"/>
                  <a:pt x="630039" y="2288652"/>
                </a:cubicBezTo>
                <a:lnTo>
                  <a:pt x="313914" y="2217420"/>
                </a:lnTo>
                <a:cubicBezTo>
                  <a:pt x="313914" y="2217420"/>
                  <a:pt x="520981" y="1242270"/>
                  <a:pt x="527674" y="1108710"/>
                </a:cubicBezTo>
                <a:cubicBezTo>
                  <a:pt x="534368" y="975149"/>
                  <a:pt x="0" y="360645"/>
                  <a:pt x="0" y="360645"/>
                </a:cubicBezTo>
              </a:path>
            </a:pathLst>
          </a:custGeom>
          <a:solidFill>
            <a:srgbClr val="D24927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1" name="Freeform 31"/>
          <p:cNvSpPr/>
          <p:nvPr/>
        </p:nvSpPr>
        <p:spPr>
          <a:xfrm>
            <a:off x="10028558" y="3170808"/>
            <a:ext cx="1085197" cy="1352216"/>
          </a:xfrm>
          <a:custGeom>
            <a:avLst/>
            <a:gdLst/>
            <a:ahLst/>
            <a:cxnLst/>
            <a:rect l="l" t="t" r="r" b="b"/>
            <a:pathLst>
              <a:path w="952921" h="1187393">
                <a:moveTo>
                  <a:pt x="328060" y="0"/>
                </a:moveTo>
                <a:cubicBezTo>
                  <a:pt x="328060" y="0"/>
                  <a:pt x="730257" y="207761"/>
                  <a:pt x="952921" y="946922"/>
                </a:cubicBezTo>
                <a:cubicBezTo>
                  <a:pt x="952921" y="946922"/>
                  <a:pt x="681317" y="1111678"/>
                  <a:pt x="333996" y="1187394"/>
                </a:cubicBezTo>
                <a:lnTo>
                  <a:pt x="0" y="550660"/>
                </a:lnTo>
                <a:cubicBezTo>
                  <a:pt x="0" y="550660"/>
                  <a:pt x="41552" y="121688"/>
                  <a:pt x="328060" y="0"/>
                </a:cubicBezTo>
                <a:close/>
              </a:path>
            </a:pathLst>
          </a:custGeom>
          <a:solidFill>
            <a:srgbClr val="FDBC00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grpSp>
        <p:nvGrpSpPr>
          <p:cNvPr id="32" name="Group 32"/>
          <p:cNvGrpSpPr/>
          <p:nvPr/>
        </p:nvGrpSpPr>
        <p:grpSpPr>
          <a:xfrm>
            <a:off x="10497587" y="3847095"/>
            <a:ext cx="1452395" cy="1530524"/>
            <a:chOff x="10704121" y="4205734"/>
            <a:chExt cx="1275361" cy="1343967"/>
          </a:xfrm>
        </p:grpSpPr>
        <p:sp>
          <p:nvSpPr>
            <p:cNvPr id="33" name="Freeform 33"/>
            <p:cNvSpPr/>
            <p:nvPr/>
          </p:nvSpPr>
          <p:spPr>
            <a:xfrm>
              <a:off x="11356642" y="4205734"/>
              <a:ext cx="622777" cy="921283"/>
            </a:xfrm>
            <a:custGeom>
              <a:avLst/>
              <a:gdLst/>
              <a:ahLst/>
              <a:cxnLst/>
              <a:rect l="l" t="t" r="r" b="b"/>
              <a:pathLst>
                <a:path w="622777" h="921283">
                  <a:moveTo>
                    <a:pt x="622777" y="305516"/>
                  </a:moveTo>
                  <a:cubicBezTo>
                    <a:pt x="622777" y="200688"/>
                    <a:pt x="486122" y="11682"/>
                    <a:pt x="0" y="0"/>
                  </a:cubicBezTo>
                  <a:lnTo>
                    <a:pt x="0" y="446212"/>
                  </a:lnTo>
                  <a:cubicBezTo>
                    <a:pt x="0" y="446212"/>
                    <a:pt x="539925" y="432319"/>
                    <a:pt x="622777" y="921283"/>
                  </a:cubicBezTo>
                  <a:lnTo>
                    <a:pt x="622777" y="305516"/>
                  </a:lnTo>
                  <a:close/>
                </a:path>
              </a:pathLst>
            </a:custGeom>
            <a:solidFill>
              <a:srgbClr val="34151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10704121" y="4511187"/>
              <a:ext cx="1275361" cy="1038514"/>
            </a:xfrm>
            <a:custGeom>
              <a:avLst/>
              <a:gdLst/>
              <a:ahLst/>
              <a:cxnLst/>
              <a:rect l="l" t="t" r="r" b="b"/>
              <a:pathLst>
                <a:path w="1275361" h="1038514">
                  <a:moveTo>
                    <a:pt x="0" y="368538"/>
                  </a:moveTo>
                  <a:lnTo>
                    <a:pt x="0" y="1036783"/>
                  </a:lnTo>
                  <a:cubicBezTo>
                    <a:pt x="0" y="1036783"/>
                    <a:pt x="938649" y="1081745"/>
                    <a:pt x="1233430" y="713459"/>
                  </a:cubicBezTo>
                  <a:cubicBezTo>
                    <a:pt x="1260963" y="679106"/>
                    <a:pt x="1275361" y="640333"/>
                    <a:pt x="1275361" y="600991"/>
                  </a:cubicBezTo>
                  <a:lnTo>
                    <a:pt x="1275361" y="0"/>
                  </a:lnTo>
                  <a:cubicBezTo>
                    <a:pt x="1236335" y="213760"/>
                    <a:pt x="861355" y="373970"/>
                    <a:pt x="0" y="368538"/>
                  </a:cubicBezTo>
                  <a:close/>
                </a:path>
              </a:pathLst>
            </a:custGeom>
            <a:solidFill>
              <a:srgbClr val="C86E56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9030297" y="4213862"/>
            <a:ext cx="250344" cy="890810"/>
          </a:xfrm>
          <a:custGeom>
            <a:avLst/>
            <a:gdLst/>
            <a:ahLst/>
            <a:cxnLst/>
            <a:rect l="l" t="t" r="r" b="b"/>
            <a:pathLst>
              <a:path w="219829" h="782228">
                <a:moveTo>
                  <a:pt x="219830" y="0"/>
                </a:moveTo>
                <a:lnTo>
                  <a:pt x="17752" y="214707"/>
                </a:lnTo>
                <a:cubicBezTo>
                  <a:pt x="17752" y="214707"/>
                  <a:pt x="-7255" y="415143"/>
                  <a:pt x="2091" y="782229"/>
                </a:cubicBezTo>
                <a:cubicBezTo>
                  <a:pt x="2091" y="782229"/>
                  <a:pt x="74587" y="252597"/>
                  <a:pt x="219830" y="0"/>
                </a:cubicBezTo>
                <a:close/>
              </a:path>
            </a:pathLst>
          </a:custGeom>
          <a:solidFill>
            <a:srgbClr val="FFBD22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3"/>
          </p:nvPr>
        </p:nvSpPr>
        <p:spPr>
          <a:xfrm>
            <a:off x="660400" y="1777424"/>
            <a:ext cx="10858500" cy="1643062"/>
          </a:xfrm>
        </p:spPr>
        <p:txBody>
          <a:bodyPr vert="horz" lIns="91440" tIns="45720" rIns="91440" bIns="45720" anchor="b">
            <a:normAutofit/>
          </a:bodyPr>
          <a:lstStyle/>
          <a:p>
            <a:pPr marL="228600" indent="-228600" algn="l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text styles</a:t>
            </a:r>
          </a:p>
        </p:txBody>
      </p:sp>
      <p:sp>
        <p:nvSpPr>
          <p:cNvPr id="3" name="Freeform 3"/>
          <p:cNvSpPr/>
          <p:nvPr/>
        </p:nvSpPr>
        <p:spPr>
          <a:xfrm>
            <a:off x="8303126" y="0"/>
            <a:ext cx="647468" cy="2039718"/>
          </a:xfrm>
          <a:custGeom>
            <a:avLst/>
            <a:gdLst/>
            <a:ahLst/>
            <a:cxnLst/>
            <a:rect l="l" t="t" r="r" b="b"/>
            <a:pathLst>
              <a:path w="647468" h="2039718">
                <a:moveTo>
                  <a:pt x="361971" y="1205076"/>
                </a:moveTo>
                <a:lnTo>
                  <a:pt x="337217" y="1205076"/>
                </a:lnTo>
                <a:lnTo>
                  <a:pt x="337217" y="0"/>
                </a:lnTo>
                <a:lnTo>
                  <a:pt x="310189" y="0"/>
                </a:lnTo>
                <a:lnTo>
                  <a:pt x="310189" y="1205076"/>
                </a:lnTo>
                <a:lnTo>
                  <a:pt x="285434" y="1205076"/>
                </a:lnTo>
                <a:cubicBezTo>
                  <a:pt x="127751" y="1205076"/>
                  <a:pt x="0" y="1332890"/>
                  <a:pt x="0" y="1490510"/>
                </a:cubicBezTo>
                <a:lnTo>
                  <a:pt x="0" y="1993682"/>
                </a:lnTo>
                <a:cubicBezTo>
                  <a:pt x="0" y="2019069"/>
                  <a:pt x="20587" y="2039718"/>
                  <a:pt x="46036" y="2039718"/>
                </a:cubicBezTo>
                <a:lnTo>
                  <a:pt x="601433" y="2039718"/>
                </a:lnTo>
                <a:cubicBezTo>
                  <a:pt x="626882" y="2039718"/>
                  <a:pt x="647469" y="2019132"/>
                  <a:pt x="647469" y="1993682"/>
                </a:cubicBezTo>
                <a:lnTo>
                  <a:pt x="647469" y="1490510"/>
                </a:lnTo>
                <a:cubicBezTo>
                  <a:pt x="647405" y="1332890"/>
                  <a:pt x="519592" y="1205076"/>
                  <a:pt x="361971" y="1205076"/>
                </a:cubicBezTo>
                <a:close/>
              </a:path>
            </a:pathLst>
          </a:custGeom>
          <a:solidFill>
            <a:srgbClr val="FCCA9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9591306" y="0"/>
            <a:ext cx="442107" cy="1392565"/>
          </a:xfrm>
          <a:custGeom>
            <a:avLst/>
            <a:gdLst/>
            <a:ahLst/>
            <a:cxnLst/>
            <a:rect l="l" t="t" r="r" b="b"/>
            <a:pathLst>
              <a:path w="442107" h="1392565">
                <a:moveTo>
                  <a:pt x="247166" y="822707"/>
                </a:moveTo>
                <a:lnTo>
                  <a:pt x="230242" y="822707"/>
                </a:lnTo>
                <a:lnTo>
                  <a:pt x="230242" y="0"/>
                </a:lnTo>
                <a:lnTo>
                  <a:pt x="211803" y="0"/>
                </a:lnTo>
                <a:lnTo>
                  <a:pt x="211803" y="822707"/>
                </a:lnTo>
                <a:lnTo>
                  <a:pt x="194878" y="822707"/>
                </a:lnTo>
                <a:cubicBezTo>
                  <a:pt x="87272" y="822707"/>
                  <a:pt x="0" y="909980"/>
                  <a:pt x="0" y="1017586"/>
                </a:cubicBezTo>
                <a:lnTo>
                  <a:pt x="0" y="1361117"/>
                </a:lnTo>
                <a:cubicBezTo>
                  <a:pt x="0" y="1378483"/>
                  <a:pt x="14082" y="1392566"/>
                  <a:pt x="31448" y="1392566"/>
                </a:cubicBezTo>
                <a:lnTo>
                  <a:pt x="410659" y="1392566"/>
                </a:lnTo>
                <a:cubicBezTo>
                  <a:pt x="428025" y="1392566"/>
                  <a:pt x="442107" y="1378483"/>
                  <a:pt x="442107" y="1361117"/>
                </a:cubicBezTo>
                <a:lnTo>
                  <a:pt x="442107" y="1017586"/>
                </a:lnTo>
                <a:cubicBezTo>
                  <a:pt x="442044" y="909980"/>
                  <a:pt x="354772" y="822707"/>
                  <a:pt x="247166" y="822707"/>
                </a:cubicBezTo>
                <a:close/>
              </a:path>
            </a:pathLst>
          </a:custGeom>
          <a:solidFill>
            <a:srgbClr val="FCCA9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grpSp>
        <p:nvGrpSpPr>
          <p:cNvPr id="5" name="Group 5"/>
          <p:cNvGrpSpPr/>
          <p:nvPr/>
        </p:nvGrpSpPr>
        <p:grpSpPr>
          <a:xfrm>
            <a:off x="4842409" y="2039718"/>
            <a:ext cx="7349591" cy="4818282"/>
            <a:chOff x="5738259" y="2627024"/>
            <a:chExt cx="6453741" cy="4230976"/>
          </a:xfrm>
        </p:grpSpPr>
        <p:sp>
          <p:nvSpPr>
            <p:cNvPr id="6" name="Freeform 6"/>
            <p:cNvSpPr/>
            <p:nvPr/>
          </p:nvSpPr>
          <p:spPr>
            <a:xfrm>
              <a:off x="7769159" y="2959297"/>
              <a:ext cx="4422841" cy="3898703"/>
            </a:xfrm>
            <a:custGeom>
              <a:avLst/>
              <a:gdLst/>
              <a:ahLst/>
              <a:cxnLst/>
              <a:rect l="l" t="t" r="r" b="b"/>
              <a:pathLst>
                <a:path w="4422841" h="3898703">
                  <a:moveTo>
                    <a:pt x="4422779" y="728047"/>
                  </a:moveTo>
                  <a:cubicBezTo>
                    <a:pt x="3953202" y="277162"/>
                    <a:pt x="3315584" y="0"/>
                    <a:pt x="2613176" y="0"/>
                  </a:cubicBezTo>
                  <a:cubicBezTo>
                    <a:pt x="1169965" y="0"/>
                    <a:pt x="0" y="1169965"/>
                    <a:pt x="0" y="2613176"/>
                  </a:cubicBezTo>
                  <a:cubicBezTo>
                    <a:pt x="0" y="3080543"/>
                    <a:pt x="122825" y="3519114"/>
                    <a:pt x="337722" y="3898704"/>
                  </a:cubicBezTo>
                  <a:lnTo>
                    <a:pt x="4422842" y="3898704"/>
                  </a:lnTo>
                  <a:lnTo>
                    <a:pt x="4422842" y="728047"/>
                  </a:lnTo>
                  <a:close/>
                </a:path>
              </a:pathLst>
            </a:custGeom>
            <a:solidFill>
              <a:srgbClr val="FCCA99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8014277" y="3234849"/>
              <a:ext cx="344799" cy="615986"/>
            </a:xfrm>
            <a:custGeom>
              <a:avLst/>
              <a:gdLst/>
              <a:ahLst/>
              <a:cxnLst/>
              <a:rect l="l" t="t" r="r" b="b"/>
              <a:pathLst>
                <a:path w="344799" h="615986">
                  <a:moveTo>
                    <a:pt x="344800" y="442453"/>
                  </a:moveTo>
                  <a:lnTo>
                    <a:pt x="34801" y="8050"/>
                  </a:lnTo>
                  <a:cubicBezTo>
                    <a:pt x="28359" y="-981"/>
                    <a:pt x="15666" y="-2686"/>
                    <a:pt x="7078" y="4324"/>
                  </a:cubicBezTo>
                  <a:lnTo>
                    <a:pt x="7078" y="4324"/>
                  </a:lnTo>
                  <a:cubicBezTo>
                    <a:pt x="-184" y="10260"/>
                    <a:pt x="-2142" y="20616"/>
                    <a:pt x="2531" y="28762"/>
                  </a:cubicBezTo>
                  <a:lnTo>
                    <a:pt x="90814" y="182720"/>
                  </a:lnTo>
                  <a:cubicBezTo>
                    <a:pt x="95044" y="190045"/>
                    <a:pt x="94539" y="199202"/>
                    <a:pt x="89550" y="206022"/>
                  </a:cubicBezTo>
                  <a:lnTo>
                    <a:pt x="23307" y="296704"/>
                  </a:lnTo>
                  <a:cubicBezTo>
                    <a:pt x="-5047" y="335541"/>
                    <a:pt x="-5615" y="388144"/>
                    <a:pt x="21918" y="427612"/>
                  </a:cubicBezTo>
                  <a:lnTo>
                    <a:pt x="153395" y="615987"/>
                  </a:lnTo>
                  <a:lnTo>
                    <a:pt x="344800" y="442453"/>
                  </a:lnTo>
                  <a:close/>
                </a:path>
              </a:pathLst>
            </a:custGeom>
            <a:solidFill>
              <a:srgbClr val="FDC2B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9579876" y="5591859"/>
              <a:ext cx="755453" cy="1264562"/>
            </a:xfrm>
            <a:custGeom>
              <a:avLst/>
              <a:gdLst/>
              <a:ahLst/>
              <a:cxnLst/>
              <a:rect l="l" t="t" r="r" b="b"/>
              <a:pathLst>
                <a:path w="755453" h="1264562">
                  <a:moveTo>
                    <a:pt x="0" y="0"/>
                  </a:moveTo>
                  <a:lnTo>
                    <a:pt x="57845" y="1264562"/>
                  </a:lnTo>
                  <a:lnTo>
                    <a:pt x="755454" y="1264562"/>
                  </a:lnTo>
                  <a:lnTo>
                    <a:pt x="748002" y="273815"/>
                  </a:lnTo>
                  <a:close/>
                </a:path>
              </a:pathLst>
            </a:custGeom>
            <a:solidFill>
              <a:srgbClr val="192845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10082986" y="5529530"/>
              <a:ext cx="940291" cy="1326890"/>
            </a:xfrm>
            <a:custGeom>
              <a:avLst/>
              <a:gdLst/>
              <a:ahLst/>
              <a:cxnLst/>
              <a:rect l="l" t="t" r="r" b="b"/>
              <a:pathLst>
                <a:path w="940291" h="1326890">
                  <a:moveTo>
                    <a:pt x="0" y="0"/>
                  </a:moveTo>
                  <a:lnTo>
                    <a:pt x="89040" y="1326890"/>
                  </a:lnTo>
                  <a:lnTo>
                    <a:pt x="940291" y="1326890"/>
                  </a:lnTo>
                  <a:lnTo>
                    <a:pt x="932839" y="336143"/>
                  </a:lnTo>
                  <a:close/>
                </a:path>
              </a:pathLst>
            </a:custGeom>
            <a:solidFill>
              <a:srgbClr val="253D5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9815865" y="2627024"/>
              <a:ext cx="1405379" cy="1480990"/>
            </a:xfrm>
            <a:custGeom>
              <a:avLst/>
              <a:gdLst/>
              <a:ahLst/>
              <a:cxnLst/>
              <a:rect l="l" t="t" r="r" b="b"/>
              <a:pathLst>
                <a:path w="1405379" h="1480990">
                  <a:moveTo>
                    <a:pt x="421521" y="23093"/>
                  </a:moveTo>
                  <a:cubicBezTo>
                    <a:pt x="421521" y="23093"/>
                    <a:pt x="282024" y="-39235"/>
                    <a:pt x="192920" y="40901"/>
                  </a:cubicBezTo>
                  <a:cubicBezTo>
                    <a:pt x="103880" y="121038"/>
                    <a:pt x="14840" y="224918"/>
                    <a:pt x="32648" y="486166"/>
                  </a:cubicBezTo>
                  <a:cubicBezTo>
                    <a:pt x="50456" y="747414"/>
                    <a:pt x="195888" y="929979"/>
                    <a:pt x="0" y="1263911"/>
                  </a:cubicBezTo>
                  <a:cubicBezTo>
                    <a:pt x="0" y="1263911"/>
                    <a:pt x="151368" y="1584520"/>
                    <a:pt x="498689" y="1446476"/>
                  </a:cubicBezTo>
                  <a:cubicBezTo>
                    <a:pt x="846009" y="1308432"/>
                    <a:pt x="1028573" y="1464284"/>
                    <a:pt x="1179942" y="1459863"/>
                  </a:cubicBezTo>
                  <a:cubicBezTo>
                    <a:pt x="1331311" y="1455379"/>
                    <a:pt x="1442643" y="1353015"/>
                    <a:pt x="1393702" y="1134835"/>
                  </a:cubicBezTo>
                  <a:cubicBezTo>
                    <a:pt x="1344698" y="916654"/>
                    <a:pt x="1197813" y="996790"/>
                    <a:pt x="1131002" y="898846"/>
                  </a:cubicBezTo>
                  <a:cubicBezTo>
                    <a:pt x="1064189" y="800902"/>
                    <a:pt x="912821" y="662857"/>
                    <a:pt x="810393" y="627241"/>
                  </a:cubicBezTo>
                  <a:cubicBezTo>
                    <a:pt x="707965" y="591562"/>
                    <a:pt x="825233" y="60162"/>
                    <a:pt x="421521" y="23093"/>
                  </a:cubicBezTo>
                  <a:close/>
                </a:path>
              </a:pathLst>
            </a:custGeom>
            <a:solidFill>
              <a:srgbClr val="25265E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9502442" y="3552456"/>
              <a:ext cx="1599424" cy="2545113"/>
            </a:xfrm>
            <a:custGeom>
              <a:avLst/>
              <a:gdLst/>
              <a:ahLst/>
              <a:cxnLst/>
              <a:rect l="l" t="t" r="r" b="b"/>
              <a:pathLst>
                <a:path w="1599424" h="2545113">
                  <a:moveTo>
                    <a:pt x="607256" y="10420"/>
                  </a:moveTo>
                  <a:cubicBezTo>
                    <a:pt x="607256" y="10420"/>
                    <a:pt x="251032" y="56455"/>
                    <a:pt x="75919" y="293897"/>
                  </a:cubicBezTo>
                  <a:cubicBezTo>
                    <a:pt x="75919" y="293897"/>
                    <a:pt x="-33897" y="1709827"/>
                    <a:pt x="10623" y="2386660"/>
                  </a:cubicBezTo>
                  <a:cubicBezTo>
                    <a:pt x="10623" y="2386660"/>
                    <a:pt x="598352" y="2689460"/>
                    <a:pt x="1569081" y="2457892"/>
                  </a:cubicBezTo>
                  <a:cubicBezTo>
                    <a:pt x="1569081" y="2457892"/>
                    <a:pt x="1813974" y="53424"/>
                    <a:pt x="912330" y="0"/>
                  </a:cubicBezTo>
                  <a:lnTo>
                    <a:pt x="607256" y="10420"/>
                  </a:lnTo>
                  <a:close/>
                </a:path>
              </a:pathLst>
            </a:custGeom>
            <a:solidFill>
              <a:srgbClr val="D24927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2" name="Freeform 12"/>
            <p:cNvSpPr/>
            <p:nvPr/>
          </p:nvSpPr>
          <p:spPr>
            <a:xfrm>
              <a:off x="8082294" y="3602975"/>
              <a:ext cx="1782511" cy="1123036"/>
            </a:xfrm>
            <a:custGeom>
              <a:avLst/>
              <a:gdLst/>
              <a:ahLst/>
              <a:cxnLst/>
              <a:rect l="l" t="t" r="r" b="b"/>
              <a:pathLst>
                <a:path w="1782511" h="1123036">
                  <a:moveTo>
                    <a:pt x="1718731" y="32648"/>
                  </a:moveTo>
                  <a:cubicBezTo>
                    <a:pt x="1718731" y="32648"/>
                    <a:pt x="1504908" y="102744"/>
                    <a:pt x="866849" y="665340"/>
                  </a:cubicBezTo>
                  <a:cubicBezTo>
                    <a:pt x="836411" y="692178"/>
                    <a:pt x="789554" y="687126"/>
                    <a:pt x="765431" y="654541"/>
                  </a:cubicBezTo>
                  <a:lnTo>
                    <a:pt x="282024" y="0"/>
                  </a:lnTo>
                  <a:lnTo>
                    <a:pt x="0" y="210792"/>
                  </a:lnTo>
                  <a:lnTo>
                    <a:pt x="464651" y="916800"/>
                  </a:lnTo>
                  <a:cubicBezTo>
                    <a:pt x="591076" y="1108963"/>
                    <a:pt x="840452" y="1177480"/>
                    <a:pt x="1047329" y="1076883"/>
                  </a:cubicBezTo>
                  <a:lnTo>
                    <a:pt x="1782512" y="706513"/>
                  </a:lnTo>
                  <a:lnTo>
                    <a:pt x="1718731" y="32648"/>
                  </a:lnTo>
                  <a:close/>
                </a:path>
              </a:pathLst>
            </a:custGeom>
            <a:solidFill>
              <a:srgbClr val="D24927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8958741" y="3562723"/>
              <a:ext cx="1150956" cy="2554536"/>
            </a:xfrm>
            <a:custGeom>
              <a:avLst/>
              <a:gdLst/>
              <a:ahLst/>
              <a:cxnLst/>
              <a:rect l="l" t="t" r="r" b="b"/>
              <a:pathLst>
                <a:path w="1150956" h="2554536">
                  <a:moveTo>
                    <a:pt x="1150957" y="153"/>
                  </a:moveTo>
                  <a:cubicBezTo>
                    <a:pt x="1150957" y="153"/>
                    <a:pt x="821445" y="158973"/>
                    <a:pt x="963972" y="2554537"/>
                  </a:cubicBezTo>
                  <a:cubicBezTo>
                    <a:pt x="963972" y="2554537"/>
                    <a:pt x="647848" y="2530035"/>
                    <a:pt x="480881" y="2383087"/>
                  </a:cubicBezTo>
                  <a:cubicBezTo>
                    <a:pt x="480881" y="2383087"/>
                    <a:pt x="429667" y="1481443"/>
                    <a:pt x="474188" y="1178642"/>
                  </a:cubicBezTo>
                  <a:lnTo>
                    <a:pt x="133561" y="1234277"/>
                  </a:lnTo>
                  <a:lnTo>
                    <a:pt x="0" y="673259"/>
                  </a:lnTo>
                  <a:cubicBezTo>
                    <a:pt x="-63" y="673259"/>
                    <a:pt x="652268" y="-11720"/>
                    <a:pt x="1150957" y="153"/>
                  </a:cubicBezTo>
                  <a:close/>
                </a:path>
              </a:pathLst>
            </a:custGeom>
            <a:solidFill>
              <a:srgbClr val="FDBC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0087469" y="3167373"/>
              <a:ext cx="327239" cy="513036"/>
            </a:xfrm>
            <a:custGeom>
              <a:avLst/>
              <a:gdLst/>
              <a:ahLst/>
              <a:cxnLst/>
              <a:rect l="l" t="t" r="r" b="b"/>
              <a:pathLst>
                <a:path w="327239" h="513036">
                  <a:moveTo>
                    <a:pt x="0" y="117963"/>
                  </a:moveTo>
                  <a:cubicBezTo>
                    <a:pt x="0" y="117963"/>
                    <a:pt x="31196" y="351741"/>
                    <a:pt x="17808" y="463073"/>
                  </a:cubicBezTo>
                  <a:cubicBezTo>
                    <a:pt x="17808" y="463073"/>
                    <a:pt x="186985" y="616715"/>
                    <a:pt x="327239" y="385147"/>
                  </a:cubicBezTo>
                  <a:cubicBezTo>
                    <a:pt x="327239" y="385147"/>
                    <a:pt x="260428" y="327239"/>
                    <a:pt x="227085" y="0"/>
                  </a:cubicBezTo>
                  <a:lnTo>
                    <a:pt x="0" y="117963"/>
                  </a:lnTo>
                  <a:close/>
                </a:path>
              </a:pathLst>
            </a:custGeom>
            <a:solidFill>
              <a:srgbClr val="FDC2B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0087469" y="3167373"/>
              <a:ext cx="248050" cy="327087"/>
            </a:xfrm>
            <a:custGeom>
              <a:avLst/>
              <a:gdLst/>
              <a:ahLst/>
              <a:cxnLst/>
              <a:rect l="l" t="t" r="r" b="b"/>
              <a:pathLst>
                <a:path w="248050" h="327087">
                  <a:moveTo>
                    <a:pt x="248050" y="153200"/>
                  </a:moveTo>
                  <a:cubicBezTo>
                    <a:pt x="240346" y="110195"/>
                    <a:pt x="233147" y="59613"/>
                    <a:pt x="227085" y="0"/>
                  </a:cubicBezTo>
                  <a:lnTo>
                    <a:pt x="0" y="117963"/>
                  </a:lnTo>
                  <a:cubicBezTo>
                    <a:pt x="0" y="117963"/>
                    <a:pt x="14083" y="223674"/>
                    <a:pt x="19261" y="326734"/>
                  </a:cubicBezTo>
                  <a:cubicBezTo>
                    <a:pt x="125920" y="333554"/>
                    <a:pt x="201256" y="240472"/>
                    <a:pt x="248050" y="153200"/>
                  </a:cubicBezTo>
                  <a:close/>
                </a:path>
              </a:pathLst>
            </a:custGeom>
            <a:solidFill>
              <a:srgbClr val="FDC2B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9891976" y="2749069"/>
              <a:ext cx="524813" cy="665244"/>
            </a:xfrm>
            <a:custGeom>
              <a:avLst/>
              <a:gdLst/>
              <a:ahLst/>
              <a:cxnLst/>
              <a:rect l="l" t="t" r="r" b="b"/>
              <a:pathLst>
                <a:path w="524813" h="665244">
                  <a:moveTo>
                    <a:pt x="15897" y="96937"/>
                  </a:moveTo>
                  <a:cubicBezTo>
                    <a:pt x="15897" y="96937"/>
                    <a:pt x="-73143" y="548138"/>
                    <a:pt x="170233" y="649050"/>
                  </a:cubicBezTo>
                  <a:cubicBezTo>
                    <a:pt x="413673" y="749963"/>
                    <a:pt x="523490" y="346250"/>
                    <a:pt x="523490" y="346250"/>
                  </a:cubicBezTo>
                  <a:cubicBezTo>
                    <a:pt x="523490" y="346250"/>
                    <a:pt x="568010" y="-81207"/>
                    <a:pt x="140553" y="13770"/>
                  </a:cubicBezTo>
                  <a:lnTo>
                    <a:pt x="15897" y="96937"/>
                  </a:lnTo>
                  <a:close/>
                </a:path>
              </a:pathLst>
            </a:custGeom>
            <a:solidFill>
              <a:srgbClr val="FDC2B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0044402" y="2682213"/>
              <a:ext cx="445206" cy="425041"/>
            </a:xfrm>
            <a:custGeom>
              <a:avLst/>
              <a:gdLst/>
              <a:ahLst/>
              <a:cxnLst/>
              <a:rect l="l" t="t" r="r" b="b"/>
              <a:pathLst>
                <a:path w="445206" h="425041">
                  <a:moveTo>
                    <a:pt x="0" y="95530"/>
                  </a:moveTo>
                  <a:cubicBezTo>
                    <a:pt x="0" y="95530"/>
                    <a:pt x="127624" y="330066"/>
                    <a:pt x="412616" y="425042"/>
                  </a:cubicBezTo>
                  <a:cubicBezTo>
                    <a:pt x="412616" y="425042"/>
                    <a:pt x="528369" y="169730"/>
                    <a:pt x="323576" y="71785"/>
                  </a:cubicBezTo>
                  <a:cubicBezTo>
                    <a:pt x="118721" y="-26159"/>
                    <a:pt x="29680" y="-29127"/>
                    <a:pt x="0" y="95530"/>
                  </a:cubicBezTo>
                  <a:close/>
                </a:path>
              </a:pathLst>
            </a:custGeom>
            <a:solidFill>
              <a:srgbClr val="25265E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0201012" y="3552519"/>
              <a:ext cx="991825" cy="2640666"/>
            </a:xfrm>
            <a:custGeom>
              <a:avLst/>
              <a:gdLst/>
              <a:ahLst/>
              <a:cxnLst/>
              <a:rect l="l" t="t" r="r" b="b"/>
              <a:pathLst>
                <a:path w="991825" h="2640666">
                  <a:moveTo>
                    <a:pt x="213697" y="0"/>
                  </a:moveTo>
                  <a:cubicBezTo>
                    <a:pt x="213697" y="0"/>
                    <a:pt x="46730" y="182564"/>
                    <a:pt x="46730" y="563291"/>
                  </a:cubicBezTo>
                  <a:cubicBezTo>
                    <a:pt x="46730" y="944017"/>
                    <a:pt x="0" y="2640456"/>
                    <a:pt x="0" y="2640456"/>
                  </a:cubicBezTo>
                  <a:cubicBezTo>
                    <a:pt x="0" y="2640456"/>
                    <a:pt x="781471" y="2653844"/>
                    <a:pt x="915031" y="2466796"/>
                  </a:cubicBezTo>
                  <a:cubicBezTo>
                    <a:pt x="1048592" y="2279748"/>
                    <a:pt x="1108710" y="77926"/>
                    <a:pt x="213697" y="0"/>
                  </a:cubicBezTo>
                  <a:close/>
                </a:path>
              </a:pathLst>
            </a:custGeom>
            <a:solidFill>
              <a:srgbClr val="FDBC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0336783" y="4167024"/>
              <a:ext cx="793850" cy="1451609"/>
            </a:xfrm>
            <a:custGeom>
              <a:avLst/>
              <a:gdLst/>
              <a:ahLst/>
              <a:cxnLst/>
              <a:rect l="l" t="t" r="r" b="b"/>
              <a:pathLst>
                <a:path w="793850" h="1451609">
                  <a:moveTo>
                    <a:pt x="0" y="62328"/>
                  </a:moveTo>
                  <a:cubicBezTo>
                    <a:pt x="0" y="62328"/>
                    <a:pt x="195888" y="547693"/>
                    <a:pt x="258280" y="779198"/>
                  </a:cubicBezTo>
                  <a:lnTo>
                    <a:pt x="405228" y="992958"/>
                  </a:lnTo>
                  <a:cubicBezTo>
                    <a:pt x="405228" y="992958"/>
                    <a:pt x="472040" y="1126518"/>
                    <a:pt x="414132" y="1451610"/>
                  </a:cubicBezTo>
                  <a:cubicBezTo>
                    <a:pt x="414132" y="1451610"/>
                    <a:pt x="819297" y="743645"/>
                    <a:pt x="792585" y="512077"/>
                  </a:cubicBezTo>
                  <a:cubicBezTo>
                    <a:pt x="765873" y="280509"/>
                    <a:pt x="396324" y="0"/>
                    <a:pt x="396324" y="0"/>
                  </a:cubicBezTo>
                  <a:lnTo>
                    <a:pt x="0" y="62328"/>
                  </a:lnTo>
                  <a:close/>
                </a:path>
              </a:pathLst>
            </a:custGeom>
            <a:solidFill>
              <a:srgbClr val="FFBD22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 rot="17356105">
              <a:off x="10329281" y="3074923"/>
              <a:ext cx="153581" cy="111270"/>
            </a:xfrm>
            <a:custGeom>
              <a:avLst/>
              <a:gdLst/>
              <a:ahLst/>
              <a:cxnLst/>
              <a:rect l="l" t="t" r="r" b="b"/>
              <a:pathLst>
                <a:path w="153581" h="111270">
                  <a:moveTo>
                    <a:pt x="153582" y="55635"/>
                  </a:moveTo>
                  <a:cubicBezTo>
                    <a:pt x="153582" y="86362"/>
                    <a:pt x="119201" y="111271"/>
                    <a:pt x="76791" y="111271"/>
                  </a:cubicBezTo>
                  <a:cubicBezTo>
                    <a:pt x="34380" y="111271"/>
                    <a:pt x="0" y="86362"/>
                    <a:pt x="0" y="55635"/>
                  </a:cubicBezTo>
                  <a:cubicBezTo>
                    <a:pt x="0" y="24909"/>
                    <a:pt x="34380" y="0"/>
                    <a:pt x="76791" y="0"/>
                  </a:cubicBezTo>
                  <a:cubicBezTo>
                    <a:pt x="119201" y="0"/>
                    <a:pt x="153582" y="24909"/>
                    <a:pt x="153582" y="55635"/>
                  </a:cubicBezTo>
                  <a:close/>
                </a:path>
              </a:pathLst>
            </a:custGeom>
            <a:solidFill>
              <a:srgbClr val="FDC2B8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0244521" y="5908868"/>
              <a:ext cx="823465" cy="225739"/>
            </a:xfrm>
            <a:custGeom>
              <a:avLst/>
              <a:gdLst/>
              <a:ahLst/>
              <a:cxnLst/>
              <a:rect l="l" t="t" r="r" b="b"/>
              <a:pathLst>
                <a:path w="823465" h="225739">
                  <a:moveTo>
                    <a:pt x="7136" y="0"/>
                  </a:moveTo>
                  <a:lnTo>
                    <a:pt x="0" y="214833"/>
                  </a:lnTo>
                  <a:cubicBezTo>
                    <a:pt x="0" y="214833"/>
                    <a:pt x="544220" y="272110"/>
                    <a:pt x="823465" y="124151"/>
                  </a:cubicBezTo>
                  <a:lnTo>
                    <a:pt x="7136" y="0"/>
                  </a:lnTo>
                  <a:close/>
                </a:path>
              </a:pathLst>
            </a:custGeom>
            <a:solidFill>
              <a:srgbClr val="FFBD22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0122864" y="5141636"/>
              <a:ext cx="1295633" cy="946491"/>
            </a:xfrm>
            <a:custGeom>
              <a:avLst/>
              <a:gdLst/>
              <a:ahLst/>
              <a:cxnLst/>
              <a:rect l="l" t="t" r="r" b="b"/>
              <a:pathLst>
                <a:path w="1295633" h="946491">
                  <a:moveTo>
                    <a:pt x="1170881" y="946259"/>
                  </a:moveTo>
                  <a:lnTo>
                    <a:pt x="45816" y="840484"/>
                  </a:lnTo>
                  <a:cubicBezTo>
                    <a:pt x="18030" y="837896"/>
                    <a:pt x="-2367" y="813267"/>
                    <a:pt x="222" y="785482"/>
                  </a:cubicBezTo>
                  <a:lnTo>
                    <a:pt x="69749" y="45815"/>
                  </a:lnTo>
                  <a:cubicBezTo>
                    <a:pt x="72338" y="18030"/>
                    <a:pt x="96966" y="-2367"/>
                    <a:pt x="124752" y="222"/>
                  </a:cubicBezTo>
                  <a:lnTo>
                    <a:pt x="1249817" y="105996"/>
                  </a:lnTo>
                  <a:cubicBezTo>
                    <a:pt x="1277603" y="108586"/>
                    <a:pt x="1298000" y="133214"/>
                    <a:pt x="1295412" y="161000"/>
                  </a:cubicBezTo>
                  <a:lnTo>
                    <a:pt x="1225884" y="900666"/>
                  </a:lnTo>
                  <a:cubicBezTo>
                    <a:pt x="1223295" y="928514"/>
                    <a:pt x="1198667" y="948911"/>
                    <a:pt x="1170881" y="946259"/>
                  </a:cubicBezTo>
                  <a:close/>
                </a:path>
              </a:pathLst>
            </a:custGeom>
            <a:solidFill>
              <a:srgbClr val="FFFAEA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0519220" y="5794441"/>
              <a:ext cx="467619" cy="314522"/>
            </a:xfrm>
            <a:custGeom>
              <a:avLst/>
              <a:gdLst/>
              <a:ahLst/>
              <a:cxnLst/>
              <a:rect l="l" t="t" r="r" b="b"/>
              <a:pathLst>
                <a:path w="467619" h="314522">
                  <a:moveTo>
                    <a:pt x="236114" y="0"/>
                  </a:moveTo>
                  <a:cubicBezTo>
                    <a:pt x="236114" y="0"/>
                    <a:pt x="184900" y="191468"/>
                    <a:pt x="91377" y="229295"/>
                  </a:cubicBezTo>
                  <a:cubicBezTo>
                    <a:pt x="91377" y="229295"/>
                    <a:pt x="44646" y="238198"/>
                    <a:pt x="22354" y="222601"/>
                  </a:cubicBezTo>
                  <a:cubicBezTo>
                    <a:pt x="63" y="207003"/>
                    <a:pt x="-26649" y="262700"/>
                    <a:pt x="57971" y="293833"/>
                  </a:cubicBezTo>
                  <a:cubicBezTo>
                    <a:pt x="142591" y="325029"/>
                    <a:pt x="322881" y="327239"/>
                    <a:pt x="396387" y="256007"/>
                  </a:cubicBezTo>
                  <a:cubicBezTo>
                    <a:pt x="396387" y="256007"/>
                    <a:pt x="454295" y="198099"/>
                    <a:pt x="467619" y="66749"/>
                  </a:cubicBezTo>
                  <a:lnTo>
                    <a:pt x="236114" y="0"/>
                  </a:lnTo>
                  <a:close/>
                </a:path>
              </a:pathLst>
            </a:custGeom>
            <a:solidFill>
              <a:srgbClr val="FFD2CC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0361284" y="3668272"/>
              <a:ext cx="923935" cy="2288652"/>
            </a:xfrm>
            <a:custGeom>
              <a:avLst/>
              <a:gdLst/>
              <a:ahLst/>
              <a:cxnLst/>
              <a:rect l="l" t="t" r="r" b="b"/>
              <a:pathLst>
                <a:path w="923935" h="2288652">
                  <a:moveTo>
                    <a:pt x="336206" y="0"/>
                  </a:moveTo>
                  <a:cubicBezTo>
                    <a:pt x="336206" y="0"/>
                    <a:pt x="692430" y="284992"/>
                    <a:pt x="923935" y="1041898"/>
                  </a:cubicBezTo>
                  <a:cubicBezTo>
                    <a:pt x="923935" y="1041898"/>
                    <a:pt x="799279" y="1870100"/>
                    <a:pt x="630039" y="2288652"/>
                  </a:cubicBezTo>
                  <a:lnTo>
                    <a:pt x="313914" y="2217420"/>
                  </a:lnTo>
                  <a:cubicBezTo>
                    <a:pt x="313914" y="2217420"/>
                    <a:pt x="520981" y="1242270"/>
                    <a:pt x="527674" y="1108710"/>
                  </a:cubicBezTo>
                  <a:cubicBezTo>
                    <a:pt x="534368" y="975149"/>
                    <a:pt x="0" y="360645"/>
                    <a:pt x="0" y="360645"/>
                  </a:cubicBezTo>
                </a:path>
              </a:pathLst>
            </a:custGeom>
            <a:solidFill>
              <a:srgbClr val="D24927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0292262" y="3611880"/>
              <a:ext cx="952921" cy="1187393"/>
            </a:xfrm>
            <a:custGeom>
              <a:avLst/>
              <a:gdLst/>
              <a:ahLst/>
              <a:cxnLst/>
              <a:rect l="l" t="t" r="r" b="b"/>
              <a:pathLst>
                <a:path w="952921" h="1187393">
                  <a:moveTo>
                    <a:pt x="328060" y="0"/>
                  </a:moveTo>
                  <a:cubicBezTo>
                    <a:pt x="328060" y="0"/>
                    <a:pt x="730257" y="207761"/>
                    <a:pt x="952921" y="946922"/>
                  </a:cubicBezTo>
                  <a:cubicBezTo>
                    <a:pt x="952921" y="946922"/>
                    <a:pt x="681317" y="1111678"/>
                    <a:pt x="333996" y="1187394"/>
                  </a:cubicBezTo>
                  <a:lnTo>
                    <a:pt x="0" y="550660"/>
                  </a:lnTo>
                  <a:cubicBezTo>
                    <a:pt x="0" y="550660"/>
                    <a:pt x="41552" y="121688"/>
                    <a:pt x="328060" y="0"/>
                  </a:cubicBezTo>
                  <a:close/>
                </a:path>
              </a:pathLst>
            </a:custGeom>
            <a:solidFill>
              <a:srgbClr val="FDBC0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6729718" y="4584602"/>
              <a:ext cx="2053829" cy="953102"/>
            </a:xfrm>
            <a:custGeom>
              <a:avLst/>
              <a:gdLst/>
              <a:ahLst/>
              <a:cxnLst/>
              <a:rect l="l" t="t" r="r" b="b"/>
              <a:pathLst>
                <a:path w="2053829" h="953102">
                  <a:moveTo>
                    <a:pt x="2019999" y="871613"/>
                  </a:moveTo>
                  <a:lnTo>
                    <a:pt x="481369" y="953012"/>
                  </a:lnTo>
                  <a:cubicBezTo>
                    <a:pt x="456425" y="954338"/>
                    <a:pt x="432997" y="941077"/>
                    <a:pt x="421314" y="919038"/>
                  </a:cubicBezTo>
                  <a:lnTo>
                    <a:pt x="4214" y="133841"/>
                  </a:lnTo>
                  <a:cubicBezTo>
                    <a:pt x="-8037" y="110791"/>
                    <a:pt x="7813" y="82879"/>
                    <a:pt x="33831" y="81490"/>
                  </a:cubicBezTo>
                  <a:lnTo>
                    <a:pt x="1572461" y="91"/>
                  </a:lnTo>
                  <a:cubicBezTo>
                    <a:pt x="1597405" y="-1235"/>
                    <a:pt x="1620833" y="12026"/>
                    <a:pt x="1632516" y="34065"/>
                  </a:cubicBezTo>
                  <a:lnTo>
                    <a:pt x="2049616" y="819262"/>
                  </a:lnTo>
                  <a:cubicBezTo>
                    <a:pt x="2061867" y="842311"/>
                    <a:pt x="2046016" y="870223"/>
                    <a:pt x="2019999" y="871613"/>
                  </a:cubicBezTo>
                  <a:close/>
                </a:path>
              </a:pathLst>
            </a:custGeom>
            <a:solidFill>
              <a:srgbClr val="C86E56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7426932" y="5007666"/>
              <a:ext cx="859524" cy="1842756"/>
            </a:xfrm>
            <a:custGeom>
              <a:avLst/>
              <a:gdLst/>
              <a:ahLst/>
              <a:cxnLst/>
              <a:rect l="l" t="t" r="r" b="b"/>
              <a:pathLst>
                <a:path w="859524" h="1842756">
                  <a:moveTo>
                    <a:pt x="849230" y="127056"/>
                  </a:moveTo>
                  <a:lnTo>
                    <a:pt x="849293" y="126488"/>
                  </a:lnTo>
                  <a:lnTo>
                    <a:pt x="704177" y="0"/>
                  </a:lnTo>
                  <a:lnTo>
                    <a:pt x="633512" y="129203"/>
                  </a:lnTo>
                  <a:lnTo>
                    <a:pt x="29553" y="161157"/>
                  </a:lnTo>
                  <a:cubicBezTo>
                    <a:pt x="13008" y="162041"/>
                    <a:pt x="0" y="175744"/>
                    <a:pt x="0" y="192289"/>
                  </a:cubicBezTo>
                  <a:lnTo>
                    <a:pt x="0" y="1842756"/>
                  </a:lnTo>
                  <a:lnTo>
                    <a:pt x="859523" y="1842756"/>
                  </a:lnTo>
                  <a:lnTo>
                    <a:pt x="859523" y="150169"/>
                  </a:lnTo>
                  <a:cubicBezTo>
                    <a:pt x="859587" y="140949"/>
                    <a:pt x="855545" y="132803"/>
                    <a:pt x="849230" y="127056"/>
                  </a:cubicBezTo>
                  <a:close/>
                </a:path>
              </a:pathLst>
            </a:custGeom>
            <a:solidFill>
              <a:srgbClr val="341510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7281815" y="4998275"/>
              <a:ext cx="859523" cy="1851704"/>
            </a:xfrm>
            <a:custGeom>
              <a:avLst/>
              <a:gdLst/>
              <a:ahLst/>
              <a:cxnLst/>
              <a:rect l="l" t="t" r="r" b="b"/>
              <a:pathLst>
                <a:path w="859523" h="1851704">
                  <a:moveTo>
                    <a:pt x="0" y="73361"/>
                  </a:moveTo>
                  <a:lnTo>
                    <a:pt x="0" y="1851705"/>
                  </a:lnTo>
                  <a:lnTo>
                    <a:pt x="859523" y="1851705"/>
                  </a:lnTo>
                  <a:lnTo>
                    <a:pt x="859523" y="31177"/>
                  </a:lnTo>
                  <a:cubicBezTo>
                    <a:pt x="859523" y="13306"/>
                    <a:pt x="844557" y="-903"/>
                    <a:pt x="826685" y="45"/>
                  </a:cubicBezTo>
                  <a:lnTo>
                    <a:pt x="29553" y="42228"/>
                  </a:lnTo>
                  <a:cubicBezTo>
                    <a:pt x="13008" y="43049"/>
                    <a:pt x="0" y="56753"/>
                    <a:pt x="0" y="73361"/>
                  </a:cubicBezTo>
                  <a:close/>
                </a:path>
              </a:pathLst>
            </a:custGeom>
            <a:solidFill>
              <a:srgbClr val="FFC895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29" name="Group 29"/>
            <p:cNvGrpSpPr/>
            <p:nvPr/>
          </p:nvGrpSpPr>
          <p:grpSpPr>
            <a:xfrm>
              <a:off x="5738259" y="5399254"/>
              <a:ext cx="1172174" cy="1045519"/>
              <a:chOff x="5738259" y="5399254"/>
              <a:chExt cx="1172174" cy="1045519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5738259" y="5399254"/>
                <a:ext cx="577752" cy="723373"/>
              </a:xfrm>
              <a:custGeom>
                <a:avLst/>
                <a:gdLst/>
                <a:ahLst/>
                <a:cxnLst/>
                <a:rect l="l" t="t" r="r" b="b"/>
                <a:pathLst>
                  <a:path w="577752" h="723373">
                    <a:moveTo>
                      <a:pt x="0" y="239904"/>
                    </a:moveTo>
                    <a:cubicBezTo>
                      <a:pt x="0" y="157620"/>
                      <a:pt x="126740" y="9157"/>
                      <a:pt x="577752" y="0"/>
                    </a:cubicBezTo>
                    <a:lnTo>
                      <a:pt x="577752" y="350351"/>
                    </a:lnTo>
                    <a:cubicBezTo>
                      <a:pt x="577752" y="350351"/>
                      <a:pt x="76853" y="339427"/>
                      <a:pt x="0" y="723374"/>
                    </a:cubicBezTo>
                    <a:lnTo>
                      <a:pt x="0" y="239904"/>
                    </a:lnTo>
                    <a:close/>
                  </a:path>
                </a:pathLst>
              </a:custGeom>
              <a:solidFill>
                <a:srgbClr val="C86E56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5738322" y="5636947"/>
                <a:ext cx="1172111" cy="807825"/>
              </a:xfrm>
              <a:custGeom>
                <a:avLst/>
                <a:gdLst/>
                <a:ahLst/>
                <a:cxnLst/>
                <a:rect l="l" t="t" r="r" b="b"/>
                <a:pathLst>
                  <a:path w="1172111" h="807825">
                    <a:moveTo>
                      <a:pt x="1172112" y="286634"/>
                    </a:moveTo>
                    <a:lnTo>
                      <a:pt x="1172112" y="806478"/>
                    </a:lnTo>
                    <a:cubicBezTo>
                      <a:pt x="1172112" y="806478"/>
                      <a:pt x="309431" y="841463"/>
                      <a:pt x="38521" y="554955"/>
                    </a:cubicBezTo>
                    <a:cubicBezTo>
                      <a:pt x="13262" y="528243"/>
                      <a:pt x="0" y="498057"/>
                      <a:pt x="0" y="467493"/>
                    </a:cubicBezTo>
                    <a:lnTo>
                      <a:pt x="0" y="0"/>
                    </a:lnTo>
                    <a:cubicBezTo>
                      <a:pt x="35806" y="166209"/>
                      <a:pt x="380411" y="290865"/>
                      <a:pt x="1172112" y="286634"/>
                    </a:cubicBezTo>
                    <a:close/>
                  </a:path>
                </a:pathLst>
              </a:custGeom>
              <a:solidFill>
                <a:srgbClr val="FCCA99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0704121" y="4205734"/>
              <a:ext cx="1275361" cy="1343967"/>
              <a:chOff x="10704121" y="4205734"/>
              <a:chExt cx="1275361" cy="1343967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11356642" y="4205734"/>
                <a:ext cx="622777" cy="921283"/>
              </a:xfrm>
              <a:custGeom>
                <a:avLst/>
                <a:gdLst/>
                <a:ahLst/>
                <a:cxnLst/>
                <a:rect l="l" t="t" r="r" b="b"/>
                <a:pathLst>
                  <a:path w="622777" h="921283">
                    <a:moveTo>
                      <a:pt x="622777" y="305516"/>
                    </a:moveTo>
                    <a:cubicBezTo>
                      <a:pt x="622777" y="200688"/>
                      <a:pt x="486122" y="11682"/>
                      <a:pt x="0" y="0"/>
                    </a:cubicBezTo>
                    <a:lnTo>
                      <a:pt x="0" y="446212"/>
                    </a:lnTo>
                    <a:cubicBezTo>
                      <a:pt x="0" y="446212"/>
                      <a:pt x="539925" y="432319"/>
                      <a:pt x="622777" y="921283"/>
                    </a:cubicBezTo>
                    <a:lnTo>
                      <a:pt x="622777" y="305516"/>
                    </a:lnTo>
                    <a:close/>
                  </a:path>
                </a:pathLst>
              </a:custGeom>
              <a:solidFill>
                <a:srgbClr val="341510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4" name="Freeform 34"/>
              <p:cNvSpPr/>
              <p:nvPr/>
            </p:nvSpPr>
            <p:spPr>
              <a:xfrm>
                <a:off x="10704121" y="4511187"/>
                <a:ext cx="1275361" cy="1038514"/>
              </a:xfrm>
              <a:custGeom>
                <a:avLst/>
                <a:gdLst/>
                <a:ahLst/>
                <a:cxnLst/>
                <a:rect l="l" t="t" r="r" b="b"/>
                <a:pathLst>
                  <a:path w="1275361" h="1038514">
                    <a:moveTo>
                      <a:pt x="0" y="368538"/>
                    </a:moveTo>
                    <a:lnTo>
                      <a:pt x="0" y="1036783"/>
                    </a:lnTo>
                    <a:cubicBezTo>
                      <a:pt x="0" y="1036783"/>
                      <a:pt x="938649" y="1081745"/>
                      <a:pt x="1233430" y="713459"/>
                    </a:cubicBezTo>
                    <a:cubicBezTo>
                      <a:pt x="1260963" y="679106"/>
                      <a:pt x="1275361" y="640333"/>
                      <a:pt x="1275361" y="600991"/>
                    </a:cubicBezTo>
                    <a:lnTo>
                      <a:pt x="1275361" y="0"/>
                    </a:lnTo>
                    <a:cubicBezTo>
                      <a:pt x="1236335" y="213760"/>
                      <a:pt x="861355" y="373970"/>
                      <a:pt x="0" y="368538"/>
                    </a:cubicBezTo>
                    <a:close/>
                  </a:path>
                </a:pathLst>
              </a:custGeom>
              <a:solidFill>
                <a:srgbClr val="C86E56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35" name="Freeform 35"/>
            <p:cNvSpPr/>
            <p:nvPr/>
          </p:nvSpPr>
          <p:spPr>
            <a:xfrm>
              <a:off x="9415681" y="4527795"/>
              <a:ext cx="219829" cy="782228"/>
            </a:xfrm>
            <a:custGeom>
              <a:avLst/>
              <a:gdLst/>
              <a:ahLst/>
              <a:cxnLst/>
              <a:rect l="l" t="t" r="r" b="b"/>
              <a:pathLst>
                <a:path w="219829" h="782228">
                  <a:moveTo>
                    <a:pt x="219830" y="0"/>
                  </a:moveTo>
                  <a:lnTo>
                    <a:pt x="17752" y="214707"/>
                  </a:lnTo>
                  <a:cubicBezTo>
                    <a:pt x="17752" y="214707"/>
                    <a:pt x="-7255" y="415143"/>
                    <a:pt x="2091" y="782229"/>
                  </a:cubicBezTo>
                  <a:cubicBezTo>
                    <a:pt x="2091" y="782229"/>
                    <a:pt x="74587" y="252597"/>
                    <a:pt x="219830" y="0"/>
                  </a:cubicBezTo>
                  <a:close/>
                </a:path>
              </a:pathLst>
            </a:custGeom>
            <a:solidFill>
              <a:srgbClr val="FFBD22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>
            <a:off x="12191319" y="0"/>
            <a:ext cx="684" cy="13546"/>
          </a:xfrm>
          <a:custGeom>
            <a:avLst/>
            <a:gdLst/>
            <a:ahLst/>
            <a:cxnLst/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l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2F2F2F"/>
                </a:solidFill>
                <a:latin typeface="Arial"/>
                <a:ea typeface="Arial"/>
              </a:rPr>
              <a:t>Click to edit Master text styles</a:t>
            </a: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2F2F2F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2F2F2F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2F2F2F"/>
                </a:solidFill>
                <a:latin typeface="Arial"/>
                <a:ea typeface="Arial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-4903"/>
            <a:ext cx="2384425" cy="1736073"/>
          </a:xfrm>
          <a:custGeom>
            <a:avLst/>
            <a:gdLst/>
            <a:ahLst/>
            <a:cxnLst/>
            <a:rect l="l" t="t" r="r" b="b"/>
            <a:pathLst>
              <a:path w="2384425" h="1736073">
                <a:moveTo>
                  <a:pt x="0" y="0"/>
                </a:moveTo>
                <a:lnTo>
                  <a:pt x="2383817" y="0"/>
                </a:lnTo>
                <a:lnTo>
                  <a:pt x="2384425" y="12048"/>
                </a:lnTo>
                <a:cubicBezTo>
                  <a:pt x="2384425" y="964201"/>
                  <a:pt x="1612553" y="1736073"/>
                  <a:pt x="660400" y="1736073"/>
                </a:cubicBezTo>
                <a:cubicBezTo>
                  <a:pt x="481871" y="1736073"/>
                  <a:pt x="309681" y="1708937"/>
                  <a:pt x="147728" y="1658564"/>
                </a:cubicBezTo>
                <a:lnTo>
                  <a:pt x="0" y="16044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ctrTitle"/>
          </p:nvPr>
        </p:nvSpPr>
        <p:spPr>
          <a:xfrm>
            <a:off x="660400" y="2687169"/>
            <a:ext cx="6654800" cy="646331"/>
          </a:xfrm>
        </p:spPr>
        <p:txBody>
          <a:bodyPr vert="horz" lIns="91440" tIns="45720" rIns="91440" bIns="45720" anchor="b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40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Introduction au Monde Numérique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ubTitle" idx="1"/>
          </p:nvPr>
        </p:nvSpPr>
        <p:spPr>
          <a:xfrm>
            <a:off x="660400" y="3847665"/>
            <a:ext cx="1666543" cy="535853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1600" b="0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Rapporteur</a:t>
            </a:r>
          </a:p>
        </p:txBody>
      </p:sp>
      <p:sp>
        <p:nvSpPr>
          <p:cNvPr id="5" name="Freeform 5"/>
          <p:cNvSpPr/>
          <p:nvPr/>
        </p:nvSpPr>
        <p:spPr>
          <a:xfrm>
            <a:off x="8303126" y="0"/>
            <a:ext cx="647468" cy="2039718"/>
          </a:xfrm>
          <a:custGeom>
            <a:avLst/>
            <a:gdLst/>
            <a:ahLst/>
            <a:cxnLst/>
            <a:rect l="l" t="t" r="r" b="b"/>
            <a:pathLst>
              <a:path w="647468" h="2039718">
                <a:moveTo>
                  <a:pt x="361971" y="1205076"/>
                </a:moveTo>
                <a:lnTo>
                  <a:pt x="337217" y="1205076"/>
                </a:lnTo>
                <a:lnTo>
                  <a:pt x="337217" y="0"/>
                </a:lnTo>
                <a:lnTo>
                  <a:pt x="310189" y="0"/>
                </a:lnTo>
                <a:lnTo>
                  <a:pt x="310189" y="1205076"/>
                </a:lnTo>
                <a:lnTo>
                  <a:pt x="285434" y="1205076"/>
                </a:lnTo>
                <a:cubicBezTo>
                  <a:pt x="127751" y="1205076"/>
                  <a:pt x="0" y="1332890"/>
                  <a:pt x="0" y="1490510"/>
                </a:cubicBezTo>
                <a:lnTo>
                  <a:pt x="0" y="1993682"/>
                </a:lnTo>
                <a:cubicBezTo>
                  <a:pt x="0" y="2019069"/>
                  <a:pt x="20587" y="2039718"/>
                  <a:pt x="46036" y="2039718"/>
                </a:cubicBezTo>
                <a:lnTo>
                  <a:pt x="601433" y="2039718"/>
                </a:lnTo>
                <a:cubicBezTo>
                  <a:pt x="626882" y="2039718"/>
                  <a:pt x="647469" y="2019132"/>
                  <a:pt x="647469" y="1993682"/>
                </a:cubicBezTo>
                <a:lnTo>
                  <a:pt x="647469" y="1490510"/>
                </a:lnTo>
                <a:cubicBezTo>
                  <a:pt x="647405" y="1332890"/>
                  <a:pt x="519592" y="1205076"/>
                  <a:pt x="361971" y="1205076"/>
                </a:cubicBezTo>
                <a:close/>
              </a:path>
            </a:pathLst>
          </a:custGeom>
          <a:solidFill>
            <a:srgbClr val="FCCA9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9591306" y="0"/>
            <a:ext cx="442107" cy="1392565"/>
          </a:xfrm>
          <a:custGeom>
            <a:avLst/>
            <a:gdLst/>
            <a:ahLst/>
            <a:cxnLst/>
            <a:rect l="l" t="t" r="r" b="b"/>
            <a:pathLst>
              <a:path w="442107" h="1392565">
                <a:moveTo>
                  <a:pt x="247166" y="822707"/>
                </a:moveTo>
                <a:lnTo>
                  <a:pt x="230242" y="822707"/>
                </a:lnTo>
                <a:lnTo>
                  <a:pt x="230242" y="0"/>
                </a:lnTo>
                <a:lnTo>
                  <a:pt x="211803" y="0"/>
                </a:lnTo>
                <a:lnTo>
                  <a:pt x="211803" y="822707"/>
                </a:lnTo>
                <a:lnTo>
                  <a:pt x="194878" y="822707"/>
                </a:lnTo>
                <a:cubicBezTo>
                  <a:pt x="87272" y="822707"/>
                  <a:pt x="0" y="909980"/>
                  <a:pt x="0" y="1017586"/>
                </a:cubicBezTo>
                <a:lnTo>
                  <a:pt x="0" y="1361117"/>
                </a:lnTo>
                <a:cubicBezTo>
                  <a:pt x="0" y="1378483"/>
                  <a:pt x="14082" y="1392566"/>
                  <a:pt x="31448" y="1392566"/>
                </a:cubicBezTo>
                <a:lnTo>
                  <a:pt x="410659" y="1392566"/>
                </a:lnTo>
                <a:cubicBezTo>
                  <a:pt x="428025" y="1392566"/>
                  <a:pt x="442107" y="1378483"/>
                  <a:pt x="442107" y="1361117"/>
                </a:cubicBezTo>
                <a:lnTo>
                  <a:pt x="442107" y="1017586"/>
                </a:lnTo>
                <a:cubicBezTo>
                  <a:pt x="442044" y="909980"/>
                  <a:pt x="354772" y="822707"/>
                  <a:pt x="247166" y="822707"/>
                </a:cubicBezTo>
                <a:close/>
              </a:path>
            </a:pathLst>
          </a:custGeom>
          <a:solidFill>
            <a:srgbClr val="FCCA99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10795000" y="6540500"/>
            <a:ext cx="1270000" cy="190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rtlCol="0" anchor="t"/>
          <a:lstStyle/>
          <a:p>
            <a:pPr algn="r">
              <a:defRPr/>
            </a:pPr>
            <a:r>
              <a:rPr lang="en-US" sz="800" b="0" i="0" u="none" baseline="0">
                <a:solidFill>
                  <a:srgbClr val="808080"/>
                </a:solidFill>
                <a:latin typeface="Microsoft YaHei"/>
                <a:ea typeface="Microsoft YaHei"/>
              </a:rPr>
              <a:t>Created By AI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3467581"/>
            <a:ext cx="5972412" cy="424732"/>
          </a:xfrm>
        </p:spPr>
        <p:txBody>
          <a:bodyPr vert="horz" lIns="91440" tIns="45720" rIns="91440" bIns="45720" anchor="t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Vocabulaire Essentiel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0400" y="2529899"/>
            <a:ext cx="822713" cy="822713"/>
          </a:xfrm>
          <a:prstGeom prst="roundRect">
            <a:avLst>
              <a:gd name="adj" fmla="val 25602"/>
            </a:avLst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flipH="1">
            <a:off x="950706" y="1398349"/>
            <a:ext cx="3138694" cy="134485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2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Est un logiciel conçu pour effectuer une tâche spécifique sur un ordinateur ou un appareil mobile, comme un traitement de texte, un jeu ou un outil de communication.</a:t>
            </a:r>
            <a:endParaRPr lang="en-US" sz="1100" dirty="0"/>
          </a:p>
        </p:txBody>
      </p:sp>
      <p:sp>
        <p:nvSpPr>
          <p:cNvPr id="3" name="AutoShape 3"/>
          <p:cNvSpPr/>
          <p:nvPr/>
        </p:nvSpPr>
        <p:spPr>
          <a:xfrm>
            <a:off x="713095" y="1283091"/>
            <a:ext cx="360001" cy="36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811680" y="1408498"/>
            <a:ext cx="162833" cy="109186"/>
          </a:xfrm>
          <a:custGeom>
            <a:avLst/>
            <a:gdLst/>
            <a:ahLst/>
            <a:cxnLst/>
            <a:rect l="l" t="t" r="r" b="b"/>
            <a:pathLst>
              <a:path w="195399" h="131023">
                <a:moveTo>
                  <a:pt x="195400" y="0"/>
                </a:moveTo>
                <a:lnTo>
                  <a:pt x="64376" y="131023"/>
                </a:lnTo>
                <a:lnTo>
                  <a:pt x="0" y="66647"/>
                </a:ln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beve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" name="TextBox 5"/>
          <p:cNvSpPr txBox="1"/>
          <p:nvPr/>
        </p:nvSpPr>
        <p:spPr>
          <a:xfrm flipH="1">
            <a:off x="950706" y="3304454"/>
            <a:ext cx="3138694" cy="852742"/>
          </a:xfrm>
          <a:prstGeom prst="round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Télécharger signifie transférer des données d'un serveur distant vers votre appareil, tandis que téléverser consiste à envoyer des données de votre appareil vers un serveur.</a:t>
            </a:r>
            <a:endParaRPr lang="en-US" sz="1100" dirty="0"/>
          </a:p>
        </p:txBody>
      </p:sp>
      <p:sp>
        <p:nvSpPr>
          <p:cNvPr id="6" name="AutoShape 6"/>
          <p:cNvSpPr/>
          <p:nvPr/>
        </p:nvSpPr>
        <p:spPr>
          <a:xfrm>
            <a:off x="713095" y="3067701"/>
            <a:ext cx="360001" cy="36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algn="ctr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811680" y="3193108"/>
            <a:ext cx="162833" cy="109186"/>
          </a:xfrm>
          <a:custGeom>
            <a:avLst/>
            <a:gdLst/>
            <a:ahLst/>
            <a:cxnLst/>
            <a:rect l="l" t="t" r="r" b="b"/>
            <a:pathLst>
              <a:path w="195399" h="131023">
                <a:moveTo>
                  <a:pt x="195400" y="0"/>
                </a:moveTo>
                <a:lnTo>
                  <a:pt x="64376" y="131023"/>
                </a:lnTo>
                <a:lnTo>
                  <a:pt x="0" y="66647"/>
                </a:ln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beve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8" name="TextBox 8"/>
          <p:cNvSpPr txBox="1"/>
          <p:nvPr/>
        </p:nvSpPr>
        <p:spPr>
          <a:xfrm flipH="1">
            <a:off x="950706" y="5089064"/>
            <a:ext cx="3138694" cy="1387936"/>
          </a:xfrm>
          <a:prstGeom prst="round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200" b="0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L'extension d'un fichier, comme .docx ou .jpg, indique le type de données contenues dans le fichier, aidant le système d'exploitation à l'ouvrir avec le programme approprié.</a:t>
            </a:r>
            <a:endParaRPr lang="en-US" sz="1100" dirty="0"/>
          </a:p>
        </p:txBody>
      </p:sp>
      <p:sp>
        <p:nvSpPr>
          <p:cNvPr id="9" name="AutoShape 9"/>
          <p:cNvSpPr/>
          <p:nvPr/>
        </p:nvSpPr>
        <p:spPr>
          <a:xfrm>
            <a:off x="713095" y="4852311"/>
            <a:ext cx="360001" cy="36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811680" y="4977718"/>
            <a:ext cx="162833" cy="109186"/>
          </a:xfrm>
          <a:custGeom>
            <a:avLst/>
            <a:gdLst/>
            <a:ahLst/>
            <a:cxnLst/>
            <a:rect l="l" t="t" r="r" b="b"/>
            <a:pathLst>
              <a:path w="195399" h="131023">
                <a:moveTo>
                  <a:pt x="195400" y="0"/>
                </a:moveTo>
                <a:lnTo>
                  <a:pt x="64376" y="131023"/>
                </a:lnTo>
                <a:lnTo>
                  <a:pt x="0" y="66647"/>
                </a:ln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beve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11" name="TextBox 11"/>
          <p:cNvSpPr txBox="1"/>
          <p:nvPr/>
        </p:nvSpPr>
        <p:spPr>
          <a:xfrm flipH="1">
            <a:off x="8340211" y="1519844"/>
            <a:ext cx="3138694" cy="14635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2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Le Cloud fait référence au stockage et à l'accès à des données et des programmes via Internet, plutôt que sur un appareil local, offrant flexibilité et partage simplifié.</a:t>
            </a:r>
            <a:endParaRPr lang="en-US" sz="1100" dirty="0"/>
          </a:p>
        </p:txBody>
      </p:sp>
      <p:sp>
        <p:nvSpPr>
          <p:cNvPr id="12" name="AutoShape 12"/>
          <p:cNvSpPr/>
          <p:nvPr/>
        </p:nvSpPr>
        <p:spPr>
          <a:xfrm>
            <a:off x="8102600" y="1283091"/>
            <a:ext cx="360001" cy="36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algn="ctr"/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8201185" y="1408498"/>
            <a:ext cx="162833" cy="109186"/>
          </a:xfrm>
          <a:custGeom>
            <a:avLst/>
            <a:gdLst/>
            <a:ahLst/>
            <a:cxnLst/>
            <a:rect l="l" t="t" r="r" b="b"/>
            <a:pathLst>
              <a:path w="195399" h="131023">
                <a:moveTo>
                  <a:pt x="195400" y="0"/>
                </a:moveTo>
                <a:lnTo>
                  <a:pt x="64376" y="131023"/>
                </a:lnTo>
                <a:lnTo>
                  <a:pt x="0" y="66647"/>
                </a:ln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beve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14" name="TextBox 14"/>
          <p:cNvSpPr txBox="1"/>
          <p:nvPr/>
        </p:nvSpPr>
        <p:spPr>
          <a:xfrm flipH="1">
            <a:off x="8340211" y="3400601"/>
            <a:ext cx="3138694" cy="1103512"/>
          </a:xfrm>
          <a:prstGeom prst="round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200" b="0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Une sauvegarde est une copie de vos données importantes stockée en lieu sûr, permettant de les restaurer en cas de perte ou de dommage.</a:t>
            </a:r>
            <a:endParaRPr lang="en-US" sz="1100" dirty="0"/>
          </a:p>
        </p:txBody>
      </p:sp>
      <p:sp>
        <p:nvSpPr>
          <p:cNvPr id="15" name="AutoShape 15"/>
          <p:cNvSpPr/>
          <p:nvPr/>
        </p:nvSpPr>
        <p:spPr>
          <a:xfrm>
            <a:off x="8102600" y="3163848"/>
            <a:ext cx="360001" cy="36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algn="ctr"/>
            <a:endParaRPr/>
          </a:p>
        </p:txBody>
      </p:sp>
      <p:sp>
        <p:nvSpPr>
          <p:cNvPr id="16" name="Freeform 16"/>
          <p:cNvSpPr/>
          <p:nvPr/>
        </p:nvSpPr>
        <p:spPr>
          <a:xfrm>
            <a:off x="8201185" y="3289255"/>
            <a:ext cx="162833" cy="109186"/>
          </a:xfrm>
          <a:custGeom>
            <a:avLst/>
            <a:gdLst/>
            <a:ahLst/>
            <a:cxnLst/>
            <a:rect l="l" t="t" r="r" b="b"/>
            <a:pathLst>
              <a:path w="195399" h="131023">
                <a:moveTo>
                  <a:pt x="195400" y="0"/>
                </a:moveTo>
                <a:lnTo>
                  <a:pt x="64376" y="131023"/>
                </a:lnTo>
                <a:lnTo>
                  <a:pt x="0" y="66647"/>
                </a:ln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beve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17" name="TextBox 17"/>
          <p:cNvSpPr txBox="1"/>
          <p:nvPr/>
        </p:nvSpPr>
        <p:spPr>
          <a:xfrm flipH="1">
            <a:off x="8340211" y="5281358"/>
            <a:ext cx="3138694" cy="1195642"/>
          </a:xfrm>
          <a:prstGeom prst="roundRect">
            <a:avLst/>
          </a:prstGeom>
          <a:solidFill>
            <a:schemeClr val="tx2">
              <a:alpha val="15000"/>
            </a:schemeClr>
          </a:solidFill>
          <a:ln>
            <a:noFill/>
          </a:ln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200" b="0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Un fichier est une unité de stockage de données, tandis qu'un dossier est un conteneur permettant d'organiser et de regrouper plusieurs fichiers.</a:t>
            </a:r>
            <a:endParaRPr lang="en-US" sz="1100" dirty="0"/>
          </a:p>
        </p:txBody>
      </p:sp>
      <p:sp>
        <p:nvSpPr>
          <p:cNvPr id="18" name="AutoShape 18"/>
          <p:cNvSpPr/>
          <p:nvPr/>
        </p:nvSpPr>
        <p:spPr>
          <a:xfrm>
            <a:off x="8102600" y="5044605"/>
            <a:ext cx="360001" cy="36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algn="ctr"/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8201185" y="5170012"/>
            <a:ext cx="162833" cy="109186"/>
          </a:xfrm>
          <a:custGeom>
            <a:avLst/>
            <a:gdLst/>
            <a:ahLst/>
            <a:cxnLst/>
            <a:rect l="l" t="t" r="r" b="b"/>
            <a:pathLst>
              <a:path w="195399" h="131023">
                <a:moveTo>
                  <a:pt x="195400" y="0"/>
                </a:moveTo>
                <a:lnTo>
                  <a:pt x="64376" y="131023"/>
                </a:lnTo>
                <a:lnTo>
                  <a:pt x="0" y="66647"/>
                </a:ln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bevel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4443504" y="1925783"/>
            <a:ext cx="3414648" cy="3317876"/>
          </a:xfrm>
          <a:custGeom>
            <a:avLst/>
            <a:gdLst/>
            <a:ahLst/>
            <a:cxnLst/>
            <a:rect l="l" t="t" r="r" b="b"/>
            <a:pathLst>
              <a:path w="1247" h="1212">
                <a:moveTo>
                  <a:pt x="541" y="164"/>
                </a:moveTo>
                <a:cubicBezTo>
                  <a:pt x="526" y="203"/>
                  <a:pt x="526" y="203"/>
                  <a:pt x="526" y="203"/>
                </a:cubicBezTo>
                <a:cubicBezTo>
                  <a:pt x="435" y="441"/>
                  <a:pt x="277" y="648"/>
                  <a:pt x="70" y="796"/>
                </a:cubicBezTo>
                <a:cubicBezTo>
                  <a:pt x="70" y="796"/>
                  <a:pt x="70" y="796"/>
                  <a:pt x="70" y="796"/>
                </a:cubicBezTo>
                <a:cubicBezTo>
                  <a:pt x="25" y="836"/>
                  <a:pt x="0" y="892"/>
                  <a:pt x="1" y="952"/>
                </a:cubicBezTo>
                <a:cubicBezTo>
                  <a:pt x="1" y="999"/>
                  <a:pt x="1" y="999"/>
                  <a:pt x="1" y="999"/>
                </a:cubicBezTo>
                <a:cubicBezTo>
                  <a:pt x="1" y="1076"/>
                  <a:pt x="46" y="1147"/>
                  <a:pt x="115" y="1181"/>
                </a:cubicBezTo>
                <a:cubicBezTo>
                  <a:pt x="115" y="1181"/>
                  <a:pt x="115" y="1181"/>
                  <a:pt x="115" y="1181"/>
                </a:cubicBezTo>
                <a:cubicBezTo>
                  <a:pt x="177" y="1212"/>
                  <a:pt x="252" y="1209"/>
                  <a:pt x="311" y="1173"/>
                </a:cubicBezTo>
                <a:cubicBezTo>
                  <a:pt x="311" y="1173"/>
                  <a:pt x="311" y="1173"/>
                  <a:pt x="311" y="1173"/>
                </a:cubicBezTo>
                <a:cubicBezTo>
                  <a:pt x="452" y="1088"/>
                  <a:pt x="625" y="1075"/>
                  <a:pt x="777" y="1136"/>
                </a:cubicBezTo>
                <a:cubicBezTo>
                  <a:pt x="831" y="1157"/>
                  <a:pt x="831" y="1157"/>
                  <a:pt x="831" y="1157"/>
                </a:cubicBezTo>
                <a:cubicBezTo>
                  <a:pt x="886" y="1179"/>
                  <a:pt x="948" y="1183"/>
                  <a:pt x="1006" y="1167"/>
                </a:cubicBezTo>
                <a:cubicBezTo>
                  <a:pt x="1037" y="1159"/>
                  <a:pt x="1037" y="1159"/>
                  <a:pt x="1037" y="1159"/>
                </a:cubicBezTo>
                <a:cubicBezTo>
                  <a:pt x="1143" y="1130"/>
                  <a:pt x="1221" y="1040"/>
                  <a:pt x="1234" y="930"/>
                </a:cubicBezTo>
                <a:cubicBezTo>
                  <a:pt x="1235" y="927"/>
                  <a:pt x="1235" y="924"/>
                  <a:pt x="1236" y="920"/>
                </a:cubicBezTo>
                <a:cubicBezTo>
                  <a:pt x="1247" y="827"/>
                  <a:pt x="1208" y="734"/>
                  <a:pt x="1133" y="677"/>
                </a:cubicBezTo>
                <a:cubicBezTo>
                  <a:pt x="1132" y="676"/>
                  <a:pt x="1130" y="675"/>
                  <a:pt x="1129" y="673"/>
                </a:cubicBezTo>
                <a:cubicBezTo>
                  <a:pt x="1036" y="602"/>
                  <a:pt x="989" y="487"/>
                  <a:pt x="1005" y="371"/>
                </a:cubicBezTo>
                <a:cubicBezTo>
                  <a:pt x="1010" y="336"/>
                  <a:pt x="1015" y="301"/>
                  <a:pt x="1019" y="269"/>
                </a:cubicBezTo>
                <a:cubicBezTo>
                  <a:pt x="1028" y="203"/>
                  <a:pt x="1006" y="135"/>
                  <a:pt x="959" y="87"/>
                </a:cubicBezTo>
                <a:cubicBezTo>
                  <a:pt x="957" y="85"/>
                  <a:pt x="957" y="85"/>
                  <a:pt x="957" y="85"/>
                </a:cubicBezTo>
                <a:cubicBezTo>
                  <a:pt x="894" y="21"/>
                  <a:pt x="800" y="0"/>
                  <a:pt x="716" y="31"/>
                </a:cubicBezTo>
                <a:cubicBezTo>
                  <a:pt x="687" y="42"/>
                  <a:pt x="665" y="51"/>
                  <a:pt x="665" y="51"/>
                </a:cubicBezTo>
                <a:cubicBezTo>
                  <a:pt x="610" y="71"/>
                  <a:pt x="566" y="112"/>
                  <a:pt x="541" y="164"/>
                </a:cubicBezTo>
                <a:close/>
              </a:path>
            </a:pathLst>
          </a:custGeom>
          <a:solidFill>
            <a:srgbClr val="F3F5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21" name="AutoShape 21"/>
          <p:cNvSpPr/>
          <p:nvPr/>
        </p:nvSpPr>
        <p:spPr>
          <a:xfrm>
            <a:off x="5696924" y="4085858"/>
            <a:ext cx="69122" cy="10760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22" name="AutoShape 22"/>
          <p:cNvSpPr/>
          <p:nvPr/>
        </p:nvSpPr>
        <p:spPr>
          <a:xfrm>
            <a:off x="4604790" y="2572077"/>
            <a:ext cx="2253391" cy="1497652"/>
          </a:xfrm>
          <a:prstGeom prst="rect">
            <a:avLst/>
          </a:prstGeom>
          <a:solidFill>
            <a:srgbClr val="D4DDFC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23" name="Freeform 23"/>
          <p:cNvSpPr/>
          <p:nvPr/>
        </p:nvSpPr>
        <p:spPr>
          <a:xfrm>
            <a:off x="4514930" y="2550189"/>
            <a:ext cx="2434262" cy="71426"/>
          </a:xfrm>
          <a:custGeom>
            <a:avLst/>
            <a:gdLst/>
            <a:ahLst/>
            <a:cxnLst/>
            <a:rect l="l" t="t" r="r" b="b"/>
            <a:pathLst>
              <a:path w="889" h="26">
                <a:moveTo>
                  <a:pt x="877" y="26"/>
                </a:moveTo>
                <a:cubicBezTo>
                  <a:pt x="12" y="26"/>
                  <a:pt x="12" y="26"/>
                  <a:pt x="12" y="26"/>
                </a:cubicBezTo>
                <a:cubicBezTo>
                  <a:pt x="5" y="26"/>
                  <a:pt x="0" y="20"/>
                  <a:pt x="0" y="1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84" y="0"/>
                  <a:pt x="889" y="5"/>
                  <a:pt x="889" y="12"/>
                </a:cubicBezTo>
                <a:cubicBezTo>
                  <a:pt x="889" y="13"/>
                  <a:pt x="889" y="13"/>
                  <a:pt x="889" y="13"/>
                </a:cubicBezTo>
                <a:cubicBezTo>
                  <a:pt x="889" y="20"/>
                  <a:pt x="884" y="26"/>
                  <a:pt x="877" y="26"/>
                </a:cubicBezTo>
                <a:close/>
              </a:path>
            </a:pathLst>
          </a:cu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4" name="Freeform 24"/>
          <p:cNvSpPr/>
          <p:nvPr/>
        </p:nvSpPr>
        <p:spPr>
          <a:xfrm>
            <a:off x="4514930" y="4034017"/>
            <a:ext cx="2434262" cy="71426"/>
          </a:xfrm>
          <a:custGeom>
            <a:avLst/>
            <a:gdLst/>
            <a:ahLst/>
            <a:cxnLst/>
            <a:rect l="l" t="t" r="r" b="b"/>
            <a:pathLst>
              <a:path w="889" h="26">
                <a:moveTo>
                  <a:pt x="877" y="26"/>
                </a:moveTo>
                <a:cubicBezTo>
                  <a:pt x="12" y="26"/>
                  <a:pt x="12" y="26"/>
                  <a:pt x="12" y="26"/>
                </a:cubicBezTo>
                <a:cubicBezTo>
                  <a:pt x="5" y="26"/>
                  <a:pt x="0" y="21"/>
                  <a:pt x="0" y="14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6"/>
                  <a:pt x="5" y="0"/>
                  <a:pt x="12" y="0"/>
                </a:cubicBezTo>
                <a:cubicBezTo>
                  <a:pt x="877" y="0"/>
                  <a:pt x="877" y="0"/>
                  <a:pt x="877" y="0"/>
                </a:cubicBezTo>
                <a:cubicBezTo>
                  <a:pt x="884" y="0"/>
                  <a:pt x="889" y="6"/>
                  <a:pt x="889" y="13"/>
                </a:cubicBezTo>
                <a:cubicBezTo>
                  <a:pt x="889" y="14"/>
                  <a:pt x="889" y="14"/>
                  <a:pt x="889" y="14"/>
                </a:cubicBezTo>
                <a:cubicBezTo>
                  <a:pt x="889" y="21"/>
                  <a:pt x="884" y="26"/>
                  <a:pt x="877" y="26"/>
                </a:cubicBezTo>
                <a:close/>
              </a:path>
            </a:pathLst>
          </a:cu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5" name="Freeform 25"/>
          <p:cNvSpPr/>
          <p:nvPr/>
        </p:nvSpPr>
        <p:spPr>
          <a:xfrm>
            <a:off x="4791420" y="2804789"/>
            <a:ext cx="676248" cy="38018"/>
          </a:xfrm>
          <a:custGeom>
            <a:avLst/>
            <a:gdLst/>
            <a:ahLst/>
            <a:cxnLst/>
            <a:rect l="l" t="t" r="r" b="b"/>
            <a:pathLst>
              <a:path w="246" h="14">
                <a:moveTo>
                  <a:pt x="240" y="14"/>
                </a:move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240" y="0"/>
                  <a:pt x="240" y="0"/>
                  <a:pt x="240" y="0"/>
                </a:cubicBezTo>
                <a:cubicBezTo>
                  <a:pt x="244" y="0"/>
                  <a:pt x="247" y="3"/>
                  <a:pt x="247" y="7"/>
                </a:cubicBezTo>
                <a:cubicBezTo>
                  <a:pt x="247" y="7"/>
                  <a:pt x="247" y="7"/>
                  <a:pt x="247" y="7"/>
                </a:cubicBezTo>
                <a:cubicBezTo>
                  <a:pt x="247" y="11"/>
                  <a:pt x="244" y="14"/>
                  <a:pt x="240" y="14"/>
                </a:cubicBezTo>
                <a:close/>
              </a:path>
            </a:pathLst>
          </a:cu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6" name="Freeform 26"/>
          <p:cNvSpPr/>
          <p:nvPr/>
        </p:nvSpPr>
        <p:spPr>
          <a:xfrm>
            <a:off x="4791420" y="2919993"/>
            <a:ext cx="887072" cy="38018"/>
          </a:xfrm>
          <a:custGeom>
            <a:avLst/>
            <a:gdLst/>
            <a:ahLst/>
            <a:cxnLst/>
            <a:rect l="l" t="t" r="r" b="b"/>
            <a:pathLst>
              <a:path w="324" h="14">
                <a:moveTo>
                  <a:pt x="317" y="14"/>
                </a:move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317" y="0"/>
                  <a:pt x="317" y="0"/>
                  <a:pt x="317" y="0"/>
                </a:cubicBezTo>
                <a:cubicBezTo>
                  <a:pt x="320" y="0"/>
                  <a:pt x="324" y="3"/>
                  <a:pt x="324" y="7"/>
                </a:cubicBezTo>
                <a:cubicBezTo>
                  <a:pt x="324" y="7"/>
                  <a:pt x="324" y="7"/>
                  <a:pt x="324" y="7"/>
                </a:cubicBezTo>
                <a:cubicBezTo>
                  <a:pt x="324" y="11"/>
                  <a:pt x="320" y="14"/>
                  <a:pt x="317" y="14"/>
                </a:cubicBezTo>
                <a:close/>
              </a:path>
            </a:pathLst>
          </a:cu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7" name="Freeform 27"/>
          <p:cNvSpPr/>
          <p:nvPr/>
        </p:nvSpPr>
        <p:spPr>
          <a:xfrm>
            <a:off x="4791420" y="3037501"/>
            <a:ext cx="399759" cy="38018"/>
          </a:xfrm>
          <a:custGeom>
            <a:avLst/>
            <a:gdLst/>
            <a:ahLst/>
            <a:cxnLst/>
            <a:rect l="l" t="t" r="r" b="b"/>
            <a:pathLst>
              <a:path w="146" h="14">
                <a:moveTo>
                  <a:pt x="139" y="14"/>
                </a:move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0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3" y="0"/>
                  <a:pt x="146" y="3"/>
                  <a:pt x="146" y="7"/>
                </a:cubicBezTo>
                <a:cubicBezTo>
                  <a:pt x="146" y="7"/>
                  <a:pt x="146" y="7"/>
                  <a:pt x="146" y="7"/>
                </a:cubicBezTo>
                <a:cubicBezTo>
                  <a:pt x="146" y="10"/>
                  <a:pt x="143" y="14"/>
                  <a:pt x="139" y="14"/>
                </a:cubicBezTo>
                <a:close/>
              </a:path>
            </a:pathLst>
          </a:cu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28" name="Freeform 28"/>
          <p:cNvSpPr/>
          <p:nvPr/>
        </p:nvSpPr>
        <p:spPr>
          <a:xfrm>
            <a:off x="4835198" y="3319752"/>
            <a:ext cx="501138" cy="503442"/>
          </a:xfrm>
          <a:custGeom>
            <a:avLst/>
            <a:gdLst/>
            <a:ahLst/>
            <a:cxnLst/>
            <a:rect l="l" t="t" r="r" b="b"/>
            <a:pathLst>
              <a:path w="183" h="184">
                <a:moveTo>
                  <a:pt x="92" y="184"/>
                </a:moveTo>
                <a:cubicBezTo>
                  <a:pt x="41" y="184"/>
                  <a:pt x="0" y="143"/>
                  <a:pt x="0" y="92"/>
                </a:cubicBezTo>
                <a:cubicBezTo>
                  <a:pt x="0" y="42"/>
                  <a:pt x="41" y="0"/>
                  <a:pt x="92" y="0"/>
                </a:cubicBezTo>
                <a:cubicBezTo>
                  <a:pt x="142" y="0"/>
                  <a:pt x="183" y="42"/>
                  <a:pt x="183" y="92"/>
                </a:cubicBezTo>
                <a:cubicBezTo>
                  <a:pt x="183" y="143"/>
                  <a:pt x="142" y="184"/>
                  <a:pt x="92" y="184"/>
                </a:cubicBezTo>
                <a:close/>
                <a:moveTo>
                  <a:pt x="92" y="4"/>
                </a:moveTo>
                <a:cubicBezTo>
                  <a:pt x="43" y="4"/>
                  <a:pt x="4" y="44"/>
                  <a:pt x="4" y="92"/>
                </a:cubicBezTo>
                <a:cubicBezTo>
                  <a:pt x="4" y="141"/>
                  <a:pt x="43" y="180"/>
                  <a:pt x="92" y="180"/>
                </a:cubicBezTo>
                <a:cubicBezTo>
                  <a:pt x="140" y="180"/>
                  <a:pt x="179" y="141"/>
                  <a:pt x="179" y="92"/>
                </a:cubicBezTo>
                <a:cubicBezTo>
                  <a:pt x="179" y="44"/>
                  <a:pt x="140" y="4"/>
                  <a:pt x="92" y="4"/>
                </a:cubicBezTo>
                <a:close/>
              </a:path>
            </a:pathLst>
          </a:cu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29" name="Freeform 29"/>
          <p:cNvSpPr/>
          <p:nvPr/>
        </p:nvSpPr>
        <p:spPr>
          <a:xfrm>
            <a:off x="5087495" y="3325512"/>
            <a:ext cx="243081" cy="245385"/>
          </a:xfrm>
          <a:custGeom>
            <a:avLst/>
            <a:gdLst/>
            <a:ahLst/>
            <a:cxnLst/>
            <a:rect l="l" t="t" r="r" b="b"/>
            <a:pathLst>
              <a:path w="89" h="90">
                <a:moveTo>
                  <a:pt x="89" y="90"/>
                </a:moveTo>
                <a:cubicBezTo>
                  <a:pt x="89" y="41"/>
                  <a:pt x="49" y="0"/>
                  <a:pt x="0" y="0"/>
                </a:cubicBezTo>
                <a:cubicBezTo>
                  <a:pt x="0" y="88"/>
                  <a:pt x="0" y="88"/>
                  <a:pt x="0" y="88"/>
                </a:cubicBezTo>
                <a:lnTo>
                  <a:pt x="89" y="90"/>
                </a:lnTo>
                <a:close/>
              </a:path>
            </a:pathLst>
          </a:cu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62500" lnSpcReduction="20000"/>
          </a:bodyPr>
          <a:lstStyle/>
          <a:p>
            <a:pPr marL="0" algn="l"/>
            <a:endParaRPr/>
          </a:p>
        </p:txBody>
      </p:sp>
      <p:sp>
        <p:nvSpPr>
          <p:cNvPr id="30" name="Freeform 30"/>
          <p:cNvSpPr/>
          <p:nvPr/>
        </p:nvSpPr>
        <p:spPr>
          <a:xfrm>
            <a:off x="5557527" y="2864695"/>
            <a:ext cx="1084071" cy="832925"/>
          </a:xfrm>
          <a:custGeom>
            <a:avLst/>
            <a:gdLst/>
            <a:ahLst/>
            <a:cxnLst/>
            <a:rect l="l" t="t" r="r" b="b"/>
            <a:pathLst>
              <a:path w="396" h="304">
                <a:moveTo>
                  <a:pt x="0" y="304"/>
                </a:moveTo>
                <a:cubicBezTo>
                  <a:pt x="0" y="300"/>
                  <a:pt x="0" y="300"/>
                  <a:pt x="0" y="300"/>
                </a:cubicBezTo>
                <a:cubicBezTo>
                  <a:pt x="49" y="294"/>
                  <a:pt x="49" y="294"/>
                  <a:pt x="49" y="294"/>
                </a:cubicBezTo>
                <a:cubicBezTo>
                  <a:pt x="85" y="290"/>
                  <a:pt x="116" y="266"/>
                  <a:pt x="129" y="232"/>
                </a:cubicBezTo>
                <a:cubicBezTo>
                  <a:pt x="151" y="171"/>
                  <a:pt x="151" y="171"/>
                  <a:pt x="151" y="171"/>
                </a:cubicBezTo>
                <a:cubicBezTo>
                  <a:pt x="164" y="135"/>
                  <a:pt x="201" y="114"/>
                  <a:pt x="239" y="122"/>
                </a:cubicBezTo>
                <a:cubicBezTo>
                  <a:pt x="243" y="123"/>
                  <a:pt x="243" y="123"/>
                  <a:pt x="243" y="123"/>
                </a:cubicBezTo>
                <a:cubicBezTo>
                  <a:pt x="277" y="129"/>
                  <a:pt x="312" y="115"/>
                  <a:pt x="332" y="87"/>
                </a:cubicBezTo>
                <a:cubicBezTo>
                  <a:pt x="393" y="0"/>
                  <a:pt x="393" y="0"/>
                  <a:pt x="393" y="0"/>
                </a:cubicBezTo>
                <a:cubicBezTo>
                  <a:pt x="396" y="3"/>
                  <a:pt x="396" y="3"/>
                  <a:pt x="396" y="3"/>
                </a:cubicBezTo>
                <a:cubicBezTo>
                  <a:pt x="336" y="89"/>
                  <a:pt x="336" y="89"/>
                  <a:pt x="336" y="89"/>
                </a:cubicBezTo>
                <a:cubicBezTo>
                  <a:pt x="315" y="119"/>
                  <a:pt x="278" y="134"/>
                  <a:pt x="242" y="127"/>
                </a:cubicBezTo>
                <a:cubicBezTo>
                  <a:pt x="238" y="126"/>
                  <a:pt x="238" y="126"/>
                  <a:pt x="238" y="126"/>
                </a:cubicBezTo>
                <a:cubicBezTo>
                  <a:pt x="202" y="119"/>
                  <a:pt x="167" y="138"/>
                  <a:pt x="155" y="173"/>
                </a:cubicBezTo>
                <a:cubicBezTo>
                  <a:pt x="132" y="233"/>
                  <a:pt x="132" y="233"/>
                  <a:pt x="132" y="233"/>
                </a:cubicBezTo>
                <a:cubicBezTo>
                  <a:pt x="119" y="269"/>
                  <a:pt x="87" y="294"/>
                  <a:pt x="49" y="298"/>
                </a:cubicBezTo>
                <a:lnTo>
                  <a:pt x="0" y="304"/>
                </a:lnTo>
                <a:close/>
              </a:path>
            </a:pathLst>
          </a:cu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31" name="AutoShape 31"/>
          <p:cNvSpPr/>
          <p:nvPr/>
        </p:nvSpPr>
        <p:spPr>
          <a:xfrm>
            <a:off x="5560983" y="3839322"/>
            <a:ext cx="1135912" cy="11520"/>
          </a:xfrm>
          <a:prstGeom prst="rect">
            <a:avLst/>
          </a:pr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2" name="AutoShape 32"/>
          <p:cNvSpPr/>
          <p:nvPr/>
        </p:nvSpPr>
        <p:spPr>
          <a:xfrm>
            <a:off x="6549434" y="2983356"/>
            <a:ext cx="10369" cy="4608"/>
          </a:xfrm>
          <a:prstGeom prst="rect">
            <a:avLst/>
          </a:pr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3" name="Freeform 33"/>
          <p:cNvSpPr/>
          <p:nvPr/>
        </p:nvSpPr>
        <p:spPr>
          <a:xfrm>
            <a:off x="6549434" y="2999485"/>
            <a:ext cx="10369" cy="823709"/>
          </a:xfrm>
          <a:custGeom>
            <a:avLst/>
            <a:gdLst/>
            <a:ahLst/>
            <a:cxnLst/>
            <a:rect l="l" t="t" r="r" b="b"/>
            <a:pathLst>
              <a:path w="9" h="715">
                <a:moveTo>
                  <a:pt x="9" y="715"/>
                </a:moveTo>
                <a:lnTo>
                  <a:pt x="0" y="715"/>
                </a:lnTo>
                <a:lnTo>
                  <a:pt x="0" y="706"/>
                </a:lnTo>
                <a:lnTo>
                  <a:pt x="9" y="706"/>
                </a:lnTo>
                <a:lnTo>
                  <a:pt x="9" y="715"/>
                </a:lnTo>
                <a:close/>
                <a:moveTo>
                  <a:pt x="9" y="696"/>
                </a:moveTo>
                <a:lnTo>
                  <a:pt x="0" y="696"/>
                </a:lnTo>
                <a:lnTo>
                  <a:pt x="0" y="687"/>
                </a:lnTo>
                <a:lnTo>
                  <a:pt x="9" y="687"/>
                </a:lnTo>
                <a:lnTo>
                  <a:pt x="9" y="696"/>
                </a:lnTo>
                <a:close/>
                <a:moveTo>
                  <a:pt x="9" y="677"/>
                </a:moveTo>
                <a:lnTo>
                  <a:pt x="0" y="677"/>
                </a:lnTo>
                <a:lnTo>
                  <a:pt x="0" y="668"/>
                </a:lnTo>
                <a:lnTo>
                  <a:pt x="9" y="668"/>
                </a:lnTo>
                <a:lnTo>
                  <a:pt x="9" y="677"/>
                </a:lnTo>
                <a:close/>
                <a:moveTo>
                  <a:pt x="9" y="658"/>
                </a:moveTo>
                <a:lnTo>
                  <a:pt x="0" y="658"/>
                </a:lnTo>
                <a:lnTo>
                  <a:pt x="0" y="649"/>
                </a:lnTo>
                <a:lnTo>
                  <a:pt x="9" y="649"/>
                </a:lnTo>
                <a:lnTo>
                  <a:pt x="9" y="658"/>
                </a:lnTo>
                <a:close/>
                <a:moveTo>
                  <a:pt x="9" y="639"/>
                </a:moveTo>
                <a:lnTo>
                  <a:pt x="0" y="639"/>
                </a:lnTo>
                <a:lnTo>
                  <a:pt x="0" y="630"/>
                </a:lnTo>
                <a:lnTo>
                  <a:pt x="9" y="630"/>
                </a:lnTo>
                <a:lnTo>
                  <a:pt x="9" y="639"/>
                </a:lnTo>
                <a:close/>
                <a:moveTo>
                  <a:pt x="9" y="620"/>
                </a:moveTo>
                <a:lnTo>
                  <a:pt x="0" y="620"/>
                </a:lnTo>
                <a:lnTo>
                  <a:pt x="0" y="610"/>
                </a:lnTo>
                <a:lnTo>
                  <a:pt x="9" y="610"/>
                </a:lnTo>
                <a:lnTo>
                  <a:pt x="9" y="620"/>
                </a:lnTo>
                <a:close/>
                <a:moveTo>
                  <a:pt x="9" y="601"/>
                </a:moveTo>
                <a:lnTo>
                  <a:pt x="0" y="601"/>
                </a:lnTo>
                <a:lnTo>
                  <a:pt x="0" y="591"/>
                </a:lnTo>
                <a:lnTo>
                  <a:pt x="9" y="591"/>
                </a:lnTo>
                <a:lnTo>
                  <a:pt x="9" y="601"/>
                </a:lnTo>
                <a:close/>
                <a:moveTo>
                  <a:pt x="9" y="582"/>
                </a:moveTo>
                <a:lnTo>
                  <a:pt x="0" y="582"/>
                </a:lnTo>
                <a:lnTo>
                  <a:pt x="0" y="572"/>
                </a:lnTo>
                <a:lnTo>
                  <a:pt x="9" y="572"/>
                </a:lnTo>
                <a:lnTo>
                  <a:pt x="9" y="582"/>
                </a:lnTo>
                <a:close/>
                <a:moveTo>
                  <a:pt x="9" y="563"/>
                </a:moveTo>
                <a:lnTo>
                  <a:pt x="0" y="563"/>
                </a:lnTo>
                <a:lnTo>
                  <a:pt x="0" y="553"/>
                </a:lnTo>
                <a:lnTo>
                  <a:pt x="9" y="553"/>
                </a:lnTo>
                <a:lnTo>
                  <a:pt x="9" y="563"/>
                </a:lnTo>
                <a:close/>
                <a:moveTo>
                  <a:pt x="9" y="544"/>
                </a:moveTo>
                <a:lnTo>
                  <a:pt x="0" y="544"/>
                </a:lnTo>
                <a:lnTo>
                  <a:pt x="0" y="534"/>
                </a:lnTo>
                <a:lnTo>
                  <a:pt x="9" y="534"/>
                </a:lnTo>
                <a:lnTo>
                  <a:pt x="9" y="544"/>
                </a:lnTo>
                <a:close/>
                <a:moveTo>
                  <a:pt x="9" y="525"/>
                </a:moveTo>
                <a:lnTo>
                  <a:pt x="0" y="525"/>
                </a:lnTo>
                <a:lnTo>
                  <a:pt x="0" y="515"/>
                </a:lnTo>
                <a:lnTo>
                  <a:pt x="9" y="515"/>
                </a:lnTo>
                <a:lnTo>
                  <a:pt x="9" y="525"/>
                </a:lnTo>
                <a:close/>
                <a:moveTo>
                  <a:pt x="9" y="506"/>
                </a:moveTo>
                <a:lnTo>
                  <a:pt x="0" y="506"/>
                </a:lnTo>
                <a:lnTo>
                  <a:pt x="0" y="496"/>
                </a:lnTo>
                <a:lnTo>
                  <a:pt x="9" y="496"/>
                </a:lnTo>
                <a:lnTo>
                  <a:pt x="9" y="506"/>
                </a:lnTo>
                <a:close/>
                <a:moveTo>
                  <a:pt x="9" y="487"/>
                </a:moveTo>
                <a:lnTo>
                  <a:pt x="0" y="487"/>
                </a:lnTo>
                <a:lnTo>
                  <a:pt x="0" y="477"/>
                </a:lnTo>
                <a:lnTo>
                  <a:pt x="9" y="477"/>
                </a:lnTo>
                <a:lnTo>
                  <a:pt x="9" y="487"/>
                </a:lnTo>
                <a:close/>
                <a:moveTo>
                  <a:pt x="9" y="468"/>
                </a:moveTo>
                <a:lnTo>
                  <a:pt x="0" y="468"/>
                </a:lnTo>
                <a:lnTo>
                  <a:pt x="0" y="458"/>
                </a:lnTo>
                <a:lnTo>
                  <a:pt x="9" y="458"/>
                </a:lnTo>
                <a:lnTo>
                  <a:pt x="9" y="468"/>
                </a:lnTo>
                <a:close/>
                <a:moveTo>
                  <a:pt x="9" y="449"/>
                </a:moveTo>
                <a:lnTo>
                  <a:pt x="0" y="449"/>
                </a:lnTo>
                <a:lnTo>
                  <a:pt x="0" y="439"/>
                </a:lnTo>
                <a:lnTo>
                  <a:pt x="9" y="439"/>
                </a:lnTo>
                <a:lnTo>
                  <a:pt x="9" y="449"/>
                </a:lnTo>
                <a:close/>
                <a:moveTo>
                  <a:pt x="9" y="430"/>
                </a:moveTo>
                <a:lnTo>
                  <a:pt x="0" y="430"/>
                </a:lnTo>
                <a:lnTo>
                  <a:pt x="0" y="420"/>
                </a:lnTo>
                <a:lnTo>
                  <a:pt x="9" y="420"/>
                </a:lnTo>
                <a:lnTo>
                  <a:pt x="9" y="430"/>
                </a:lnTo>
                <a:close/>
                <a:moveTo>
                  <a:pt x="9" y="411"/>
                </a:moveTo>
                <a:lnTo>
                  <a:pt x="0" y="411"/>
                </a:lnTo>
                <a:lnTo>
                  <a:pt x="0" y="401"/>
                </a:lnTo>
                <a:lnTo>
                  <a:pt x="9" y="401"/>
                </a:lnTo>
                <a:lnTo>
                  <a:pt x="9" y="411"/>
                </a:lnTo>
                <a:close/>
                <a:moveTo>
                  <a:pt x="9" y="392"/>
                </a:moveTo>
                <a:lnTo>
                  <a:pt x="0" y="392"/>
                </a:lnTo>
                <a:lnTo>
                  <a:pt x="0" y="382"/>
                </a:lnTo>
                <a:lnTo>
                  <a:pt x="9" y="382"/>
                </a:lnTo>
                <a:lnTo>
                  <a:pt x="9" y="392"/>
                </a:lnTo>
                <a:close/>
                <a:moveTo>
                  <a:pt x="9" y="373"/>
                </a:moveTo>
                <a:lnTo>
                  <a:pt x="0" y="373"/>
                </a:lnTo>
                <a:lnTo>
                  <a:pt x="0" y="363"/>
                </a:lnTo>
                <a:lnTo>
                  <a:pt x="9" y="363"/>
                </a:lnTo>
                <a:lnTo>
                  <a:pt x="9" y="373"/>
                </a:lnTo>
                <a:close/>
                <a:moveTo>
                  <a:pt x="9" y="354"/>
                </a:moveTo>
                <a:lnTo>
                  <a:pt x="0" y="354"/>
                </a:lnTo>
                <a:lnTo>
                  <a:pt x="0" y="344"/>
                </a:lnTo>
                <a:lnTo>
                  <a:pt x="9" y="344"/>
                </a:lnTo>
                <a:lnTo>
                  <a:pt x="9" y="354"/>
                </a:lnTo>
                <a:close/>
                <a:moveTo>
                  <a:pt x="9" y="335"/>
                </a:moveTo>
                <a:lnTo>
                  <a:pt x="0" y="335"/>
                </a:lnTo>
                <a:lnTo>
                  <a:pt x="0" y="325"/>
                </a:lnTo>
                <a:lnTo>
                  <a:pt x="9" y="325"/>
                </a:lnTo>
                <a:lnTo>
                  <a:pt x="9" y="335"/>
                </a:lnTo>
                <a:close/>
                <a:moveTo>
                  <a:pt x="9" y="316"/>
                </a:moveTo>
                <a:lnTo>
                  <a:pt x="0" y="316"/>
                </a:lnTo>
                <a:lnTo>
                  <a:pt x="0" y="306"/>
                </a:lnTo>
                <a:lnTo>
                  <a:pt x="9" y="306"/>
                </a:lnTo>
                <a:lnTo>
                  <a:pt x="9" y="316"/>
                </a:lnTo>
                <a:close/>
                <a:moveTo>
                  <a:pt x="9" y="297"/>
                </a:moveTo>
                <a:lnTo>
                  <a:pt x="0" y="297"/>
                </a:lnTo>
                <a:lnTo>
                  <a:pt x="0" y="287"/>
                </a:lnTo>
                <a:lnTo>
                  <a:pt x="9" y="287"/>
                </a:lnTo>
                <a:lnTo>
                  <a:pt x="9" y="297"/>
                </a:lnTo>
                <a:close/>
                <a:moveTo>
                  <a:pt x="9" y="278"/>
                </a:moveTo>
                <a:lnTo>
                  <a:pt x="0" y="278"/>
                </a:lnTo>
                <a:lnTo>
                  <a:pt x="0" y="268"/>
                </a:lnTo>
                <a:lnTo>
                  <a:pt x="9" y="268"/>
                </a:lnTo>
                <a:lnTo>
                  <a:pt x="9" y="278"/>
                </a:lnTo>
                <a:close/>
                <a:moveTo>
                  <a:pt x="9" y="259"/>
                </a:moveTo>
                <a:lnTo>
                  <a:pt x="0" y="259"/>
                </a:lnTo>
                <a:lnTo>
                  <a:pt x="0" y="249"/>
                </a:lnTo>
                <a:lnTo>
                  <a:pt x="9" y="249"/>
                </a:lnTo>
                <a:lnTo>
                  <a:pt x="9" y="259"/>
                </a:lnTo>
                <a:close/>
                <a:moveTo>
                  <a:pt x="9" y="240"/>
                </a:moveTo>
                <a:lnTo>
                  <a:pt x="0" y="240"/>
                </a:lnTo>
                <a:lnTo>
                  <a:pt x="0" y="230"/>
                </a:lnTo>
                <a:lnTo>
                  <a:pt x="9" y="230"/>
                </a:lnTo>
                <a:lnTo>
                  <a:pt x="9" y="240"/>
                </a:lnTo>
                <a:close/>
                <a:moveTo>
                  <a:pt x="9" y="221"/>
                </a:moveTo>
                <a:lnTo>
                  <a:pt x="0" y="221"/>
                </a:lnTo>
                <a:lnTo>
                  <a:pt x="0" y="211"/>
                </a:lnTo>
                <a:lnTo>
                  <a:pt x="9" y="211"/>
                </a:lnTo>
                <a:lnTo>
                  <a:pt x="9" y="221"/>
                </a:lnTo>
                <a:close/>
                <a:moveTo>
                  <a:pt x="9" y="202"/>
                </a:moveTo>
                <a:lnTo>
                  <a:pt x="0" y="202"/>
                </a:lnTo>
                <a:lnTo>
                  <a:pt x="0" y="192"/>
                </a:lnTo>
                <a:lnTo>
                  <a:pt x="9" y="192"/>
                </a:lnTo>
                <a:lnTo>
                  <a:pt x="9" y="202"/>
                </a:lnTo>
                <a:close/>
                <a:moveTo>
                  <a:pt x="9" y="183"/>
                </a:moveTo>
                <a:lnTo>
                  <a:pt x="0" y="183"/>
                </a:lnTo>
                <a:lnTo>
                  <a:pt x="0" y="171"/>
                </a:lnTo>
                <a:lnTo>
                  <a:pt x="9" y="171"/>
                </a:lnTo>
                <a:lnTo>
                  <a:pt x="9" y="183"/>
                </a:lnTo>
                <a:close/>
                <a:moveTo>
                  <a:pt x="9" y="161"/>
                </a:moveTo>
                <a:lnTo>
                  <a:pt x="0" y="161"/>
                </a:lnTo>
                <a:lnTo>
                  <a:pt x="0" y="152"/>
                </a:lnTo>
                <a:lnTo>
                  <a:pt x="9" y="152"/>
                </a:lnTo>
                <a:lnTo>
                  <a:pt x="9" y="161"/>
                </a:lnTo>
                <a:close/>
                <a:moveTo>
                  <a:pt x="9" y="142"/>
                </a:moveTo>
                <a:lnTo>
                  <a:pt x="0" y="142"/>
                </a:lnTo>
                <a:lnTo>
                  <a:pt x="0" y="133"/>
                </a:lnTo>
                <a:lnTo>
                  <a:pt x="9" y="133"/>
                </a:lnTo>
                <a:lnTo>
                  <a:pt x="9" y="142"/>
                </a:lnTo>
                <a:close/>
                <a:moveTo>
                  <a:pt x="9" y="123"/>
                </a:moveTo>
                <a:lnTo>
                  <a:pt x="0" y="123"/>
                </a:lnTo>
                <a:lnTo>
                  <a:pt x="0" y="114"/>
                </a:lnTo>
                <a:lnTo>
                  <a:pt x="9" y="114"/>
                </a:lnTo>
                <a:lnTo>
                  <a:pt x="9" y="123"/>
                </a:lnTo>
                <a:close/>
                <a:moveTo>
                  <a:pt x="9" y="104"/>
                </a:moveTo>
                <a:lnTo>
                  <a:pt x="0" y="104"/>
                </a:lnTo>
                <a:lnTo>
                  <a:pt x="0" y="95"/>
                </a:lnTo>
                <a:lnTo>
                  <a:pt x="9" y="95"/>
                </a:lnTo>
                <a:lnTo>
                  <a:pt x="9" y="104"/>
                </a:lnTo>
                <a:close/>
                <a:moveTo>
                  <a:pt x="9" y="85"/>
                </a:moveTo>
                <a:lnTo>
                  <a:pt x="0" y="85"/>
                </a:lnTo>
                <a:lnTo>
                  <a:pt x="0" y="76"/>
                </a:lnTo>
                <a:lnTo>
                  <a:pt x="9" y="76"/>
                </a:lnTo>
                <a:lnTo>
                  <a:pt x="9" y="85"/>
                </a:lnTo>
                <a:close/>
                <a:moveTo>
                  <a:pt x="9" y="66"/>
                </a:moveTo>
                <a:lnTo>
                  <a:pt x="0" y="66"/>
                </a:lnTo>
                <a:lnTo>
                  <a:pt x="0" y="57"/>
                </a:lnTo>
                <a:lnTo>
                  <a:pt x="9" y="57"/>
                </a:lnTo>
                <a:lnTo>
                  <a:pt x="9" y="66"/>
                </a:lnTo>
                <a:close/>
                <a:moveTo>
                  <a:pt x="9" y="47"/>
                </a:moveTo>
                <a:lnTo>
                  <a:pt x="0" y="47"/>
                </a:lnTo>
                <a:lnTo>
                  <a:pt x="0" y="38"/>
                </a:lnTo>
                <a:lnTo>
                  <a:pt x="9" y="38"/>
                </a:lnTo>
                <a:lnTo>
                  <a:pt x="9" y="47"/>
                </a:lnTo>
                <a:close/>
                <a:moveTo>
                  <a:pt x="9" y="28"/>
                </a:moveTo>
                <a:lnTo>
                  <a:pt x="0" y="28"/>
                </a:lnTo>
                <a:lnTo>
                  <a:pt x="0" y="19"/>
                </a:lnTo>
                <a:lnTo>
                  <a:pt x="9" y="19"/>
                </a:lnTo>
                <a:lnTo>
                  <a:pt x="9" y="28"/>
                </a:lnTo>
                <a:close/>
                <a:moveTo>
                  <a:pt x="9" y="9"/>
                </a:moveTo>
                <a:lnTo>
                  <a:pt x="0" y="9"/>
                </a:lnTo>
                <a:lnTo>
                  <a:pt x="0" y="0"/>
                </a:lnTo>
                <a:lnTo>
                  <a:pt x="9" y="0"/>
                </a:lnTo>
                <a:lnTo>
                  <a:pt x="9" y="9"/>
                </a:lnTo>
                <a:close/>
              </a:path>
            </a:pathLst>
          </a:cu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34" name="AutoShape 34"/>
          <p:cNvSpPr/>
          <p:nvPr/>
        </p:nvSpPr>
        <p:spPr>
          <a:xfrm>
            <a:off x="6549434" y="3834714"/>
            <a:ext cx="10369" cy="4608"/>
          </a:xfrm>
          <a:prstGeom prst="rect">
            <a:avLst/>
          </a:pr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5" name="AutoShape 35"/>
          <p:cNvSpPr/>
          <p:nvPr/>
        </p:nvSpPr>
        <p:spPr>
          <a:xfrm>
            <a:off x="6143915" y="3202243"/>
            <a:ext cx="10369" cy="4608"/>
          </a:xfrm>
          <a:prstGeom prst="rect">
            <a:avLst/>
          </a:pr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6" name="Freeform 36"/>
          <p:cNvSpPr/>
          <p:nvPr/>
        </p:nvSpPr>
        <p:spPr>
          <a:xfrm>
            <a:off x="6143915" y="3218372"/>
            <a:ext cx="10369" cy="604822"/>
          </a:xfrm>
          <a:custGeom>
            <a:avLst/>
            <a:gdLst/>
            <a:ahLst/>
            <a:cxnLst/>
            <a:rect l="l" t="t" r="r" b="b"/>
            <a:pathLst>
              <a:path w="9" h="525">
                <a:moveTo>
                  <a:pt x="9" y="525"/>
                </a:moveTo>
                <a:lnTo>
                  <a:pt x="0" y="525"/>
                </a:lnTo>
                <a:lnTo>
                  <a:pt x="0" y="516"/>
                </a:lnTo>
                <a:lnTo>
                  <a:pt x="9" y="516"/>
                </a:lnTo>
                <a:lnTo>
                  <a:pt x="9" y="525"/>
                </a:lnTo>
                <a:close/>
                <a:moveTo>
                  <a:pt x="9" y="506"/>
                </a:moveTo>
                <a:lnTo>
                  <a:pt x="0" y="506"/>
                </a:lnTo>
                <a:lnTo>
                  <a:pt x="0" y="497"/>
                </a:lnTo>
                <a:lnTo>
                  <a:pt x="9" y="497"/>
                </a:lnTo>
                <a:lnTo>
                  <a:pt x="9" y="506"/>
                </a:lnTo>
                <a:close/>
                <a:moveTo>
                  <a:pt x="9" y="487"/>
                </a:moveTo>
                <a:lnTo>
                  <a:pt x="0" y="487"/>
                </a:lnTo>
                <a:lnTo>
                  <a:pt x="0" y="478"/>
                </a:lnTo>
                <a:lnTo>
                  <a:pt x="9" y="478"/>
                </a:lnTo>
                <a:lnTo>
                  <a:pt x="9" y="487"/>
                </a:lnTo>
                <a:close/>
                <a:moveTo>
                  <a:pt x="9" y="468"/>
                </a:moveTo>
                <a:lnTo>
                  <a:pt x="0" y="468"/>
                </a:lnTo>
                <a:lnTo>
                  <a:pt x="0" y="459"/>
                </a:lnTo>
                <a:lnTo>
                  <a:pt x="9" y="459"/>
                </a:lnTo>
                <a:lnTo>
                  <a:pt x="9" y="468"/>
                </a:lnTo>
                <a:close/>
                <a:moveTo>
                  <a:pt x="9" y="449"/>
                </a:moveTo>
                <a:lnTo>
                  <a:pt x="0" y="449"/>
                </a:lnTo>
                <a:lnTo>
                  <a:pt x="0" y="440"/>
                </a:lnTo>
                <a:lnTo>
                  <a:pt x="9" y="440"/>
                </a:lnTo>
                <a:lnTo>
                  <a:pt x="9" y="449"/>
                </a:lnTo>
                <a:close/>
                <a:moveTo>
                  <a:pt x="9" y="430"/>
                </a:moveTo>
                <a:lnTo>
                  <a:pt x="0" y="430"/>
                </a:lnTo>
                <a:lnTo>
                  <a:pt x="0" y="420"/>
                </a:lnTo>
                <a:lnTo>
                  <a:pt x="9" y="420"/>
                </a:lnTo>
                <a:lnTo>
                  <a:pt x="9" y="430"/>
                </a:lnTo>
                <a:close/>
                <a:moveTo>
                  <a:pt x="9" y="411"/>
                </a:moveTo>
                <a:lnTo>
                  <a:pt x="0" y="411"/>
                </a:lnTo>
                <a:lnTo>
                  <a:pt x="0" y="401"/>
                </a:lnTo>
                <a:lnTo>
                  <a:pt x="9" y="401"/>
                </a:lnTo>
                <a:lnTo>
                  <a:pt x="9" y="411"/>
                </a:lnTo>
                <a:close/>
                <a:moveTo>
                  <a:pt x="9" y="392"/>
                </a:moveTo>
                <a:lnTo>
                  <a:pt x="0" y="392"/>
                </a:lnTo>
                <a:lnTo>
                  <a:pt x="0" y="382"/>
                </a:lnTo>
                <a:lnTo>
                  <a:pt x="9" y="382"/>
                </a:lnTo>
                <a:lnTo>
                  <a:pt x="9" y="392"/>
                </a:lnTo>
                <a:close/>
                <a:moveTo>
                  <a:pt x="9" y="373"/>
                </a:moveTo>
                <a:lnTo>
                  <a:pt x="0" y="373"/>
                </a:lnTo>
                <a:lnTo>
                  <a:pt x="0" y="363"/>
                </a:lnTo>
                <a:lnTo>
                  <a:pt x="9" y="363"/>
                </a:lnTo>
                <a:lnTo>
                  <a:pt x="9" y="373"/>
                </a:lnTo>
                <a:close/>
                <a:moveTo>
                  <a:pt x="9" y="354"/>
                </a:moveTo>
                <a:lnTo>
                  <a:pt x="0" y="354"/>
                </a:lnTo>
                <a:lnTo>
                  <a:pt x="0" y="344"/>
                </a:lnTo>
                <a:lnTo>
                  <a:pt x="9" y="344"/>
                </a:lnTo>
                <a:lnTo>
                  <a:pt x="9" y="354"/>
                </a:lnTo>
                <a:close/>
                <a:moveTo>
                  <a:pt x="9" y="335"/>
                </a:moveTo>
                <a:lnTo>
                  <a:pt x="0" y="335"/>
                </a:lnTo>
                <a:lnTo>
                  <a:pt x="0" y="325"/>
                </a:lnTo>
                <a:lnTo>
                  <a:pt x="9" y="325"/>
                </a:lnTo>
                <a:lnTo>
                  <a:pt x="9" y="335"/>
                </a:lnTo>
                <a:close/>
                <a:moveTo>
                  <a:pt x="9" y="316"/>
                </a:moveTo>
                <a:lnTo>
                  <a:pt x="0" y="316"/>
                </a:lnTo>
                <a:lnTo>
                  <a:pt x="0" y="306"/>
                </a:lnTo>
                <a:lnTo>
                  <a:pt x="9" y="306"/>
                </a:lnTo>
                <a:lnTo>
                  <a:pt x="9" y="316"/>
                </a:lnTo>
                <a:close/>
                <a:moveTo>
                  <a:pt x="9" y="297"/>
                </a:moveTo>
                <a:lnTo>
                  <a:pt x="0" y="297"/>
                </a:lnTo>
                <a:lnTo>
                  <a:pt x="0" y="285"/>
                </a:lnTo>
                <a:lnTo>
                  <a:pt x="9" y="285"/>
                </a:lnTo>
                <a:lnTo>
                  <a:pt x="9" y="297"/>
                </a:lnTo>
                <a:close/>
                <a:moveTo>
                  <a:pt x="9" y="276"/>
                </a:moveTo>
                <a:lnTo>
                  <a:pt x="0" y="276"/>
                </a:lnTo>
                <a:lnTo>
                  <a:pt x="0" y="266"/>
                </a:lnTo>
                <a:lnTo>
                  <a:pt x="9" y="266"/>
                </a:lnTo>
                <a:lnTo>
                  <a:pt x="9" y="276"/>
                </a:lnTo>
                <a:close/>
                <a:moveTo>
                  <a:pt x="9" y="257"/>
                </a:moveTo>
                <a:lnTo>
                  <a:pt x="0" y="257"/>
                </a:lnTo>
                <a:lnTo>
                  <a:pt x="0" y="247"/>
                </a:lnTo>
                <a:lnTo>
                  <a:pt x="9" y="247"/>
                </a:lnTo>
                <a:lnTo>
                  <a:pt x="9" y="257"/>
                </a:lnTo>
                <a:close/>
                <a:moveTo>
                  <a:pt x="9" y="238"/>
                </a:moveTo>
                <a:lnTo>
                  <a:pt x="0" y="238"/>
                </a:lnTo>
                <a:lnTo>
                  <a:pt x="0" y="228"/>
                </a:lnTo>
                <a:lnTo>
                  <a:pt x="9" y="228"/>
                </a:lnTo>
                <a:lnTo>
                  <a:pt x="9" y="238"/>
                </a:lnTo>
                <a:close/>
                <a:moveTo>
                  <a:pt x="9" y="219"/>
                </a:moveTo>
                <a:lnTo>
                  <a:pt x="0" y="219"/>
                </a:lnTo>
                <a:lnTo>
                  <a:pt x="0" y="209"/>
                </a:lnTo>
                <a:lnTo>
                  <a:pt x="9" y="209"/>
                </a:lnTo>
                <a:lnTo>
                  <a:pt x="9" y="219"/>
                </a:lnTo>
                <a:close/>
                <a:moveTo>
                  <a:pt x="9" y="199"/>
                </a:moveTo>
                <a:lnTo>
                  <a:pt x="0" y="199"/>
                </a:lnTo>
                <a:lnTo>
                  <a:pt x="0" y="190"/>
                </a:lnTo>
                <a:lnTo>
                  <a:pt x="9" y="190"/>
                </a:lnTo>
                <a:lnTo>
                  <a:pt x="9" y="199"/>
                </a:lnTo>
                <a:close/>
                <a:moveTo>
                  <a:pt x="9" y="180"/>
                </a:moveTo>
                <a:lnTo>
                  <a:pt x="0" y="180"/>
                </a:lnTo>
                <a:lnTo>
                  <a:pt x="0" y="171"/>
                </a:lnTo>
                <a:lnTo>
                  <a:pt x="9" y="171"/>
                </a:lnTo>
                <a:lnTo>
                  <a:pt x="9" y="180"/>
                </a:lnTo>
                <a:close/>
                <a:moveTo>
                  <a:pt x="9" y="161"/>
                </a:moveTo>
                <a:lnTo>
                  <a:pt x="0" y="161"/>
                </a:lnTo>
                <a:lnTo>
                  <a:pt x="0" y="152"/>
                </a:lnTo>
                <a:lnTo>
                  <a:pt x="9" y="152"/>
                </a:lnTo>
                <a:lnTo>
                  <a:pt x="9" y="161"/>
                </a:lnTo>
                <a:close/>
                <a:moveTo>
                  <a:pt x="9" y="142"/>
                </a:moveTo>
                <a:lnTo>
                  <a:pt x="0" y="142"/>
                </a:lnTo>
                <a:lnTo>
                  <a:pt x="0" y="133"/>
                </a:lnTo>
                <a:lnTo>
                  <a:pt x="9" y="133"/>
                </a:lnTo>
                <a:lnTo>
                  <a:pt x="9" y="142"/>
                </a:lnTo>
                <a:close/>
                <a:moveTo>
                  <a:pt x="9" y="123"/>
                </a:moveTo>
                <a:lnTo>
                  <a:pt x="0" y="123"/>
                </a:lnTo>
                <a:lnTo>
                  <a:pt x="0" y="114"/>
                </a:lnTo>
                <a:lnTo>
                  <a:pt x="9" y="114"/>
                </a:lnTo>
                <a:lnTo>
                  <a:pt x="9" y="123"/>
                </a:lnTo>
                <a:close/>
                <a:moveTo>
                  <a:pt x="9" y="104"/>
                </a:moveTo>
                <a:lnTo>
                  <a:pt x="0" y="104"/>
                </a:lnTo>
                <a:lnTo>
                  <a:pt x="0" y="95"/>
                </a:lnTo>
                <a:lnTo>
                  <a:pt x="9" y="95"/>
                </a:lnTo>
                <a:lnTo>
                  <a:pt x="9" y="104"/>
                </a:lnTo>
                <a:close/>
                <a:moveTo>
                  <a:pt x="9" y="85"/>
                </a:moveTo>
                <a:lnTo>
                  <a:pt x="0" y="85"/>
                </a:lnTo>
                <a:lnTo>
                  <a:pt x="0" y="76"/>
                </a:lnTo>
                <a:lnTo>
                  <a:pt x="9" y="76"/>
                </a:lnTo>
                <a:lnTo>
                  <a:pt x="9" y="85"/>
                </a:lnTo>
                <a:close/>
                <a:moveTo>
                  <a:pt x="9" y="66"/>
                </a:moveTo>
                <a:lnTo>
                  <a:pt x="0" y="66"/>
                </a:lnTo>
                <a:lnTo>
                  <a:pt x="0" y="57"/>
                </a:lnTo>
                <a:lnTo>
                  <a:pt x="9" y="57"/>
                </a:lnTo>
                <a:lnTo>
                  <a:pt x="9" y="66"/>
                </a:lnTo>
                <a:close/>
                <a:moveTo>
                  <a:pt x="9" y="47"/>
                </a:moveTo>
                <a:lnTo>
                  <a:pt x="0" y="47"/>
                </a:lnTo>
                <a:lnTo>
                  <a:pt x="0" y="38"/>
                </a:lnTo>
                <a:lnTo>
                  <a:pt x="9" y="38"/>
                </a:lnTo>
                <a:lnTo>
                  <a:pt x="9" y="47"/>
                </a:lnTo>
                <a:close/>
                <a:moveTo>
                  <a:pt x="9" y="28"/>
                </a:moveTo>
                <a:lnTo>
                  <a:pt x="0" y="28"/>
                </a:lnTo>
                <a:lnTo>
                  <a:pt x="0" y="19"/>
                </a:lnTo>
                <a:lnTo>
                  <a:pt x="9" y="19"/>
                </a:lnTo>
                <a:lnTo>
                  <a:pt x="9" y="28"/>
                </a:lnTo>
                <a:close/>
                <a:moveTo>
                  <a:pt x="9" y="9"/>
                </a:moveTo>
                <a:lnTo>
                  <a:pt x="0" y="9"/>
                </a:lnTo>
                <a:lnTo>
                  <a:pt x="0" y="0"/>
                </a:lnTo>
                <a:lnTo>
                  <a:pt x="9" y="0"/>
                </a:lnTo>
                <a:lnTo>
                  <a:pt x="9" y="9"/>
                </a:lnTo>
                <a:close/>
              </a:path>
            </a:pathLst>
          </a:cu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37" name="AutoShape 37"/>
          <p:cNvSpPr/>
          <p:nvPr/>
        </p:nvSpPr>
        <p:spPr>
          <a:xfrm>
            <a:off x="6143915" y="3834714"/>
            <a:ext cx="10369" cy="4608"/>
          </a:xfrm>
          <a:prstGeom prst="rect">
            <a:avLst/>
          </a:pr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8" name="AutoShape 38"/>
          <p:cNvSpPr/>
          <p:nvPr/>
        </p:nvSpPr>
        <p:spPr>
          <a:xfrm>
            <a:off x="5738398" y="3650387"/>
            <a:ext cx="11520" cy="5761"/>
          </a:xfrm>
          <a:prstGeom prst="rect">
            <a:avLst/>
          </a:pr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39" name="Freeform 39"/>
          <p:cNvSpPr/>
          <p:nvPr/>
        </p:nvSpPr>
        <p:spPr>
          <a:xfrm>
            <a:off x="5738398" y="3667668"/>
            <a:ext cx="11520" cy="155526"/>
          </a:xfrm>
          <a:custGeom>
            <a:avLst/>
            <a:gdLst/>
            <a:ahLst/>
            <a:cxnLst/>
            <a:rect l="l" t="t" r="r" b="b"/>
            <a:pathLst>
              <a:path w="10" h="135">
                <a:moveTo>
                  <a:pt x="10" y="135"/>
                </a:moveTo>
                <a:lnTo>
                  <a:pt x="0" y="135"/>
                </a:lnTo>
                <a:lnTo>
                  <a:pt x="0" y="128"/>
                </a:lnTo>
                <a:lnTo>
                  <a:pt x="10" y="128"/>
                </a:lnTo>
                <a:lnTo>
                  <a:pt x="10" y="135"/>
                </a:lnTo>
                <a:close/>
                <a:moveTo>
                  <a:pt x="10" y="118"/>
                </a:moveTo>
                <a:lnTo>
                  <a:pt x="0" y="118"/>
                </a:lnTo>
                <a:lnTo>
                  <a:pt x="0" y="109"/>
                </a:lnTo>
                <a:lnTo>
                  <a:pt x="10" y="109"/>
                </a:lnTo>
                <a:lnTo>
                  <a:pt x="10" y="118"/>
                </a:lnTo>
                <a:close/>
                <a:moveTo>
                  <a:pt x="10" y="99"/>
                </a:moveTo>
                <a:lnTo>
                  <a:pt x="0" y="99"/>
                </a:lnTo>
                <a:lnTo>
                  <a:pt x="0" y="90"/>
                </a:lnTo>
                <a:lnTo>
                  <a:pt x="10" y="90"/>
                </a:lnTo>
                <a:lnTo>
                  <a:pt x="10" y="99"/>
                </a:lnTo>
                <a:close/>
                <a:moveTo>
                  <a:pt x="10" y="83"/>
                </a:moveTo>
                <a:lnTo>
                  <a:pt x="0" y="83"/>
                </a:lnTo>
                <a:lnTo>
                  <a:pt x="0" y="73"/>
                </a:lnTo>
                <a:lnTo>
                  <a:pt x="10" y="73"/>
                </a:lnTo>
                <a:lnTo>
                  <a:pt x="10" y="83"/>
                </a:lnTo>
                <a:close/>
                <a:moveTo>
                  <a:pt x="10" y="64"/>
                </a:moveTo>
                <a:lnTo>
                  <a:pt x="0" y="64"/>
                </a:lnTo>
                <a:lnTo>
                  <a:pt x="0" y="54"/>
                </a:lnTo>
                <a:lnTo>
                  <a:pt x="10" y="54"/>
                </a:lnTo>
                <a:lnTo>
                  <a:pt x="10" y="64"/>
                </a:lnTo>
                <a:close/>
                <a:moveTo>
                  <a:pt x="10" y="45"/>
                </a:moveTo>
                <a:lnTo>
                  <a:pt x="0" y="45"/>
                </a:lnTo>
                <a:lnTo>
                  <a:pt x="0" y="35"/>
                </a:lnTo>
                <a:lnTo>
                  <a:pt x="10" y="35"/>
                </a:lnTo>
                <a:lnTo>
                  <a:pt x="10" y="45"/>
                </a:lnTo>
                <a:close/>
                <a:moveTo>
                  <a:pt x="10" y="28"/>
                </a:moveTo>
                <a:lnTo>
                  <a:pt x="0" y="28"/>
                </a:lnTo>
                <a:lnTo>
                  <a:pt x="0" y="19"/>
                </a:lnTo>
                <a:lnTo>
                  <a:pt x="10" y="19"/>
                </a:lnTo>
                <a:lnTo>
                  <a:pt x="10" y="28"/>
                </a:lnTo>
                <a:close/>
                <a:moveTo>
                  <a:pt x="10" y="9"/>
                </a:moveTo>
                <a:lnTo>
                  <a:pt x="0" y="9"/>
                </a:lnTo>
                <a:lnTo>
                  <a:pt x="0" y="0"/>
                </a:lnTo>
                <a:lnTo>
                  <a:pt x="10" y="0"/>
                </a:lnTo>
                <a:lnTo>
                  <a:pt x="10" y="9"/>
                </a:lnTo>
                <a:close/>
              </a:path>
            </a:pathLst>
          </a:cu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0" name="AutoShape 40"/>
          <p:cNvSpPr/>
          <p:nvPr/>
        </p:nvSpPr>
        <p:spPr>
          <a:xfrm>
            <a:off x="5738398" y="3834714"/>
            <a:ext cx="11520" cy="4608"/>
          </a:xfrm>
          <a:prstGeom prst="rect">
            <a:avLst/>
          </a:pr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1" name="Freeform 41"/>
          <p:cNvSpPr/>
          <p:nvPr/>
        </p:nvSpPr>
        <p:spPr>
          <a:xfrm>
            <a:off x="5475732" y="5148039"/>
            <a:ext cx="511506" cy="69122"/>
          </a:xfrm>
          <a:custGeom>
            <a:avLst/>
            <a:gdLst/>
            <a:ahLst/>
            <a:cxnLst/>
            <a:rect l="l" t="t" r="r" b="b"/>
            <a:pathLst>
              <a:path w="187" h="25">
                <a:moveTo>
                  <a:pt x="177" y="25"/>
                </a:moveTo>
                <a:cubicBezTo>
                  <a:pt x="10" y="25"/>
                  <a:pt x="10" y="25"/>
                  <a:pt x="10" y="25"/>
                </a:cubicBezTo>
                <a:cubicBezTo>
                  <a:pt x="5" y="25"/>
                  <a:pt x="0" y="21"/>
                  <a:pt x="0" y="16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0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82" y="0"/>
                  <a:pt x="187" y="4"/>
                  <a:pt x="187" y="1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21"/>
                  <a:pt x="182" y="25"/>
                  <a:pt x="177" y="25"/>
                </a:cubicBezTo>
                <a:close/>
              </a:path>
            </a:pathLst>
          </a:cu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2" name="Freeform 42"/>
          <p:cNvSpPr/>
          <p:nvPr/>
        </p:nvSpPr>
        <p:spPr>
          <a:xfrm>
            <a:off x="5851297" y="2802485"/>
            <a:ext cx="179718" cy="382478"/>
          </a:xfrm>
          <a:custGeom>
            <a:avLst/>
            <a:gdLst/>
            <a:ahLst/>
            <a:cxnLst/>
            <a:rect l="l" t="t" r="r" b="b"/>
            <a:pathLst>
              <a:path w="66" h="140">
                <a:moveTo>
                  <a:pt x="64" y="140"/>
                </a:moveTo>
                <a:cubicBezTo>
                  <a:pt x="64" y="140"/>
                  <a:pt x="64" y="140"/>
                  <a:pt x="64" y="140"/>
                </a:cubicBezTo>
                <a:cubicBezTo>
                  <a:pt x="1" y="2"/>
                  <a:pt x="1" y="2"/>
                  <a:pt x="1" y="2"/>
                </a:cubicBezTo>
                <a:cubicBezTo>
                  <a:pt x="0" y="1"/>
                  <a:pt x="1" y="1"/>
                  <a:pt x="1" y="0"/>
                </a:cubicBezTo>
                <a:cubicBezTo>
                  <a:pt x="2" y="0"/>
                  <a:pt x="2" y="0"/>
                  <a:pt x="2" y="1"/>
                </a:cubicBezTo>
                <a:cubicBezTo>
                  <a:pt x="65" y="139"/>
                  <a:pt x="65" y="139"/>
                  <a:pt x="65" y="139"/>
                </a:cubicBezTo>
                <a:cubicBezTo>
                  <a:pt x="66" y="140"/>
                  <a:pt x="65" y="140"/>
                  <a:pt x="65" y="140"/>
                </a:cubicBezTo>
                <a:cubicBezTo>
                  <a:pt x="65" y="140"/>
                  <a:pt x="65" y="140"/>
                  <a:pt x="64" y="14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43" name="Freeform 43"/>
          <p:cNvSpPr/>
          <p:nvPr/>
        </p:nvSpPr>
        <p:spPr>
          <a:xfrm>
            <a:off x="6319026" y="5054724"/>
            <a:ext cx="71426" cy="99075"/>
          </a:xfrm>
          <a:custGeom>
            <a:avLst/>
            <a:gdLst/>
            <a:ahLst/>
            <a:cxnLst/>
            <a:rect l="l" t="t" r="r" b="b"/>
            <a:pathLst>
              <a:path w="62" h="86">
                <a:moveTo>
                  <a:pt x="0" y="0"/>
                </a:moveTo>
                <a:lnTo>
                  <a:pt x="0" y="69"/>
                </a:lnTo>
                <a:lnTo>
                  <a:pt x="33" y="86"/>
                </a:lnTo>
                <a:lnTo>
                  <a:pt x="55" y="74"/>
                </a:lnTo>
                <a:lnTo>
                  <a:pt x="6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BCB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4" name="Freeform 44"/>
          <p:cNvSpPr/>
          <p:nvPr/>
        </p:nvSpPr>
        <p:spPr>
          <a:xfrm>
            <a:off x="6203822" y="5110022"/>
            <a:ext cx="192391" cy="107141"/>
          </a:xfrm>
          <a:custGeom>
            <a:avLst/>
            <a:gdLst/>
            <a:ahLst/>
            <a:cxnLst/>
            <a:rect l="l" t="t" r="r" b="b"/>
            <a:pathLst>
              <a:path w="70" h="39">
                <a:moveTo>
                  <a:pt x="41" y="1"/>
                </a:moveTo>
                <a:cubicBezTo>
                  <a:pt x="41" y="1"/>
                  <a:pt x="54" y="9"/>
                  <a:pt x="66" y="0"/>
                </a:cubicBezTo>
                <a:cubicBezTo>
                  <a:pt x="69" y="15"/>
                  <a:pt x="69" y="15"/>
                  <a:pt x="69" y="15"/>
                </a:cubicBezTo>
                <a:cubicBezTo>
                  <a:pt x="70" y="18"/>
                  <a:pt x="68" y="21"/>
                  <a:pt x="65" y="22"/>
                </a:cubicBezTo>
                <a:cubicBezTo>
                  <a:pt x="57" y="25"/>
                  <a:pt x="57" y="25"/>
                  <a:pt x="57" y="25"/>
                </a:cubicBezTo>
                <a:cubicBezTo>
                  <a:pt x="56" y="26"/>
                  <a:pt x="55" y="26"/>
                  <a:pt x="53" y="26"/>
                </a:cubicBezTo>
                <a:cubicBezTo>
                  <a:pt x="52" y="25"/>
                  <a:pt x="52" y="25"/>
                  <a:pt x="52" y="25"/>
                </a:cubicBezTo>
                <a:cubicBezTo>
                  <a:pt x="47" y="24"/>
                  <a:pt x="43" y="25"/>
                  <a:pt x="40" y="28"/>
                </a:cubicBezTo>
                <a:cubicBezTo>
                  <a:pt x="33" y="33"/>
                  <a:pt x="33" y="33"/>
                  <a:pt x="33" y="33"/>
                </a:cubicBezTo>
                <a:cubicBezTo>
                  <a:pt x="28" y="36"/>
                  <a:pt x="23" y="38"/>
                  <a:pt x="1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3" y="39"/>
                  <a:pt x="0" y="36"/>
                  <a:pt x="1" y="33"/>
                </a:cubicBezTo>
                <a:cubicBezTo>
                  <a:pt x="2" y="30"/>
                  <a:pt x="2" y="30"/>
                  <a:pt x="2" y="30"/>
                </a:cubicBezTo>
                <a:cubicBezTo>
                  <a:pt x="3" y="26"/>
                  <a:pt x="6" y="22"/>
                  <a:pt x="11" y="20"/>
                </a:cubicBezTo>
                <a:cubicBezTo>
                  <a:pt x="26" y="15"/>
                  <a:pt x="26" y="15"/>
                  <a:pt x="26" y="15"/>
                </a:cubicBezTo>
                <a:lnTo>
                  <a:pt x="41" y="1"/>
                </a:lnTo>
                <a:close/>
              </a:path>
            </a:pathLst>
          </a:custGeom>
          <a:solidFill>
            <a:srgbClr val="0A0A0A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5" name="Freeform 45"/>
          <p:cNvSpPr/>
          <p:nvPr/>
        </p:nvSpPr>
        <p:spPr>
          <a:xfrm>
            <a:off x="6675006" y="5054724"/>
            <a:ext cx="67971" cy="99075"/>
          </a:xfrm>
          <a:custGeom>
            <a:avLst/>
            <a:gdLst/>
            <a:ahLst/>
            <a:cxnLst/>
            <a:rect l="l" t="t" r="r" b="b"/>
            <a:pathLst>
              <a:path w="59" h="86">
                <a:moveTo>
                  <a:pt x="59" y="0"/>
                </a:moveTo>
                <a:lnTo>
                  <a:pt x="59" y="69"/>
                </a:lnTo>
                <a:lnTo>
                  <a:pt x="28" y="86"/>
                </a:lnTo>
                <a:lnTo>
                  <a:pt x="7" y="74"/>
                </a:lnTo>
                <a:lnTo>
                  <a:pt x="0" y="0"/>
                </a:lnTo>
                <a:lnTo>
                  <a:pt x="59" y="0"/>
                </a:lnTo>
                <a:close/>
              </a:path>
            </a:pathLst>
          </a:custGeom>
          <a:solidFill>
            <a:srgbClr val="FFBCB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6" name="Freeform 46"/>
          <p:cNvSpPr/>
          <p:nvPr/>
        </p:nvSpPr>
        <p:spPr>
          <a:xfrm>
            <a:off x="6669246" y="5110022"/>
            <a:ext cx="188935" cy="107141"/>
          </a:xfrm>
          <a:custGeom>
            <a:avLst/>
            <a:gdLst/>
            <a:ahLst/>
            <a:cxnLst/>
            <a:rect l="l" t="t" r="r" b="b"/>
            <a:pathLst>
              <a:path w="69" h="39">
                <a:moveTo>
                  <a:pt x="29" y="1"/>
                </a:moveTo>
                <a:cubicBezTo>
                  <a:pt x="29" y="1"/>
                  <a:pt x="16" y="9"/>
                  <a:pt x="4" y="0"/>
                </a:cubicBezTo>
                <a:cubicBezTo>
                  <a:pt x="1" y="15"/>
                  <a:pt x="1" y="15"/>
                  <a:pt x="1" y="15"/>
                </a:cubicBezTo>
                <a:cubicBezTo>
                  <a:pt x="0" y="18"/>
                  <a:pt x="2" y="21"/>
                  <a:pt x="4" y="22"/>
                </a:cubicBezTo>
                <a:cubicBezTo>
                  <a:pt x="13" y="25"/>
                  <a:pt x="13" y="25"/>
                  <a:pt x="13" y="25"/>
                </a:cubicBezTo>
                <a:cubicBezTo>
                  <a:pt x="14" y="26"/>
                  <a:pt x="15" y="26"/>
                  <a:pt x="16" y="26"/>
                </a:cubicBezTo>
                <a:cubicBezTo>
                  <a:pt x="18" y="25"/>
                  <a:pt x="18" y="25"/>
                  <a:pt x="18" y="25"/>
                </a:cubicBezTo>
                <a:cubicBezTo>
                  <a:pt x="22" y="24"/>
                  <a:pt x="27" y="25"/>
                  <a:pt x="30" y="28"/>
                </a:cubicBezTo>
                <a:cubicBezTo>
                  <a:pt x="37" y="33"/>
                  <a:pt x="37" y="33"/>
                  <a:pt x="37" y="33"/>
                </a:cubicBezTo>
                <a:cubicBezTo>
                  <a:pt x="42" y="36"/>
                  <a:pt x="47" y="38"/>
                  <a:pt x="53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67" y="39"/>
                  <a:pt x="69" y="36"/>
                  <a:pt x="69" y="33"/>
                </a:cubicBezTo>
                <a:cubicBezTo>
                  <a:pt x="68" y="30"/>
                  <a:pt x="68" y="30"/>
                  <a:pt x="68" y="30"/>
                </a:cubicBezTo>
                <a:cubicBezTo>
                  <a:pt x="67" y="26"/>
                  <a:pt x="63" y="22"/>
                  <a:pt x="59" y="20"/>
                </a:cubicBezTo>
                <a:cubicBezTo>
                  <a:pt x="44" y="15"/>
                  <a:pt x="44" y="15"/>
                  <a:pt x="44" y="15"/>
                </a:cubicBezTo>
                <a:lnTo>
                  <a:pt x="29" y="1"/>
                </a:lnTo>
                <a:close/>
              </a:path>
            </a:pathLst>
          </a:custGeom>
          <a:solidFill>
            <a:srgbClr val="0A0A0A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47" name="Freeform 47"/>
          <p:cNvSpPr/>
          <p:nvPr/>
        </p:nvSpPr>
        <p:spPr>
          <a:xfrm>
            <a:off x="6247600" y="3694164"/>
            <a:ext cx="552979" cy="1364015"/>
          </a:xfrm>
          <a:custGeom>
            <a:avLst/>
            <a:gdLst/>
            <a:ahLst/>
            <a:cxnLst/>
            <a:rect l="l" t="t" r="r" b="b"/>
            <a:pathLst>
              <a:path w="201" h="498">
                <a:moveTo>
                  <a:pt x="0" y="4"/>
                </a:moveTo>
                <a:cubicBezTo>
                  <a:pt x="0" y="4"/>
                  <a:pt x="12" y="415"/>
                  <a:pt x="19" y="497"/>
                </a:cubicBezTo>
                <a:cubicBezTo>
                  <a:pt x="58" y="497"/>
                  <a:pt x="58" y="497"/>
                  <a:pt x="58" y="497"/>
                </a:cubicBezTo>
                <a:cubicBezTo>
                  <a:pt x="69" y="279"/>
                  <a:pt x="69" y="279"/>
                  <a:pt x="69" y="279"/>
                </a:cubicBezTo>
                <a:cubicBezTo>
                  <a:pt x="95" y="90"/>
                  <a:pt x="95" y="90"/>
                  <a:pt x="95" y="90"/>
                </a:cubicBezTo>
                <a:cubicBezTo>
                  <a:pt x="111" y="276"/>
                  <a:pt x="111" y="276"/>
                  <a:pt x="111" y="276"/>
                </a:cubicBezTo>
                <a:cubicBezTo>
                  <a:pt x="144" y="498"/>
                  <a:pt x="144" y="498"/>
                  <a:pt x="144" y="498"/>
                </a:cubicBezTo>
                <a:cubicBezTo>
                  <a:pt x="191" y="498"/>
                  <a:pt x="191" y="498"/>
                  <a:pt x="191" y="498"/>
                </a:cubicBezTo>
                <a:cubicBezTo>
                  <a:pt x="202" y="206"/>
                  <a:pt x="202" y="206"/>
                  <a:pt x="202" y="206"/>
                </a:cubicBezTo>
                <a:cubicBezTo>
                  <a:pt x="192" y="0"/>
                  <a:pt x="192" y="0"/>
                  <a:pt x="192" y="0"/>
                </a:cubicBezTo>
                <a:lnTo>
                  <a:pt x="0" y="4"/>
                </a:lnTo>
                <a:close/>
              </a:path>
            </a:pathLst>
          </a:custGeom>
          <a:solidFill>
            <a:srgbClr val="003487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48" name="Freeform 48"/>
          <p:cNvSpPr/>
          <p:nvPr/>
        </p:nvSpPr>
        <p:spPr>
          <a:xfrm>
            <a:off x="6215342" y="2550189"/>
            <a:ext cx="771867" cy="588693"/>
          </a:xfrm>
          <a:custGeom>
            <a:avLst/>
            <a:gdLst/>
            <a:ahLst/>
            <a:cxnLst/>
            <a:rect l="l" t="t" r="r" b="b"/>
            <a:pathLst>
              <a:path w="282" h="215">
                <a:moveTo>
                  <a:pt x="64" y="50"/>
                </a:moveTo>
                <a:cubicBezTo>
                  <a:pt x="64" y="50"/>
                  <a:pt x="57" y="72"/>
                  <a:pt x="49" y="76"/>
                </a:cubicBezTo>
                <a:cubicBezTo>
                  <a:pt x="49" y="76"/>
                  <a:pt x="50" y="74"/>
                  <a:pt x="49" y="70"/>
                </a:cubicBezTo>
                <a:cubicBezTo>
                  <a:pt x="49" y="70"/>
                  <a:pt x="35" y="79"/>
                  <a:pt x="52" y="109"/>
                </a:cubicBezTo>
                <a:cubicBezTo>
                  <a:pt x="52" y="109"/>
                  <a:pt x="62" y="121"/>
                  <a:pt x="77" y="122"/>
                </a:cubicBezTo>
                <a:cubicBezTo>
                  <a:pt x="78" y="158"/>
                  <a:pt x="78" y="158"/>
                  <a:pt x="78" y="158"/>
                </a:cubicBezTo>
                <a:cubicBezTo>
                  <a:pt x="78" y="158"/>
                  <a:pt x="38" y="153"/>
                  <a:pt x="22" y="118"/>
                </a:cubicBezTo>
                <a:cubicBezTo>
                  <a:pt x="22" y="118"/>
                  <a:pt x="0" y="35"/>
                  <a:pt x="55" y="39"/>
                </a:cubicBezTo>
                <a:cubicBezTo>
                  <a:pt x="55" y="39"/>
                  <a:pt x="63" y="0"/>
                  <a:pt x="105" y="16"/>
                </a:cubicBezTo>
                <a:cubicBezTo>
                  <a:pt x="105" y="16"/>
                  <a:pt x="132" y="24"/>
                  <a:pt x="161" y="65"/>
                </a:cubicBezTo>
                <a:cubicBezTo>
                  <a:pt x="161" y="65"/>
                  <a:pt x="183" y="95"/>
                  <a:pt x="228" y="109"/>
                </a:cubicBezTo>
                <a:cubicBezTo>
                  <a:pt x="228" y="109"/>
                  <a:pt x="282" y="128"/>
                  <a:pt x="265" y="188"/>
                </a:cubicBezTo>
                <a:cubicBezTo>
                  <a:pt x="265" y="188"/>
                  <a:pt x="250" y="215"/>
                  <a:pt x="221" y="212"/>
                </a:cubicBezTo>
                <a:cubicBezTo>
                  <a:pt x="93" y="156"/>
                  <a:pt x="93" y="156"/>
                  <a:pt x="93" y="156"/>
                </a:cubicBezTo>
                <a:cubicBezTo>
                  <a:pt x="93" y="118"/>
                  <a:pt x="93" y="118"/>
                  <a:pt x="93" y="118"/>
                </a:cubicBezTo>
                <a:cubicBezTo>
                  <a:pt x="93" y="118"/>
                  <a:pt x="109" y="105"/>
                  <a:pt x="101" y="73"/>
                </a:cubicBezTo>
                <a:cubicBezTo>
                  <a:pt x="96" y="57"/>
                  <a:pt x="87" y="50"/>
                  <a:pt x="68" y="49"/>
                </a:cubicBezTo>
                <a:lnTo>
                  <a:pt x="64" y="50"/>
                </a:lnTo>
                <a:close/>
              </a:path>
            </a:pathLst>
          </a:custGeom>
          <a:solidFill>
            <a:srgbClr val="0A0A0A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49" name="Freeform 49"/>
          <p:cNvSpPr/>
          <p:nvPr/>
        </p:nvSpPr>
        <p:spPr>
          <a:xfrm>
            <a:off x="6036777" y="3081279"/>
            <a:ext cx="367501" cy="322572"/>
          </a:xfrm>
          <a:custGeom>
            <a:avLst/>
            <a:gdLst/>
            <a:ahLst/>
            <a:cxnLst/>
            <a:rect l="l" t="t" r="r" b="b"/>
            <a:pathLst>
              <a:path w="134" h="118">
                <a:moveTo>
                  <a:pt x="81" y="0"/>
                </a:moveTo>
                <a:cubicBezTo>
                  <a:pt x="66" y="43"/>
                  <a:pt x="66" y="43"/>
                  <a:pt x="66" y="43"/>
                </a:cubicBezTo>
                <a:cubicBezTo>
                  <a:pt x="65" y="47"/>
                  <a:pt x="60" y="49"/>
                  <a:pt x="56" y="46"/>
                </a:cubicBezTo>
                <a:cubicBezTo>
                  <a:pt x="27" y="26"/>
                  <a:pt x="27" y="26"/>
                  <a:pt x="27" y="26"/>
                </a:cubicBezTo>
                <a:cubicBezTo>
                  <a:pt x="0" y="63"/>
                  <a:pt x="0" y="63"/>
                  <a:pt x="0" y="63"/>
                </a:cubicBezTo>
                <a:cubicBezTo>
                  <a:pt x="55" y="107"/>
                  <a:pt x="55" y="107"/>
                  <a:pt x="55" y="107"/>
                </a:cubicBezTo>
                <a:cubicBezTo>
                  <a:pt x="70" y="118"/>
                  <a:pt x="90" y="116"/>
                  <a:pt x="102" y="102"/>
                </a:cubicBezTo>
                <a:cubicBezTo>
                  <a:pt x="134" y="66"/>
                  <a:pt x="134" y="66"/>
                  <a:pt x="134" y="66"/>
                </a:cubicBezTo>
                <a:lnTo>
                  <a:pt x="81" y="0"/>
                </a:lnTo>
                <a:close/>
              </a:path>
            </a:pathLst>
          </a:custGeom>
          <a:solidFill>
            <a:srgbClr val="F84C3B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92500" lnSpcReduction="20000"/>
          </a:bodyPr>
          <a:lstStyle/>
          <a:p>
            <a:pPr marL="0" algn="l"/>
            <a:endParaRPr/>
          </a:p>
        </p:txBody>
      </p:sp>
      <p:sp>
        <p:nvSpPr>
          <p:cNvPr id="50" name="Freeform 50"/>
          <p:cNvSpPr/>
          <p:nvPr/>
        </p:nvSpPr>
        <p:spPr>
          <a:xfrm>
            <a:off x="6215342" y="2878520"/>
            <a:ext cx="593302" cy="865183"/>
          </a:xfrm>
          <a:custGeom>
            <a:avLst/>
            <a:gdLst/>
            <a:ahLst/>
            <a:cxnLst/>
            <a:rect l="l" t="t" r="r" b="b"/>
            <a:pathLst>
              <a:path w="216" h="316">
                <a:moveTo>
                  <a:pt x="26" y="56"/>
                </a:moveTo>
                <a:cubicBezTo>
                  <a:pt x="26" y="56"/>
                  <a:pt x="57" y="0"/>
                  <a:pt x="134" y="25"/>
                </a:cubicBezTo>
                <a:cubicBezTo>
                  <a:pt x="134" y="25"/>
                  <a:pt x="162" y="32"/>
                  <a:pt x="176" y="48"/>
                </a:cubicBezTo>
                <a:cubicBezTo>
                  <a:pt x="217" y="295"/>
                  <a:pt x="217" y="295"/>
                  <a:pt x="217" y="295"/>
                </a:cubicBezTo>
                <a:cubicBezTo>
                  <a:pt x="217" y="295"/>
                  <a:pt x="216" y="311"/>
                  <a:pt x="198" y="310"/>
                </a:cubicBezTo>
                <a:cubicBezTo>
                  <a:pt x="198" y="310"/>
                  <a:pt x="49" y="316"/>
                  <a:pt x="16" y="307"/>
                </a:cubicBezTo>
                <a:cubicBezTo>
                  <a:pt x="16" y="307"/>
                  <a:pt x="0" y="309"/>
                  <a:pt x="6" y="279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10" y="90"/>
                  <a:pt x="13" y="80"/>
                  <a:pt x="17" y="72"/>
                </a:cubicBezTo>
                <a:lnTo>
                  <a:pt x="26" y="56"/>
                </a:lnTo>
                <a:close/>
              </a:path>
            </a:pathLst>
          </a:custGeom>
          <a:solidFill>
            <a:srgbClr val="F84C3B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51" name="AutoShape 51"/>
          <p:cNvSpPr/>
          <p:nvPr/>
        </p:nvSpPr>
        <p:spPr>
          <a:xfrm flipH="1">
            <a:off x="6575931" y="3027134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2" name="AutoShape 52"/>
          <p:cNvSpPr/>
          <p:nvPr/>
        </p:nvSpPr>
        <p:spPr>
          <a:xfrm flipH="1">
            <a:off x="6575931" y="3027134"/>
            <a:ext cx="0" cy="0"/>
          </a:xfrm>
          <a:prstGeom prst="line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3" name="Freeform 53"/>
          <p:cNvSpPr/>
          <p:nvPr/>
        </p:nvSpPr>
        <p:spPr>
          <a:xfrm>
            <a:off x="6571323" y="3335880"/>
            <a:ext cx="207367" cy="208519"/>
          </a:xfrm>
          <a:custGeom>
            <a:avLst/>
            <a:gdLst/>
            <a:ahLst/>
            <a:cxnLst/>
            <a:rect l="l" t="t" r="r" b="b"/>
            <a:pathLst>
              <a:path w="76" h="76">
                <a:moveTo>
                  <a:pt x="37" y="0"/>
                </a:moveTo>
                <a:cubicBezTo>
                  <a:pt x="0" y="31"/>
                  <a:pt x="0" y="31"/>
                  <a:pt x="0" y="31"/>
                </a:cubicBezTo>
                <a:cubicBezTo>
                  <a:pt x="40" y="76"/>
                  <a:pt x="40" y="76"/>
                  <a:pt x="40" y="76"/>
                </a:cubicBezTo>
                <a:cubicBezTo>
                  <a:pt x="54" y="72"/>
                  <a:pt x="66" y="66"/>
                  <a:pt x="76" y="60"/>
                </a:cubicBezTo>
                <a:cubicBezTo>
                  <a:pt x="74" y="25"/>
                  <a:pt x="74" y="25"/>
                  <a:pt x="74" y="25"/>
                </a:cubicBezTo>
                <a:lnTo>
                  <a:pt x="37" y="0"/>
                </a:lnTo>
                <a:close/>
              </a:path>
            </a:pathLst>
          </a:custGeom>
          <a:solidFill>
            <a:srgbClr val="CC251D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47500" lnSpcReduction="20000"/>
          </a:bodyPr>
          <a:lstStyle/>
          <a:p>
            <a:pPr marL="0" algn="l"/>
            <a:endParaRPr/>
          </a:p>
        </p:txBody>
      </p:sp>
      <p:sp>
        <p:nvSpPr>
          <p:cNvPr id="54" name="Freeform 54"/>
          <p:cNvSpPr/>
          <p:nvPr/>
        </p:nvSpPr>
        <p:spPr>
          <a:xfrm>
            <a:off x="6335155" y="2675760"/>
            <a:ext cx="178567" cy="329483"/>
          </a:xfrm>
          <a:custGeom>
            <a:avLst/>
            <a:gdLst/>
            <a:ahLst/>
            <a:cxnLst/>
            <a:rect l="l" t="t" r="r" b="b"/>
            <a:pathLst>
              <a:path w="65" h="120">
                <a:moveTo>
                  <a:pt x="65" y="38"/>
                </a:moveTo>
                <a:cubicBezTo>
                  <a:pt x="65" y="17"/>
                  <a:pt x="50" y="0"/>
                  <a:pt x="32" y="0"/>
                </a:cubicBezTo>
                <a:cubicBezTo>
                  <a:pt x="15" y="0"/>
                  <a:pt x="0" y="17"/>
                  <a:pt x="0" y="38"/>
                </a:cubicBezTo>
                <a:cubicBezTo>
                  <a:pt x="0" y="58"/>
                  <a:pt x="15" y="75"/>
                  <a:pt x="32" y="75"/>
                </a:cubicBezTo>
                <a:cubicBezTo>
                  <a:pt x="33" y="75"/>
                  <a:pt x="33" y="75"/>
                  <a:pt x="34" y="75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6"/>
                  <a:pt x="37" y="120"/>
                  <a:pt x="41" y="120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46" y="120"/>
                  <a:pt x="49" y="116"/>
                  <a:pt x="49" y="112"/>
                </a:cubicBezTo>
                <a:cubicBezTo>
                  <a:pt x="49" y="72"/>
                  <a:pt x="49" y="72"/>
                  <a:pt x="49" y="72"/>
                </a:cubicBezTo>
                <a:cubicBezTo>
                  <a:pt x="61" y="67"/>
                  <a:pt x="65" y="53"/>
                  <a:pt x="65" y="38"/>
                </a:cubicBezTo>
                <a:close/>
              </a:path>
            </a:pathLst>
          </a:custGeom>
          <a:solidFill>
            <a:srgbClr val="FFBCB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92500" lnSpcReduction="10000"/>
          </a:bodyPr>
          <a:lstStyle/>
          <a:p>
            <a:pPr marL="0" algn="l"/>
            <a:endParaRPr/>
          </a:p>
        </p:txBody>
      </p:sp>
      <p:sp>
        <p:nvSpPr>
          <p:cNvPr id="55" name="Freeform 55"/>
          <p:cNvSpPr/>
          <p:nvPr/>
        </p:nvSpPr>
        <p:spPr>
          <a:xfrm>
            <a:off x="6474552" y="2733363"/>
            <a:ext cx="55298" cy="95620"/>
          </a:xfrm>
          <a:custGeom>
            <a:avLst/>
            <a:gdLst/>
            <a:ahLst/>
            <a:cxnLst/>
            <a:rect l="l" t="t" r="r" b="b"/>
            <a:pathLst>
              <a:path w="20" h="35">
                <a:moveTo>
                  <a:pt x="4" y="5"/>
                </a:moveTo>
                <a:cubicBezTo>
                  <a:pt x="4" y="5"/>
                  <a:pt x="5" y="4"/>
                  <a:pt x="6" y="3"/>
                </a:cubicBezTo>
                <a:cubicBezTo>
                  <a:pt x="12" y="0"/>
                  <a:pt x="20" y="5"/>
                  <a:pt x="20" y="12"/>
                </a:cubicBezTo>
                <a:cubicBezTo>
                  <a:pt x="20" y="21"/>
                  <a:pt x="19" y="35"/>
                  <a:pt x="7" y="35"/>
                </a:cubicBezTo>
                <a:cubicBezTo>
                  <a:pt x="0" y="32"/>
                  <a:pt x="0" y="32"/>
                  <a:pt x="0" y="32"/>
                </a:cubicBezTo>
                <a:lnTo>
                  <a:pt x="4" y="5"/>
                </a:lnTo>
                <a:close/>
              </a:path>
            </a:pathLst>
          </a:custGeom>
          <a:solidFill>
            <a:srgbClr val="FFBCB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6" name="Freeform 56"/>
          <p:cNvSpPr/>
          <p:nvPr/>
        </p:nvSpPr>
        <p:spPr>
          <a:xfrm>
            <a:off x="6291377" y="2547885"/>
            <a:ext cx="364045" cy="207367"/>
          </a:xfrm>
          <a:custGeom>
            <a:avLst/>
            <a:gdLst/>
            <a:ahLst/>
            <a:cxnLst/>
            <a:rect l="l" t="t" r="r" b="b"/>
            <a:pathLst>
              <a:path w="133" h="76">
                <a:moveTo>
                  <a:pt x="133" y="65"/>
                </a:moveTo>
                <a:cubicBezTo>
                  <a:pt x="104" y="25"/>
                  <a:pt x="77" y="17"/>
                  <a:pt x="77" y="17"/>
                </a:cubicBezTo>
                <a:cubicBezTo>
                  <a:pt x="35" y="0"/>
                  <a:pt x="27" y="39"/>
                  <a:pt x="27" y="39"/>
                </a:cubicBezTo>
                <a:cubicBezTo>
                  <a:pt x="15" y="38"/>
                  <a:pt x="6" y="42"/>
                  <a:pt x="0" y="48"/>
                </a:cubicBezTo>
                <a:cubicBezTo>
                  <a:pt x="20" y="71"/>
                  <a:pt x="20" y="71"/>
                  <a:pt x="20" y="71"/>
                </a:cubicBezTo>
                <a:cubicBezTo>
                  <a:pt x="21" y="74"/>
                  <a:pt x="21" y="76"/>
                  <a:pt x="21" y="76"/>
                </a:cubicBezTo>
                <a:cubicBezTo>
                  <a:pt x="29" y="72"/>
                  <a:pt x="36" y="50"/>
                  <a:pt x="36" y="50"/>
                </a:cubicBezTo>
                <a:cubicBezTo>
                  <a:pt x="36" y="50"/>
                  <a:pt x="53" y="31"/>
                  <a:pt x="90" y="69"/>
                </a:cubicBezTo>
                <a:lnTo>
                  <a:pt x="133" y="65"/>
                </a:lnTo>
                <a:close/>
              </a:path>
            </a:pathLst>
          </a:custGeom>
          <a:solidFill>
            <a:srgbClr val="0A0A0A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47500" lnSpcReduction="20000"/>
          </a:bodyPr>
          <a:lstStyle/>
          <a:p>
            <a:pPr marL="0" algn="l"/>
            <a:endParaRPr/>
          </a:p>
        </p:txBody>
      </p:sp>
      <p:sp>
        <p:nvSpPr>
          <p:cNvPr id="57" name="Freeform 57"/>
          <p:cNvSpPr/>
          <p:nvPr/>
        </p:nvSpPr>
        <p:spPr>
          <a:xfrm>
            <a:off x="6537913" y="2961467"/>
            <a:ext cx="353677" cy="557587"/>
          </a:xfrm>
          <a:custGeom>
            <a:avLst/>
            <a:gdLst/>
            <a:ahLst/>
            <a:cxnLst/>
            <a:rect l="l" t="t" r="r" b="b"/>
            <a:pathLst>
              <a:path w="129" h="204">
                <a:moveTo>
                  <a:pt x="45" y="6"/>
                </a:moveTo>
                <a:cubicBezTo>
                  <a:pt x="65" y="20"/>
                  <a:pt x="113" y="61"/>
                  <a:pt x="126" y="117"/>
                </a:cubicBezTo>
                <a:cubicBezTo>
                  <a:pt x="129" y="131"/>
                  <a:pt x="126" y="145"/>
                  <a:pt x="119" y="157"/>
                </a:cubicBezTo>
                <a:cubicBezTo>
                  <a:pt x="108" y="172"/>
                  <a:pt x="89" y="192"/>
                  <a:pt x="52" y="204"/>
                </a:cubicBezTo>
                <a:cubicBezTo>
                  <a:pt x="12" y="158"/>
                  <a:pt x="12" y="158"/>
                  <a:pt x="12" y="158"/>
                </a:cubicBezTo>
                <a:cubicBezTo>
                  <a:pt x="49" y="128"/>
                  <a:pt x="49" y="128"/>
                  <a:pt x="49" y="128"/>
                </a:cubicBezTo>
                <a:cubicBezTo>
                  <a:pt x="54" y="124"/>
                  <a:pt x="55" y="117"/>
                  <a:pt x="51" y="111"/>
                </a:cubicBezTo>
                <a:cubicBezTo>
                  <a:pt x="5" y="40"/>
                  <a:pt x="5" y="40"/>
                  <a:pt x="5" y="40"/>
                </a:cubicBezTo>
                <a:cubicBezTo>
                  <a:pt x="0" y="28"/>
                  <a:pt x="3" y="15"/>
                  <a:pt x="14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23" y="0"/>
                  <a:pt x="35" y="0"/>
                  <a:pt x="45" y="6"/>
                </a:cubicBezTo>
                <a:close/>
              </a:path>
            </a:pathLst>
          </a:custGeom>
          <a:solidFill>
            <a:srgbClr val="F84C3B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58" name="Freeform 58"/>
          <p:cNvSpPr/>
          <p:nvPr/>
        </p:nvSpPr>
        <p:spPr>
          <a:xfrm>
            <a:off x="6408885" y="3403851"/>
            <a:ext cx="210824" cy="132485"/>
          </a:xfrm>
          <a:custGeom>
            <a:avLst/>
            <a:gdLst/>
            <a:ahLst/>
            <a:cxnLst/>
            <a:rect l="l" t="t" r="r" b="b"/>
            <a:pathLst>
              <a:path w="77" h="48">
                <a:moveTo>
                  <a:pt x="64" y="0"/>
                </a:moveTo>
                <a:cubicBezTo>
                  <a:pt x="45" y="6"/>
                  <a:pt x="45" y="6"/>
                  <a:pt x="45" y="6"/>
                </a:cubicBezTo>
                <a:cubicBezTo>
                  <a:pt x="45" y="6"/>
                  <a:pt x="9" y="3"/>
                  <a:pt x="9" y="7"/>
                </a:cubicBezTo>
                <a:cubicBezTo>
                  <a:pt x="9" y="7"/>
                  <a:pt x="9" y="10"/>
                  <a:pt x="25" y="10"/>
                </a:cubicBezTo>
                <a:cubicBezTo>
                  <a:pt x="10" y="21"/>
                  <a:pt x="10" y="21"/>
                  <a:pt x="10" y="21"/>
                </a:cubicBezTo>
                <a:cubicBezTo>
                  <a:pt x="9" y="22"/>
                  <a:pt x="7" y="22"/>
                  <a:pt x="6" y="21"/>
                </a:cubicBezTo>
                <a:cubicBezTo>
                  <a:pt x="6" y="21"/>
                  <a:pt x="3" y="20"/>
                  <a:pt x="1" y="21"/>
                </a:cubicBezTo>
                <a:cubicBezTo>
                  <a:pt x="0" y="23"/>
                  <a:pt x="5" y="34"/>
                  <a:pt x="7" y="40"/>
                </a:cubicBezTo>
                <a:cubicBezTo>
                  <a:pt x="9" y="42"/>
                  <a:pt x="10" y="44"/>
                  <a:pt x="13" y="45"/>
                </a:cubicBezTo>
                <a:cubicBezTo>
                  <a:pt x="16" y="47"/>
                  <a:pt x="21" y="48"/>
                  <a:pt x="26" y="46"/>
                </a:cubicBezTo>
                <a:cubicBezTo>
                  <a:pt x="26" y="46"/>
                  <a:pt x="46" y="39"/>
                  <a:pt x="54" y="30"/>
                </a:cubicBezTo>
                <a:cubicBezTo>
                  <a:pt x="77" y="16"/>
                  <a:pt x="77" y="16"/>
                  <a:pt x="77" y="16"/>
                </a:cubicBezTo>
                <a:lnTo>
                  <a:pt x="64" y="0"/>
                </a:lnTo>
                <a:close/>
              </a:path>
            </a:pathLst>
          </a:custGeom>
          <a:solidFill>
            <a:srgbClr val="FFBCB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59" name="Freeform 59"/>
          <p:cNvSpPr/>
          <p:nvPr/>
        </p:nvSpPr>
        <p:spPr>
          <a:xfrm>
            <a:off x="5919268" y="3105473"/>
            <a:ext cx="169350" cy="129029"/>
          </a:xfrm>
          <a:custGeom>
            <a:avLst/>
            <a:gdLst/>
            <a:ahLst/>
            <a:cxnLst/>
            <a:rect l="l" t="t" r="r" b="b"/>
            <a:pathLst>
              <a:path w="62" h="47">
                <a:moveTo>
                  <a:pt x="62" y="29"/>
                </a:moveTo>
                <a:cubicBezTo>
                  <a:pt x="55" y="24"/>
                  <a:pt x="55" y="24"/>
                  <a:pt x="55" y="24"/>
                </a:cubicBezTo>
                <a:cubicBezTo>
                  <a:pt x="55" y="24"/>
                  <a:pt x="54" y="0"/>
                  <a:pt x="30" y="1"/>
                </a:cubicBezTo>
                <a:cubicBezTo>
                  <a:pt x="30" y="1"/>
                  <a:pt x="0" y="5"/>
                  <a:pt x="7" y="30"/>
                </a:cubicBezTo>
                <a:cubicBezTo>
                  <a:pt x="7" y="30"/>
                  <a:pt x="15" y="47"/>
                  <a:pt x="35" y="43"/>
                </a:cubicBezTo>
                <a:cubicBezTo>
                  <a:pt x="49" y="47"/>
                  <a:pt x="49" y="47"/>
                  <a:pt x="49" y="47"/>
                </a:cubicBezTo>
                <a:lnTo>
                  <a:pt x="62" y="29"/>
                </a:lnTo>
                <a:close/>
              </a:path>
            </a:pathLst>
          </a:custGeom>
          <a:solidFill>
            <a:srgbClr val="FFBCB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60" name="Freeform 60"/>
          <p:cNvSpPr/>
          <p:nvPr/>
        </p:nvSpPr>
        <p:spPr>
          <a:xfrm>
            <a:off x="5990695" y="3114689"/>
            <a:ext cx="97924" cy="73731"/>
          </a:xfrm>
          <a:custGeom>
            <a:avLst/>
            <a:gdLst/>
            <a:ahLst/>
            <a:cxnLst/>
            <a:rect l="l" t="t" r="r" b="b"/>
            <a:pathLst>
              <a:path w="36" h="27">
                <a:moveTo>
                  <a:pt x="23" y="27"/>
                </a:moveTo>
                <a:cubicBezTo>
                  <a:pt x="17" y="23"/>
                  <a:pt x="18" y="10"/>
                  <a:pt x="18" y="10"/>
                </a:cubicBezTo>
                <a:cubicBezTo>
                  <a:pt x="18" y="10"/>
                  <a:pt x="11" y="14"/>
                  <a:pt x="6" y="14"/>
                </a:cubicBezTo>
                <a:cubicBezTo>
                  <a:pt x="0" y="14"/>
                  <a:pt x="7" y="5"/>
                  <a:pt x="13" y="2"/>
                </a:cubicBezTo>
                <a:cubicBezTo>
                  <a:pt x="16" y="0"/>
                  <a:pt x="20" y="1"/>
                  <a:pt x="22" y="4"/>
                </a:cubicBezTo>
                <a:cubicBezTo>
                  <a:pt x="36" y="24"/>
                  <a:pt x="36" y="24"/>
                  <a:pt x="36" y="24"/>
                </a:cubicBezTo>
              </a:path>
            </a:pathLst>
          </a:custGeom>
          <a:solidFill>
            <a:srgbClr val="E28A83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61" name="Freeform 61"/>
          <p:cNvSpPr/>
          <p:nvPr/>
        </p:nvSpPr>
        <p:spPr>
          <a:xfrm>
            <a:off x="5990695" y="3105473"/>
            <a:ext cx="105988" cy="123269"/>
          </a:xfrm>
          <a:custGeom>
            <a:avLst/>
            <a:gdLst/>
            <a:ahLst/>
            <a:cxnLst/>
            <a:rect l="l" t="t" r="r" b="b"/>
            <a:pathLst>
              <a:path w="39" h="45">
                <a:moveTo>
                  <a:pt x="22" y="26"/>
                </a:moveTo>
                <a:cubicBezTo>
                  <a:pt x="17" y="22"/>
                  <a:pt x="20" y="10"/>
                  <a:pt x="20" y="10"/>
                </a:cubicBezTo>
                <a:cubicBezTo>
                  <a:pt x="8" y="15"/>
                  <a:pt x="8" y="15"/>
                  <a:pt x="8" y="15"/>
                </a:cubicBezTo>
                <a:cubicBezTo>
                  <a:pt x="0" y="14"/>
                  <a:pt x="9" y="6"/>
                  <a:pt x="15" y="2"/>
                </a:cubicBezTo>
                <a:cubicBezTo>
                  <a:pt x="18" y="0"/>
                  <a:pt x="22" y="1"/>
                  <a:pt x="24" y="4"/>
                </a:cubicBezTo>
                <a:cubicBezTo>
                  <a:pt x="39" y="25"/>
                  <a:pt x="39" y="25"/>
                  <a:pt x="39" y="25"/>
                </a:cubicBezTo>
                <a:cubicBezTo>
                  <a:pt x="24" y="45"/>
                  <a:pt x="24" y="45"/>
                  <a:pt x="24" y="45"/>
                </a:cubicBezTo>
                <a:lnTo>
                  <a:pt x="22" y="26"/>
                </a:lnTo>
                <a:close/>
              </a:path>
            </a:pathLst>
          </a:custGeom>
          <a:solidFill>
            <a:srgbClr val="FFBCB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62" name="Freeform 62"/>
          <p:cNvSpPr/>
          <p:nvPr/>
        </p:nvSpPr>
        <p:spPr>
          <a:xfrm>
            <a:off x="5054086" y="3948766"/>
            <a:ext cx="312203" cy="85251"/>
          </a:xfrm>
          <a:custGeom>
            <a:avLst/>
            <a:gdLst/>
            <a:ahLst/>
            <a:cxnLst/>
            <a:rect l="l" t="t" r="r" b="b"/>
            <a:pathLst>
              <a:path w="114" h="31">
                <a:moveTo>
                  <a:pt x="114" y="31"/>
                </a:moveTo>
                <a:cubicBezTo>
                  <a:pt x="0" y="31"/>
                  <a:pt x="0" y="31"/>
                  <a:pt x="0" y="31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5" y="0"/>
                  <a:pt x="114" y="9"/>
                  <a:pt x="114" y="20"/>
                </a:cubicBezTo>
                <a:lnTo>
                  <a:pt x="114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25000" lnSpcReduction="20000"/>
          </a:bodyPr>
          <a:lstStyle/>
          <a:p>
            <a:pPr marL="0" algn="l"/>
            <a:endParaRPr/>
          </a:p>
        </p:txBody>
      </p:sp>
      <p:sp>
        <p:nvSpPr>
          <p:cNvPr id="63" name="Freeform 63"/>
          <p:cNvSpPr/>
          <p:nvPr/>
        </p:nvSpPr>
        <p:spPr>
          <a:xfrm>
            <a:off x="6923847" y="3970654"/>
            <a:ext cx="326028" cy="843293"/>
          </a:xfrm>
          <a:custGeom>
            <a:avLst/>
            <a:gdLst/>
            <a:ahLst/>
            <a:cxnLst/>
            <a:rect l="l" t="t" r="r" b="b"/>
            <a:pathLst>
              <a:path w="119" h="308">
                <a:moveTo>
                  <a:pt x="4" y="0"/>
                </a:moveTo>
                <a:cubicBezTo>
                  <a:pt x="4" y="0"/>
                  <a:pt x="7" y="47"/>
                  <a:pt x="7" y="70"/>
                </a:cubicBezTo>
                <a:cubicBezTo>
                  <a:pt x="7" y="70"/>
                  <a:pt x="0" y="139"/>
                  <a:pt x="45" y="166"/>
                </a:cubicBezTo>
                <a:cubicBezTo>
                  <a:pt x="45" y="166"/>
                  <a:pt x="59" y="183"/>
                  <a:pt x="62" y="203"/>
                </a:cubicBezTo>
                <a:cubicBezTo>
                  <a:pt x="62" y="203"/>
                  <a:pt x="67" y="222"/>
                  <a:pt x="92" y="236"/>
                </a:cubicBezTo>
                <a:cubicBezTo>
                  <a:pt x="119" y="308"/>
                  <a:pt x="119" y="308"/>
                  <a:pt x="119" y="308"/>
                </a:cubicBezTo>
                <a:cubicBezTo>
                  <a:pt x="106" y="233"/>
                  <a:pt x="106" y="233"/>
                  <a:pt x="106" y="233"/>
                </a:cubicBezTo>
                <a:cubicBezTo>
                  <a:pt x="106" y="233"/>
                  <a:pt x="109" y="159"/>
                  <a:pt x="76" y="116"/>
                </a:cubicBezTo>
                <a:cubicBezTo>
                  <a:pt x="76" y="116"/>
                  <a:pt x="59" y="92"/>
                  <a:pt x="59" y="70"/>
                </a:cubicBezTo>
                <a:cubicBezTo>
                  <a:pt x="59" y="70"/>
                  <a:pt x="43" y="23"/>
                  <a:pt x="4" y="0"/>
                </a:cubicBezTo>
                <a:close/>
              </a:path>
            </a:pathLst>
          </a:custGeom>
          <a:solidFill>
            <a:srgbClr val="C4CDF2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64" name="Freeform 64"/>
          <p:cNvSpPr/>
          <p:nvPr/>
        </p:nvSpPr>
        <p:spPr>
          <a:xfrm>
            <a:off x="7257939" y="3777111"/>
            <a:ext cx="411279" cy="982690"/>
          </a:xfrm>
          <a:custGeom>
            <a:avLst/>
            <a:gdLst/>
            <a:ahLst/>
            <a:cxnLst/>
            <a:rect l="l" t="t" r="r" b="b"/>
            <a:pathLst>
              <a:path w="150" h="359">
                <a:moveTo>
                  <a:pt x="22" y="359"/>
                </a:moveTo>
                <a:cubicBezTo>
                  <a:pt x="36" y="313"/>
                  <a:pt x="36" y="313"/>
                  <a:pt x="36" y="313"/>
                </a:cubicBezTo>
                <a:cubicBezTo>
                  <a:pt x="36" y="313"/>
                  <a:pt x="0" y="273"/>
                  <a:pt x="61" y="210"/>
                </a:cubicBezTo>
                <a:cubicBezTo>
                  <a:pt x="61" y="210"/>
                  <a:pt x="75" y="183"/>
                  <a:pt x="65" y="154"/>
                </a:cubicBezTo>
                <a:cubicBezTo>
                  <a:pt x="65" y="154"/>
                  <a:pt x="43" y="82"/>
                  <a:pt x="117" y="32"/>
                </a:cubicBezTo>
                <a:cubicBezTo>
                  <a:pt x="117" y="32"/>
                  <a:pt x="145" y="14"/>
                  <a:pt x="148" y="0"/>
                </a:cubicBezTo>
                <a:cubicBezTo>
                  <a:pt x="148" y="0"/>
                  <a:pt x="150" y="76"/>
                  <a:pt x="134" y="125"/>
                </a:cubicBezTo>
                <a:cubicBezTo>
                  <a:pt x="133" y="131"/>
                  <a:pt x="130" y="136"/>
                  <a:pt x="127" y="141"/>
                </a:cubicBezTo>
                <a:cubicBezTo>
                  <a:pt x="120" y="151"/>
                  <a:pt x="107" y="173"/>
                  <a:pt x="95" y="210"/>
                </a:cubicBezTo>
                <a:cubicBezTo>
                  <a:pt x="95" y="210"/>
                  <a:pt x="87" y="271"/>
                  <a:pt x="58" y="310"/>
                </a:cubicBezTo>
                <a:lnTo>
                  <a:pt x="22" y="359"/>
                </a:lnTo>
                <a:close/>
              </a:path>
            </a:pathLst>
          </a:custGeom>
          <a:solidFill>
            <a:srgbClr val="C4CDF2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65" name="Freeform 65"/>
          <p:cNvSpPr/>
          <p:nvPr/>
        </p:nvSpPr>
        <p:spPr>
          <a:xfrm>
            <a:off x="7307477" y="4129636"/>
            <a:ext cx="552979" cy="660120"/>
          </a:xfrm>
          <a:custGeom>
            <a:avLst/>
            <a:gdLst/>
            <a:ahLst/>
            <a:cxnLst/>
            <a:rect l="l" t="t" r="r" b="b"/>
            <a:pathLst>
              <a:path w="201" h="241">
                <a:moveTo>
                  <a:pt x="0" y="237"/>
                </a:moveTo>
                <a:cubicBezTo>
                  <a:pt x="32" y="182"/>
                  <a:pt x="32" y="182"/>
                  <a:pt x="32" y="182"/>
                </a:cubicBezTo>
                <a:cubicBezTo>
                  <a:pt x="32" y="182"/>
                  <a:pt x="31" y="110"/>
                  <a:pt x="67" y="95"/>
                </a:cubicBezTo>
                <a:cubicBezTo>
                  <a:pt x="67" y="95"/>
                  <a:pt x="105" y="90"/>
                  <a:pt x="104" y="63"/>
                </a:cubicBezTo>
                <a:cubicBezTo>
                  <a:pt x="104" y="63"/>
                  <a:pt x="107" y="0"/>
                  <a:pt x="166" y="19"/>
                </a:cubicBezTo>
                <a:cubicBezTo>
                  <a:pt x="166" y="19"/>
                  <a:pt x="178" y="0"/>
                  <a:pt x="198" y="7"/>
                </a:cubicBezTo>
                <a:cubicBezTo>
                  <a:pt x="201" y="8"/>
                  <a:pt x="202" y="13"/>
                  <a:pt x="200" y="15"/>
                </a:cubicBezTo>
                <a:cubicBezTo>
                  <a:pt x="89" y="163"/>
                  <a:pt x="89" y="163"/>
                  <a:pt x="89" y="163"/>
                </a:cubicBezTo>
                <a:cubicBezTo>
                  <a:pt x="79" y="177"/>
                  <a:pt x="65" y="188"/>
                  <a:pt x="48" y="194"/>
                </a:cubicBezTo>
                <a:cubicBezTo>
                  <a:pt x="40" y="197"/>
                  <a:pt x="40" y="197"/>
                  <a:pt x="40" y="197"/>
                </a:cubicBezTo>
                <a:cubicBezTo>
                  <a:pt x="7" y="241"/>
                  <a:pt x="7" y="241"/>
                  <a:pt x="7" y="241"/>
                </a:cubicBezTo>
                <a:lnTo>
                  <a:pt x="0" y="237"/>
                </a:lnTo>
                <a:close/>
              </a:path>
            </a:pathLst>
          </a:cu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66" name="Freeform 66"/>
          <p:cNvSpPr/>
          <p:nvPr/>
        </p:nvSpPr>
        <p:spPr>
          <a:xfrm>
            <a:off x="7102413" y="3891164"/>
            <a:ext cx="235016" cy="906656"/>
          </a:xfrm>
          <a:custGeom>
            <a:avLst/>
            <a:gdLst/>
            <a:ahLst/>
            <a:cxnLst/>
            <a:rect l="l" t="t" r="r" b="b"/>
            <a:pathLst>
              <a:path w="86" h="331">
                <a:moveTo>
                  <a:pt x="57" y="331"/>
                </a:moveTo>
                <a:cubicBezTo>
                  <a:pt x="39" y="246"/>
                  <a:pt x="39" y="246"/>
                  <a:pt x="39" y="246"/>
                </a:cubicBezTo>
                <a:cubicBezTo>
                  <a:pt x="39" y="246"/>
                  <a:pt x="1" y="235"/>
                  <a:pt x="0" y="185"/>
                </a:cubicBezTo>
                <a:cubicBezTo>
                  <a:pt x="0" y="167"/>
                  <a:pt x="9" y="150"/>
                  <a:pt x="23" y="138"/>
                </a:cubicBezTo>
                <a:cubicBezTo>
                  <a:pt x="28" y="134"/>
                  <a:pt x="33" y="126"/>
                  <a:pt x="33" y="115"/>
                </a:cubicBezTo>
                <a:cubicBezTo>
                  <a:pt x="33" y="115"/>
                  <a:pt x="46" y="61"/>
                  <a:pt x="22" y="18"/>
                </a:cubicBezTo>
                <a:cubicBezTo>
                  <a:pt x="20" y="14"/>
                  <a:pt x="20" y="8"/>
                  <a:pt x="24" y="5"/>
                </a:cubicBezTo>
                <a:cubicBezTo>
                  <a:pt x="30" y="0"/>
                  <a:pt x="41" y="2"/>
                  <a:pt x="60" y="40"/>
                </a:cubicBezTo>
                <a:cubicBezTo>
                  <a:pt x="60" y="40"/>
                  <a:pt x="86" y="82"/>
                  <a:pt x="64" y="159"/>
                </a:cubicBezTo>
                <a:cubicBezTo>
                  <a:pt x="64" y="159"/>
                  <a:pt x="63" y="174"/>
                  <a:pt x="68" y="188"/>
                </a:cubicBezTo>
                <a:cubicBezTo>
                  <a:pt x="68" y="188"/>
                  <a:pt x="71" y="213"/>
                  <a:pt x="61" y="256"/>
                </a:cubicBezTo>
                <a:lnTo>
                  <a:pt x="57" y="331"/>
                </a:lnTo>
                <a:close/>
              </a:path>
            </a:pathLst>
          </a:custGeom>
          <a:solidFill>
            <a:srgbClr val="ABBAF4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67" name="Freeform 67"/>
          <p:cNvSpPr/>
          <p:nvPr/>
        </p:nvSpPr>
        <p:spPr>
          <a:xfrm>
            <a:off x="7140431" y="4743673"/>
            <a:ext cx="326028" cy="473489"/>
          </a:xfrm>
          <a:custGeom>
            <a:avLst/>
            <a:gdLst/>
            <a:ahLst/>
            <a:cxnLst/>
            <a:rect l="l" t="t" r="r" b="b"/>
            <a:pathLst>
              <a:path w="119" h="173">
                <a:moveTo>
                  <a:pt x="104" y="173"/>
                </a:moveTo>
                <a:cubicBezTo>
                  <a:pt x="15" y="173"/>
                  <a:pt x="15" y="173"/>
                  <a:pt x="15" y="173"/>
                </a:cubicBezTo>
                <a:cubicBezTo>
                  <a:pt x="7" y="173"/>
                  <a:pt x="0" y="167"/>
                  <a:pt x="0" y="158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7" y="0"/>
                  <a:pt x="15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13" y="0"/>
                  <a:pt x="119" y="6"/>
                  <a:pt x="119" y="14"/>
                </a:cubicBezTo>
                <a:cubicBezTo>
                  <a:pt x="119" y="158"/>
                  <a:pt x="119" y="158"/>
                  <a:pt x="119" y="158"/>
                </a:cubicBezTo>
                <a:cubicBezTo>
                  <a:pt x="119" y="167"/>
                  <a:pt x="113" y="173"/>
                  <a:pt x="104" y="173"/>
                </a:cubicBezTo>
                <a:close/>
              </a:path>
            </a:pathLst>
          </a:custGeom>
          <a:solidFill>
            <a:srgbClr val="7C92D8"/>
          </a:solidFill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68" name="AutoShape 68"/>
          <p:cNvSpPr/>
          <p:nvPr/>
        </p:nvSpPr>
        <p:spPr>
          <a:xfrm>
            <a:off x="974513" y="990600"/>
            <a:ext cx="3114887" cy="4279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0000" rIns="91440" bIns="90000" anchor="b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Application/App</a:t>
            </a:r>
          </a:p>
        </p:txBody>
      </p:sp>
      <p:sp>
        <p:nvSpPr>
          <p:cNvPr id="69" name="AutoShape 69"/>
          <p:cNvSpPr/>
          <p:nvPr/>
        </p:nvSpPr>
        <p:spPr>
          <a:xfrm>
            <a:off x="1005042" y="2743200"/>
            <a:ext cx="3114887" cy="4279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0000" rIns="91440" bIns="90000" anchor="b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Téléchargement/Upload</a:t>
            </a:r>
          </a:p>
        </p:txBody>
      </p:sp>
      <p:sp>
        <p:nvSpPr>
          <p:cNvPr id="70" name="AutoShape 70"/>
          <p:cNvSpPr/>
          <p:nvPr/>
        </p:nvSpPr>
        <p:spPr>
          <a:xfrm>
            <a:off x="1011594" y="4495800"/>
            <a:ext cx="3114887" cy="4279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0000" rIns="91440" bIns="90000" anchor="b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Extension de fichier</a:t>
            </a:r>
          </a:p>
        </p:txBody>
      </p:sp>
      <p:sp>
        <p:nvSpPr>
          <p:cNvPr id="71" name="AutoShape 71"/>
          <p:cNvSpPr/>
          <p:nvPr/>
        </p:nvSpPr>
        <p:spPr>
          <a:xfrm>
            <a:off x="8413310" y="914400"/>
            <a:ext cx="3114887" cy="4279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0000" rIns="91440" bIns="90000" anchor="b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Cloud/Nuage</a:t>
            </a:r>
          </a:p>
        </p:txBody>
      </p:sp>
      <p:sp>
        <p:nvSpPr>
          <p:cNvPr id="72" name="AutoShape 72"/>
          <p:cNvSpPr/>
          <p:nvPr/>
        </p:nvSpPr>
        <p:spPr>
          <a:xfrm>
            <a:off x="8459413" y="4800600"/>
            <a:ext cx="3114887" cy="4279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0000" rIns="91440" bIns="90000" anchor="b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Fichier/Dossier</a:t>
            </a:r>
          </a:p>
        </p:txBody>
      </p:sp>
      <p:sp>
        <p:nvSpPr>
          <p:cNvPr id="73" name="AutoShape 73"/>
          <p:cNvSpPr/>
          <p:nvPr/>
        </p:nvSpPr>
        <p:spPr>
          <a:xfrm>
            <a:off x="8440912" y="3026270"/>
            <a:ext cx="3114887" cy="4279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0000" rIns="91440" bIns="90000" anchor="b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i="0" u="none" baseline="0" dirty="0">
                <a:solidFill>
                  <a:srgbClr val="2F2F2F"/>
                </a:solidFill>
                <a:latin typeface="微软雅黑"/>
                <a:ea typeface="微软雅黑"/>
              </a:rPr>
              <a:t>Sauvegarde/Backup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Glossaire des termes de base</a:t>
            </a:r>
            <a:endParaRPr lang="en-US" sz="11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3467581"/>
            <a:ext cx="5972412" cy="468630"/>
          </a:xfrm>
        </p:spPr>
        <p:txBody>
          <a:bodyPr vert="horz" lIns="91440" tIns="45720" rIns="91440" bIns="45720" anchor="t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Anatomie de votre Ordinateur et Interface de Navigation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0400" y="2529899"/>
            <a:ext cx="822713" cy="822713"/>
          </a:xfrm>
          <a:prstGeom prst="roundRect">
            <a:avLst>
              <a:gd name="adj" fmla="val 25602"/>
            </a:avLst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04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Schémas détaillés des composants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696887" y="4194083"/>
            <a:ext cx="4608341" cy="102335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ln/>
                <a:solidFill>
                  <a:srgbClr val="2F2F2F"/>
                </a:solidFill>
                <a:latin typeface="微软雅黑"/>
                <a:ea typeface="微软雅黑"/>
              </a:rPr>
              <a:t>L'interface utilisateur est l'ensemble des éléments visuels et interactifs qui permettent à un utilisateur de communiquer avec un système informatique.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05127" y="3774652"/>
            <a:ext cx="401080" cy="401080"/>
            <a:chOff x="7028817" y="2514019"/>
            <a:chExt cx="540000" cy="540000"/>
          </a:xfrm>
        </p:grpSpPr>
        <p:sp>
          <p:nvSpPr>
            <p:cNvPr id="5" name="TextBox 5"/>
            <p:cNvSpPr txBox="1"/>
            <p:nvPr/>
          </p:nvSpPr>
          <p:spPr>
            <a:xfrm>
              <a:off x="7028817" y="2514019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cap="flat">
              <a:prstDash val="solid"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algn="l">
                <a:defRPr/>
              </a:pPr>
              <a:endParaRPr lang="en-US" sz="1100"/>
            </a:p>
          </p:txBody>
        </p:sp>
        <p:sp>
          <p:nvSpPr>
            <p:cNvPr id="6" name="Freeform 6"/>
            <p:cNvSpPr/>
            <p:nvPr/>
          </p:nvSpPr>
          <p:spPr>
            <a:xfrm>
              <a:off x="7135951" y="2647121"/>
              <a:ext cx="300641" cy="273795"/>
            </a:xfrm>
            <a:custGeom>
              <a:avLst/>
              <a:gdLst/>
              <a:ahLst/>
              <a:cxnLst/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3632"/>
                    <a:pt x="522141" y="486396"/>
                    <a:pt x="506329" y="486396"/>
                  </a:cubicBezTo>
                  <a:lnTo>
                    <a:pt x="30079" y="486396"/>
                  </a:lnTo>
                  <a:cubicBezTo>
                    <a:pt x="14267" y="486396"/>
                    <a:pt x="1504" y="473632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3363" y="621"/>
                    <a:pt x="410031" y="16623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141" y="114921"/>
                    <a:pt x="534904" y="127685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685"/>
                    <a:pt x="14267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337"/>
                    <a:pt x="141331" y="1669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3428" y="19671"/>
                    <a:pt x="145141" y="27482"/>
                    <a:pt x="144474" y="37292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4981" y="21290"/>
                    <a:pt x="375836" y="19862"/>
                  </a:cubicBezTo>
                  <a:lnTo>
                    <a:pt x="374408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lIns="91440" tIns="45720" rIns="91440" bIns="45720" anchor="t">
              <a:normAutofit fontScale="400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696889" y="3802221"/>
            <a:ext cx="4601855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en-US" sz="1600" b="1" i="0" u="none" baseline="0">
                <a:solidFill>
                  <a:srgbClr val="2F2F2F"/>
                </a:solidFill>
                <a:latin typeface="+mn-ea"/>
                <a:ea typeface="+mn-ea"/>
              </a:rPr>
              <a:t>Interface Utilisateur</a:t>
            </a:r>
          </a:p>
        </p:txBody>
      </p:sp>
      <p:sp>
        <p:nvSpPr>
          <p:cNvPr id="8" name="AutoShape 8"/>
          <p:cNvSpPr/>
          <p:nvPr/>
        </p:nvSpPr>
        <p:spPr>
          <a:xfrm flipH="1">
            <a:off x="706987" y="1676166"/>
            <a:ext cx="4601856" cy="102335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ln/>
                <a:solidFill>
                  <a:srgbClr val="2F2F2F"/>
                </a:solidFill>
                <a:latin typeface="微软雅黑"/>
                <a:ea typeface="微软雅黑"/>
              </a:rPr>
              <a:t>Les ports et connectiques, tels que USB, HDMI ou audio, sont les points de connexion physiques permettant de relier des périphériques à l'ordinateur.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05909" y="1256735"/>
            <a:ext cx="401080" cy="401080"/>
            <a:chOff x="6270508" y="2514019"/>
            <a:chExt cx="540000" cy="540000"/>
          </a:xfrm>
        </p:grpSpPr>
        <p:sp>
          <p:nvSpPr>
            <p:cNvPr id="10" name="TextBox 10"/>
            <p:cNvSpPr txBox="1"/>
            <p:nvPr/>
          </p:nvSpPr>
          <p:spPr>
            <a:xfrm>
              <a:off x="6270508" y="2514019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algn="l">
                <a:defRPr/>
              </a:pPr>
              <a:endParaRPr lang="en-US" sz="110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390187" y="2658876"/>
              <a:ext cx="300640" cy="250287"/>
            </a:xfrm>
            <a:custGeom>
              <a:avLst/>
              <a:gdLst/>
              <a:ahLst/>
              <a:cxnLst/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lIns="91440" tIns="45720" rIns="91440" bIns="45720" anchor="t">
              <a:normAutofit fontScale="400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706989" y="1284304"/>
            <a:ext cx="4601857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en-US" sz="1600" b="1" i="0" u="none" baseline="0">
                <a:solidFill>
                  <a:srgbClr val="2F2F2F"/>
                </a:solidFill>
                <a:latin typeface="+mn-ea"/>
                <a:ea typeface="+mn-ea"/>
              </a:rPr>
              <a:t>Ports et Connectiques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5505254" y="1557426"/>
            <a:ext cx="6496051" cy="3603625"/>
            <a:chOff x="6940150" y="1921233"/>
            <a:chExt cx="6496051" cy="3603625"/>
          </a:xfrm>
        </p:grpSpPr>
        <p:sp>
          <p:nvSpPr>
            <p:cNvPr id="14" name="Freeform 14"/>
            <p:cNvSpPr/>
            <p:nvPr/>
          </p:nvSpPr>
          <p:spPr>
            <a:xfrm>
              <a:off x="7471963" y="1921233"/>
              <a:ext cx="5586413" cy="3448050"/>
            </a:xfrm>
            <a:custGeom>
              <a:avLst/>
              <a:gdLst/>
              <a:ahLst/>
              <a:cxnLst/>
              <a:rect l="l" t="t" r="r" b="b"/>
              <a:pathLst>
                <a:path w="1482" h="913">
                  <a:moveTo>
                    <a:pt x="1357" y="913"/>
                  </a:moveTo>
                  <a:cubicBezTo>
                    <a:pt x="1482" y="781"/>
                    <a:pt x="1133" y="697"/>
                    <a:pt x="1103" y="531"/>
                  </a:cubicBezTo>
                  <a:cubicBezTo>
                    <a:pt x="1075" y="371"/>
                    <a:pt x="1185" y="227"/>
                    <a:pt x="1041" y="155"/>
                  </a:cubicBezTo>
                  <a:cubicBezTo>
                    <a:pt x="730" y="0"/>
                    <a:pt x="570" y="326"/>
                    <a:pt x="380" y="306"/>
                  </a:cubicBezTo>
                  <a:cubicBezTo>
                    <a:pt x="188" y="285"/>
                    <a:pt x="0" y="526"/>
                    <a:pt x="0" y="724"/>
                  </a:cubicBezTo>
                  <a:cubicBezTo>
                    <a:pt x="0" y="808"/>
                    <a:pt x="13" y="861"/>
                    <a:pt x="55" y="913"/>
                  </a:cubicBezTo>
                  <a:lnTo>
                    <a:pt x="1357" y="913"/>
                  </a:lnTo>
                  <a:close/>
                </a:path>
              </a:pathLst>
            </a:custGeom>
            <a:solidFill>
              <a:schemeClr val="accent1">
                <a:alpha val="29000"/>
                <a:lumMod val="60000"/>
                <a:lumOff val="4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6940150" y="2921358"/>
              <a:ext cx="6496051" cy="2603500"/>
              <a:chOff x="6940150" y="2921358"/>
              <a:chExt cx="6496051" cy="26035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11645500" y="3594458"/>
                <a:ext cx="260350" cy="12858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81">
                    <a:moveTo>
                      <a:pt x="152" y="81"/>
                    </a:moveTo>
                    <a:lnTo>
                      <a:pt x="164" y="0"/>
                    </a:lnTo>
                    <a:lnTo>
                      <a:pt x="0" y="36"/>
                    </a:lnTo>
                    <a:lnTo>
                      <a:pt x="152" y="81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7935513" y="3164245"/>
                <a:ext cx="852488" cy="747713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98">
                    <a:moveTo>
                      <a:pt x="207" y="198"/>
                    </a:moveTo>
                    <a:cubicBezTo>
                      <a:pt x="20" y="198"/>
                      <a:pt x="20" y="198"/>
                      <a:pt x="20" y="198"/>
                    </a:cubicBezTo>
                    <a:cubicBezTo>
                      <a:pt x="9" y="198"/>
                      <a:pt x="0" y="189"/>
                      <a:pt x="0" y="179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207" y="0"/>
                      <a:pt x="207" y="0"/>
                      <a:pt x="207" y="0"/>
                    </a:cubicBezTo>
                    <a:cubicBezTo>
                      <a:pt x="217" y="0"/>
                      <a:pt x="226" y="9"/>
                      <a:pt x="226" y="20"/>
                    </a:cubicBezTo>
                    <a:cubicBezTo>
                      <a:pt x="226" y="179"/>
                      <a:pt x="226" y="179"/>
                      <a:pt x="226" y="179"/>
                    </a:cubicBezTo>
                    <a:cubicBezTo>
                      <a:pt x="226" y="189"/>
                      <a:pt x="217" y="198"/>
                      <a:pt x="207" y="198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11045425" y="3476983"/>
                <a:ext cx="1165225" cy="44926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283">
                    <a:moveTo>
                      <a:pt x="470" y="0"/>
                    </a:moveTo>
                    <a:lnTo>
                      <a:pt x="0" y="131"/>
                    </a:lnTo>
                    <a:lnTo>
                      <a:pt x="734" y="283"/>
                    </a:lnTo>
                    <a:lnTo>
                      <a:pt x="618" y="157"/>
                    </a:lnTo>
                    <a:lnTo>
                      <a:pt x="378" y="110"/>
                    </a:lnTo>
                    <a:lnTo>
                      <a:pt x="542" y="74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rgbClr val="FFCD38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7419575" y="4273908"/>
                <a:ext cx="617538" cy="57785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53">
                    <a:moveTo>
                      <a:pt x="94" y="153"/>
                    </a:moveTo>
                    <a:cubicBezTo>
                      <a:pt x="73" y="153"/>
                      <a:pt x="56" y="142"/>
                      <a:pt x="44" y="122"/>
                    </a:cubicBezTo>
                    <a:cubicBezTo>
                      <a:pt x="15" y="75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9" y="0"/>
                      <a:pt x="79" y="1"/>
                      <a:pt x="115" y="30"/>
                    </a:cubicBezTo>
                    <a:cubicBezTo>
                      <a:pt x="153" y="59"/>
                      <a:pt x="164" y="101"/>
                      <a:pt x="141" y="130"/>
                    </a:cubicBezTo>
                    <a:cubicBezTo>
                      <a:pt x="130" y="144"/>
                      <a:pt x="112" y="153"/>
                      <a:pt x="94" y="153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7027463" y="3651608"/>
                <a:ext cx="512763" cy="60325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60">
                    <a:moveTo>
                      <a:pt x="104" y="138"/>
                    </a:moveTo>
                    <a:cubicBezTo>
                      <a:pt x="77" y="160"/>
                      <a:pt x="30" y="147"/>
                      <a:pt x="16" y="106"/>
                    </a:cubicBezTo>
                    <a:cubicBezTo>
                      <a:pt x="0" y="58"/>
                      <a:pt x="11" y="0"/>
                      <a:pt x="11" y="0"/>
                    </a:cubicBezTo>
                    <a:cubicBezTo>
                      <a:pt x="11" y="0"/>
                      <a:pt x="82" y="13"/>
                      <a:pt x="109" y="47"/>
                    </a:cubicBezTo>
                    <a:cubicBezTo>
                      <a:pt x="136" y="81"/>
                      <a:pt x="132" y="116"/>
                      <a:pt x="104" y="138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1" name="Freeform 21"/>
              <p:cNvSpPr/>
              <p:nvPr/>
            </p:nvSpPr>
            <p:spPr>
              <a:xfrm>
                <a:off x="6940150" y="4429483"/>
                <a:ext cx="860425" cy="615950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63">
                    <a:moveTo>
                      <a:pt x="208" y="115"/>
                    </a:moveTo>
                    <a:cubicBezTo>
                      <a:pt x="171" y="163"/>
                      <a:pt x="125" y="147"/>
                      <a:pt x="77" y="103"/>
                    </a:cubicBezTo>
                    <a:cubicBezTo>
                      <a:pt x="31" y="62"/>
                      <a:pt x="0" y="23"/>
                      <a:pt x="0" y="23"/>
                    </a:cubicBezTo>
                    <a:cubicBezTo>
                      <a:pt x="0" y="23"/>
                      <a:pt x="100" y="0"/>
                      <a:pt x="167" y="21"/>
                    </a:cubicBezTo>
                    <a:cubicBezTo>
                      <a:pt x="208" y="34"/>
                      <a:pt x="228" y="89"/>
                      <a:pt x="208" y="11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12986938" y="4040545"/>
                <a:ext cx="449263" cy="449263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19">
                    <a:moveTo>
                      <a:pt x="18" y="101"/>
                    </a:moveTo>
                    <a:cubicBezTo>
                      <a:pt x="1" y="83"/>
                      <a:pt x="0" y="47"/>
                      <a:pt x="32" y="33"/>
                    </a:cubicBezTo>
                    <a:cubicBezTo>
                      <a:pt x="69" y="16"/>
                      <a:pt x="119" y="0"/>
                      <a:pt x="119" y="0"/>
                    </a:cubicBezTo>
                    <a:cubicBezTo>
                      <a:pt x="119" y="0"/>
                      <a:pt x="115" y="56"/>
                      <a:pt x="90" y="85"/>
                    </a:cubicBezTo>
                    <a:cubicBezTo>
                      <a:pt x="67" y="112"/>
                      <a:pt x="36" y="119"/>
                      <a:pt x="18" y="101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9218213" y="3049945"/>
                <a:ext cx="1695450" cy="15271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04">
                    <a:moveTo>
                      <a:pt x="424" y="404"/>
                    </a:moveTo>
                    <a:cubicBezTo>
                      <a:pt x="26" y="404"/>
                      <a:pt x="26" y="404"/>
                      <a:pt x="26" y="404"/>
                    </a:cubicBezTo>
                    <a:cubicBezTo>
                      <a:pt x="11" y="404"/>
                      <a:pt x="0" y="392"/>
                      <a:pt x="0" y="377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424" y="0"/>
                      <a:pt x="424" y="0"/>
                      <a:pt x="424" y="0"/>
                    </a:cubicBezTo>
                    <a:cubicBezTo>
                      <a:pt x="439" y="0"/>
                      <a:pt x="450" y="12"/>
                      <a:pt x="450" y="27"/>
                    </a:cubicBezTo>
                    <a:cubicBezTo>
                      <a:pt x="450" y="377"/>
                      <a:pt x="450" y="377"/>
                      <a:pt x="450" y="377"/>
                    </a:cubicBezTo>
                    <a:cubicBezTo>
                      <a:pt x="450" y="392"/>
                      <a:pt x="439" y="404"/>
                      <a:pt x="424" y="40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9334100" y="3345220"/>
                <a:ext cx="184150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49" h="48">
                    <a:moveTo>
                      <a:pt x="6" y="48"/>
                    </a:moveTo>
                    <a:cubicBezTo>
                      <a:pt x="3" y="48"/>
                      <a:pt x="0" y="46"/>
                      <a:pt x="0" y="4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6" y="0"/>
                      <a:pt x="49" y="2"/>
                      <a:pt x="49" y="5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9" y="46"/>
                      <a:pt x="46" y="48"/>
                      <a:pt x="43" y="48"/>
                    </a:cubicBezTo>
                    <a:lnTo>
                      <a:pt x="6" y="48"/>
                    </a:lnTo>
                    <a:close/>
                  </a:path>
                </a:pathLst>
              </a:custGeom>
              <a:solidFill>
                <a:srgbClr val="FFCD38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9567463" y="3359508"/>
                <a:ext cx="482600" cy="46038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2">
                    <a:moveTo>
                      <a:pt x="6" y="12"/>
                    </a:move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26" y="0"/>
                      <a:pt x="128" y="2"/>
                      <a:pt x="128" y="6"/>
                    </a:cubicBezTo>
                    <a:cubicBezTo>
                      <a:pt x="128" y="9"/>
                      <a:pt x="126" y="12"/>
                      <a:pt x="122" y="12"/>
                    </a:cubicBez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FFCD38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9567463" y="3469045"/>
                <a:ext cx="312738" cy="460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12">
                    <a:moveTo>
                      <a:pt x="6" y="12"/>
                    </a:move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80" y="0"/>
                      <a:pt x="83" y="2"/>
                      <a:pt x="83" y="6"/>
                    </a:cubicBezTo>
                    <a:cubicBezTo>
                      <a:pt x="83" y="9"/>
                      <a:pt x="80" y="12"/>
                      <a:pt x="77" y="12"/>
                    </a:cubicBez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FFCD38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9334100" y="3730983"/>
                <a:ext cx="184150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>
                    <a:moveTo>
                      <a:pt x="6" y="49"/>
                    </a:moveTo>
                    <a:cubicBezTo>
                      <a:pt x="3" y="49"/>
                      <a:pt x="0" y="47"/>
                      <a:pt x="0" y="4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6" y="0"/>
                      <a:pt x="49" y="3"/>
                      <a:pt x="49" y="6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9" y="47"/>
                      <a:pt x="46" y="49"/>
                      <a:pt x="43" y="49"/>
                    </a:cubicBezTo>
                    <a:lnTo>
                      <a:pt x="6" y="49"/>
                    </a:lnTo>
                    <a:close/>
                  </a:path>
                </a:pathLst>
              </a:custGeom>
              <a:solidFill>
                <a:srgbClr val="FFCD38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9567463" y="3748445"/>
                <a:ext cx="211138" cy="46038"/>
              </a:xfrm>
              <a:custGeom>
                <a:avLst/>
                <a:gdLst/>
                <a:ahLst/>
                <a:cxnLst/>
                <a:rect l="l" t="t" r="r" b="b"/>
                <a:pathLst>
                  <a:path w="56" h="12">
                    <a:moveTo>
                      <a:pt x="6" y="12"/>
                    </a:moveTo>
                    <a:cubicBezTo>
                      <a:pt x="3" y="12"/>
                      <a:pt x="0" y="9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4" y="0"/>
                      <a:pt x="56" y="2"/>
                      <a:pt x="56" y="6"/>
                    </a:cubicBezTo>
                    <a:cubicBezTo>
                      <a:pt x="56" y="9"/>
                      <a:pt x="54" y="12"/>
                      <a:pt x="50" y="12"/>
                    </a:cubicBez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FFCD38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9567463" y="3854808"/>
                <a:ext cx="614363" cy="49213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3">
                    <a:moveTo>
                      <a:pt x="6" y="13"/>
                    </a:move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57" y="0"/>
                      <a:pt x="157" y="0"/>
                      <a:pt x="157" y="0"/>
                    </a:cubicBezTo>
                    <a:cubicBezTo>
                      <a:pt x="160" y="0"/>
                      <a:pt x="163" y="3"/>
                      <a:pt x="163" y="7"/>
                    </a:cubicBezTo>
                    <a:cubicBezTo>
                      <a:pt x="163" y="10"/>
                      <a:pt x="160" y="13"/>
                      <a:pt x="157" y="13"/>
                    </a:cubicBez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FFCD38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9334100" y="4119920"/>
                <a:ext cx="184150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>
                    <a:moveTo>
                      <a:pt x="6" y="49"/>
                    </a:moveTo>
                    <a:cubicBezTo>
                      <a:pt x="3" y="49"/>
                      <a:pt x="0" y="47"/>
                      <a:pt x="0" y="43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6" y="0"/>
                      <a:pt x="49" y="3"/>
                      <a:pt x="49" y="6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9" y="47"/>
                      <a:pt x="46" y="49"/>
                      <a:pt x="43" y="49"/>
                    </a:cubicBezTo>
                    <a:lnTo>
                      <a:pt x="6" y="49"/>
                    </a:lnTo>
                    <a:close/>
                  </a:path>
                </a:pathLst>
              </a:custGeom>
              <a:solidFill>
                <a:srgbClr val="FFCD38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4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9567463" y="4134208"/>
                <a:ext cx="1176338" cy="46038"/>
              </a:xfrm>
              <a:custGeom>
                <a:avLst/>
                <a:gdLst/>
                <a:ahLst/>
                <a:cxnLst/>
                <a:rect l="l" t="t" r="r" b="b"/>
                <a:pathLst>
                  <a:path w="312" h="12">
                    <a:moveTo>
                      <a:pt x="6" y="12"/>
                    </a:move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310" y="0"/>
                      <a:pt x="312" y="3"/>
                      <a:pt x="312" y="6"/>
                    </a:cubicBezTo>
                    <a:cubicBezTo>
                      <a:pt x="312" y="10"/>
                      <a:pt x="310" y="12"/>
                      <a:pt x="306" y="12"/>
                    </a:cubicBez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FFCD38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2" name="Freeform 32"/>
              <p:cNvSpPr/>
              <p:nvPr/>
            </p:nvSpPr>
            <p:spPr>
              <a:xfrm>
                <a:off x="9567463" y="4243745"/>
                <a:ext cx="720725" cy="46038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2">
                    <a:moveTo>
                      <a:pt x="6" y="12"/>
                    </a:moveTo>
                    <a:cubicBezTo>
                      <a:pt x="3" y="12"/>
                      <a:pt x="0" y="10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88" y="0"/>
                      <a:pt x="191" y="3"/>
                      <a:pt x="191" y="6"/>
                    </a:cubicBezTo>
                    <a:cubicBezTo>
                      <a:pt x="191" y="10"/>
                      <a:pt x="188" y="12"/>
                      <a:pt x="185" y="12"/>
                    </a:cubicBezTo>
                    <a:lnTo>
                      <a:pt x="6" y="12"/>
                    </a:lnTo>
                    <a:close/>
                  </a:path>
                </a:pathLst>
              </a:custGeom>
              <a:solidFill>
                <a:srgbClr val="FFCD38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3" name="Freeform 33"/>
              <p:cNvSpPr/>
              <p:nvPr/>
            </p:nvSpPr>
            <p:spPr>
              <a:xfrm>
                <a:off x="9215039" y="3045184"/>
                <a:ext cx="1689100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2">
                    <a:moveTo>
                      <a:pt x="42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448" y="42"/>
                      <a:pt x="448" y="42"/>
                      <a:pt x="448" y="42"/>
                    </a:cubicBezTo>
                    <a:cubicBezTo>
                      <a:pt x="448" y="26"/>
                      <a:pt x="448" y="26"/>
                      <a:pt x="448" y="26"/>
                    </a:cubicBezTo>
                    <a:cubicBezTo>
                      <a:pt x="448" y="12"/>
                      <a:pt x="437" y="0"/>
                      <a:pt x="422" y="0"/>
                    </a:cubicBezTo>
                    <a:close/>
                  </a:path>
                </a:pathLst>
              </a:custGeom>
              <a:solidFill>
                <a:schemeClr val="accent2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4" name="Freeform 34"/>
              <p:cNvSpPr/>
              <p:nvPr/>
            </p:nvSpPr>
            <p:spPr>
              <a:xfrm>
                <a:off x="10186588" y="2926120"/>
                <a:ext cx="927100" cy="585788"/>
              </a:xfrm>
              <a:custGeom>
                <a:avLst/>
                <a:gdLst/>
                <a:ahLst/>
                <a:cxnLst/>
                <a:rect l="l" t="t" r="r" b="b"/>
                <a:pathLst>
                  <a:path w="246" h="155">
                    <a:moveTo>
                      <a:pt x="223" y="155"/>
                    </a:moveTo>
                    <a:cubicBezTo>
                      <a:pt x="23" y="155"/>
                      <a:pt x="23" y="155"/>
                      <a:pt x="23" y="155"/>
                    </a:cubicBezTo>
                    <a:cubicBezTo>
                      <a:pt x="11" y="155"/>
                      <a:pt x="0" y="145"/>
                      <a:pt x="0" y="13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1"/>
                      <a:pt x="11" y="0"/>
                      <a:pt x="23" y="0"/>
                    </a:cubicBezTo>
                    <a:cubicBezTo>
                      <a:pt x="223" y="0"/>
                      <a:pt x="223" y="0"/>
                      <a:pt x="223" y="0"/>
                    </a:cubicBezTo>
                    <a:cubicBezTo>
                      <a:pt x="235" y="0"/>
                      <a:pt x="246" y="11"/>
                      <a:pt x="246" y="23"/>
                    </a:cubicBezTo>
                    <a:cubicBezTo>
                      <a:pt x="246" y="132"/>
                      <a:pt x="246" y="132"/>
                      <a:pt x="246" y="132"/>
                    </a:cubicBezTo>
                    <a:cubicBezTo>
                      <a:pt x="246" y="145"/>
                      <a:pt x="235" y="155"/>
                      <a:pt x="223" y="15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5" name="AutoShape 35"/>
              <p:cNvSpPr/>
              <p:nvPr/>
            </p:nvSpPr>
            <p:spPr>
              <a:xfrm>
                <a:off x="9210275" y="2921358"/>
                <a:ext cx="523875" cy="0"/>
              </a:xfrm>
              <a:prstGeom prst="line">
                <a:avLst/>
              </a:prstGeom>
              <a:noFill/>
              <a:ln w="15875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6" name="AutoShape 36"/>
              <p:cNvSpPr/>
              <p:nvPr/>
            </p:nvSpPr>
            <p:spPr>
              <a:xfrm>
                <a:off x="9778600" y="2921358"/>
                <a:ext cx="219075" cy="0"/>
              </a:xfrm>
              <a:prstGeom prst="line">
                <a:avLst/>
              </a:prstGeom>
              <a:noFill/>
              <a:ln w="15875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7" name="AutoShape 37"/>
              <p:cNvSpPr/>
              <p:nvPr/>
            </p:nvSpPr>
            <p:spPr>
              <a:xfrm>
                <a:off x="9281713" y="3110270"/>
                <a:ext cx="57150" cy="60325"/>
              </a:xfrm>
              <a:prstGeom prst="ellipse">
                <a:avLst/>
              </a:prstGeom>
              <a:solidFill>
                <a:srgbClr val="FFFFFF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8" name="AutoShape 38"/>
              <p:cNvSpPr/>
              <p:nvPr/>
            </p:nvSpPr>
            <p:spPr>
              <a:xfrm>
                <a:off x="9383313" y="3110270"/>
                <a:ext cx="60325" cy="6032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9" name="AutoShape 39"/>
              <p:cNvSpPr/>
              <p:nvPr/>
            </p:nvSpPr>
            <p:spPr>
              <a:xfrm>
                <a:off x="10491388" y="3054708"/>
                <a:ext cx="334963" cy="331788"/>
              </a:xfrm>
              <a:prstGeom prst="ellipse">
                <a:avLst/>
              </a:prstGeom>
              <a:solidFill>
                <a:srgbClr val="FFFFFF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6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0" name="Freeform 40"/>
              <p:cNvSpPr/>
              <p:nvPr/>
            </p:nvSpPr>
            <p:spPr>
              <a:xfrm>
                <a:off x="10488213" y="3049945"/>
                <a:ext cx="342900" cy="339725"/>
              </a:xfrm>
              <a:custGeom>
                <a:avLst/>
                <a:gdLst/>
                <a:ahLst/>
                <a:cxnLst/>
                <a:rect l="l" t="t" r="r" b="b"/>
                <a:pathLst>
                  <a:path w="91" h="90">
                    <a:moveTo>
                      <a:pt x="46" y="2"/>
                    </a:moveTo>
                    <a:cubicBezTo>
                      <a:pt x="69" y="2"/>
                      <a:pt x="89" y="21"/>
                      <a:pt x="89" y="45"/>
                    </a:cubicBezTo>
                    <a:cubicBezTo>
                      <a:pt x="89" y="69"/>
                      <a:pt x="69" y="88"/>
                      <a:pt x="46" y="88"/>
                    </a:cubicBezTo>
                    <a:cubicBezTo>
                      <a:pt x="22" y="88"/>
                      <a:pt x="2" y="69"/>
                      <a:pt x="2" y="45"/>
                    </a:cubicBezTo>
                    <a:cubicBezTo>
                      <a:pt x="2" y="21"/>
                      <a:pt x="22" y="2"/>
                      <a:pt x="46" y="2"/>
                    </a:cubicBezTo>
                    <a:moveTo>
                      <a:pt x="46" y="0"/>
                    </a:moveTo>
                    <a:cubicBezTo>
                      <a:pt x="21" y="0"/>
                      <a:pt x="0" y="20"/>
                      <a:pt x="0" y="45"/>
                    </a:cubicBezTo>
                    <a:cubicBezTo>
                      <a:pt x="0" y="70"/>
                      <a:pt x="21" y="90"/>
                      <a:pt x="46" y="90"/>
                    </a:cubicBezTo>
                    <a:cubicBezTo>
                      <a:pt x="71" y="90"/>
                      <a:pt x="91" y="70"/>
                      <a:pt x="91" y="45"/>
                    </a:cubicBezTo>
                    <a:cubicBezTo>
                      <a:pt x="91" y="20"/>
                      <a:pt x="71" y="0"/>
                      <a:pt x="46" y="0"/>
                    </a:cubicBezTo>
                    <a:close/>
                  </a:path>
                </a:pathLst>
              </a:custGeom>
              <a:solidFill>
                <a:srgbClr val="00066A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lnSpcReduction="1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1" name="Freeform 41"/>
              <p:cNvSpPr/>
              <p:nvPr/>
            </p:nvSpPr>
            <p:spPr>
              <a:xfrm>
                <a:off x="10604100" y="3129320"/>
                <a:ext cx="147638" cy="207963"/>
              </a:xfrm>
              <a:custGeom>
                <a:avLst/>
                <a:gdLst/>
                <a:ahLst/>
                <a:cxnLst/>
                <a:rect l="l" t="t" r="r" b="b"/>
                <a:pathLst>
                  <a:path w="39" h="55">
                    <a:moveTo>
                      <a:pt x="0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29" y="0"/>
                      <a:pt x="39" y="4"/>
                      <a:pt x="39" y="17"/>
                    </a:cubicBezTo>
                    <a:cubicBezTo>
                      <a:pt x="39" y="30"/>
                      <a:pt x="29" y="36"/>
                      <a:pt x="18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0" y="55"/>
                      <a:pt x="0" y="55"/>
                      <a:pt x="0" y="55"/>
                    </a:cubicBezTo>
                    <a:lnTo>
                      <a:pt x="0" y="0"/>
                    </a:lnTo>
                    <a:close/>
                    <a:moveTo>
                      <a:pt x="17" y="26"/>
                    </a:moveTo>
                    <a:cubicBezTo>
                      <a:pt x="24" y="26"/>
                      <a:pt x="27" y="23"/>
                      <a:pt x="27" y="17"/>
                    </a:cubicBezTo>
                    <a:cubicBezTo>
                      <a:pt x="27" y="12"/>
                      <a:pt x="24" y="10"/>
                      <a:pt x="17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26"/>
                      <a:pt x="12" y="26"/>
                      <a:pt x="12" y="26"/>
                    </a:cubicBezTo>
                    <a:lnTo>
                      <a:pt x="17" y="26"/>
                    </a:lnTo>
                    <a:close/>
                  </a:path>
                </a:pathLst>
              </a:custGeom>
              <a:solidFill>
                <a:srgbClr val="FFCD38"/>
              </a:solidFill>
              <a:ln w="7938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2" name="AutoShape 42"/>
              <p:cNvSpPr/>
              <p:nvPr/>
            </p:nvSpPr>
            <p:spPr>
              <a:xfrm>
                <a:off x="11042250" y="3476983"/>
                <a:ext cx="22225" cy="0"/>
              </a:xfrm>
              <a:prstGeom prst="line">
                <a:avLst/>
              </a:prstGeom>
              <a:noFill/>
              <a:ln w="7938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3" name="AutoShape 43"/>
              <p:cNvSpPr/>
              <p:nvPr/>
            </p:nvSpPr>
            <p:spPr>
              <a:xfrm>
                <a:off x="11094638" y="3476983"/>
                <a:ext cx="22225" cy="0"/>
              </a:xfrm>
              <a:prstGeom prst="line">
                <a:avLst/>
              </a:prstGeom>
              <a:noFill/>
              <a:ln w="7938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4" name="AutoShape 44"/>
              <p:cNvSpPr/>
              <p:nvPr/>
            </p:nvSpPr>
            <p:spPr>
              <a:xfrm flipV="1">
                <a:off x="11080350" y="3499208"/>
                <a:ext cx="0" cy="23813"/>
              </a:xfrm>
              <a:prstGeom prst="line">
                <a:avLst/>
              </a:prstGeom>
              <a:noFill/>
              <a:ln w="7938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5" name="AutoShape 45"/>
              <p:cNvSpPr/>
              <p:nvPr/>
            </p:nvSpPr>
            <p:spPr>
              <a:xfrm flipV="1">
                <a:off x="11080350" y="3438883"/>
                <a:ext cx="0" cy="26988"/>
              </a:xfrm>
              <a:prstGeom prst="line">
                <a:avLst/>
              </a:prstGeom>
              <a:noFill/>
              <a:ln w="7938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6" name="Freeform 46"/>
              <p:cNvSpPr/>
              <p:nvPr/>
            </p:nvSpPr>
            <p:spPr>
              <a:xfrm>
                <a:off x="8437163" y="3389670"/>
                <a:ext cx="995363" cy="1700213"/>
              </a:xfrm>
              <a:custGeom>
                <a:avLst/>
                <a:gdLst/>
                <a:ahLst/>
                <a:cxnLst/>
                <a:rect l="l" t="t" r="r" b="b"/>
                <a:pathLst>
                  <a:path w="264" h="450">
                    <a:moveTo>
                      <a:pt x="125" y="450"/>
                    </a:moveTo>
                    <a:cubicBezTo>
                      <a:pt x="125" y="450"/>
                      <a:pt x="125" y="450"/>
                      <a:pt x="125" y="450"/>
                    </a:cubicBezTo>
                    <a:cubicBezTo>
                      <a:pt x="0" y="395"/>
                      <a:pt x="0" y="395"/>
                      <a:pt x="0" y="395"/>
                    </a:cubicBezTo>
                    <a:cubicBezTo>
                      <a:pt x="0" y="395"/>
                      <a:pt x="0" y="394"/>
                      <a:pt x="0" y="394"/>
                    </a:cubicBezTo>
                    <a:cubicBezTo>
                      <a:pt x="0" y="394"/>
                      <a:pt x="0" y="393"/>
                      <a:pt x="0" y="393"/>
                    </a:cubicBezTo>
                    <a:cubicBezTo>
                      <a:pt x="0" y="393"/>
                      <a:pt x="35" y="372"/>
                      <a:pt x="44" y="272"/>
                    </a:cubicBezTo>
                    <a:cubicBezTo>
                      <a:pt x="45" y="262"/>
                      <a:pt x="46" y="252"/>
                      <a:pt x="46" y="241"/>
                    </a:cubicBezTo>
                    <a:cubicBezTo>
                      <a:pt x="46" y="235"/>
                      <a:pt x="46" y="235"/>
                      <a:pt x="46" y="235"/>
                    </a:cubicBezTo>
                    <a:cubicBezTo>
                      <a:pt x="46" y="200"/>
                      <a:pt x="46" y="127"/>
                      <a:pt x="63" y="89"/>
                    </a:cubicBezTo>
                    <a:cubicBezTo>
                      <a:pt x="75" y="61"/>
                      <a:pt x="120" y="1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09" y="0"/>
                      <a:pt x="209" y="0"/>
                      <a:pt x="209" y="1"/>
                    </a:cubicBezTo>
                    <a:cubicBezTo>
                      <a:pt x="209" y="56"/>
                      <a:pt x="209" y="56"/>
                      <a:pt x="209" y="56"/>
                    </a:cubicBezTo>
                    <a:cubicBezTo>
                      <a:pt x="209" y="57"/>
                      <a:pt x="208" y="57"/>
                      <a:pt x="208" y="57"/>
                    </a:cubicBezTo>
                    <a:cubicBezTo>
                      <a:pt x="208" y="57"/>
                      <a:pt x="208" y="57"/>
                      <a:pt x="208" y="57"/>
                    </a:cubicBezTo>
                    <a:cubicBezTo>
                      <a:pt x="208" y="57"/>
                      <a:pt x="209" y="58"/>
                      <a:pt x="209" y="58"/>
                    </a:cubicBezTo>
                    <a:cubicBezTo>
                      <a:pt x="206" y="173"/>
                      <a:pt x="206" y="173"/>
                      <a:pt x="206" y="173"/>
                    </a:cubicBezTo>
                    <a:cubicBezTo>
                      <a:pt x="206" y="173"/>
                      <a:pt x="206" y="173"/>
                      <a:pt x="206" y="174"/>
                    </a:cubicBezTo>
                    <a:cubicBezTo>
                      <a:pt x="187" y="198"/>
                      <a:pt x="187" y="198"/>
                      <a:pt x="187" y="198"/>
                    </a:cubicBezTo>
                    <a:cubicBezTo>
                      <a:pt x="198" y="184"/>
                      <a:pt x="207" y="173"/>
                      <a:pt x="211" y="168"/>
                    </a:cubicBezTo>
                    <a:cubicBezTo>
                      <a:pt x="213" y="164"/>
                      <a:pt x="213" y="164"/>
                      <a:pt x="213" y="164"/>
                    </a:cubicBezTo>
                    <a:cubicBezTo>
                      <a:pt x="227" y="146"/>
                      <a:pt x="235" y="134"/>
                      <a:pt x="257" y="134"/>
                    </a:cubicBezTo>
                    <a:cubicBezTo>
                      <a:pt x="259" y="134"/>
                      <a:pt x="261" y="134"/>
                      <a:pt x="263" y="135"/>
                    </a:cubicBezTo>
                    <a:cubicBezTo>
                      <a:pt x="263" y="135"/>
                      <a:pt x="264" y="135"/>
                      <a:pt x="264" y="135"/>
                    </a:cubicBezTo>
                    <a:cubicBezTo>
                      <a:pt x="264" y="135"/>
                      <a:pt x="264" y="136"/>
                      <a:pt x="264" y="136"/>
                    </a:cubicBezTo>
                    <a:cubicBezTo>
                      <a:pt x="264" y="137"/>
                      <a:pt x="242" y="195"/>
                      <a:pt x="221" y="292"/>
                    </a:cubicBezTo>
                    <a:cubicBezTo>
                      <a:pt x="200" y="390"/>
                      <a:pt x="126" y="449"/>
                      <a:pt x="126" y="449"/>
                    </a:cubicBezTo>
                    <a:cubicBezTo>
                      <a:pt x="125" y="450"/>
                      <a:pt x="125" y="450"/>
                      <a:pt x="125" y="450"/>
                    </a:cubicBezTo>
                    <a:close/>
                    <a:moveTo>
                      <a:pt x="170" y="75"/>
                    </a:moveTo>
                    <a:cubicBezTo>
                      <a:pt x="164" y="80"/>
                      <a:pt x="157" y="86"/>
                      <a:pt x="151" y="93"/>
                    </a:cubicBezTo>
                    <a:cubicBezTo>
                      <a:pt x="157" y="87"/>
                      <a:pt x="163" y="81"/>
                      <a:pt x="170" y="75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7" name="Freeform 47"/>
              <p:cNvSpPr/>
              <p:nvPr/>
            </p:nvSpPr>
            <p:spPr>
              <a:xfrm>
                <a:off x="9978625" y="3186470"/>
                <a:ext cx="1516063" cy="1643063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35">
                    <a:moveTo>
                      <a:pt x="85" y="0"/>
                    </a:moveTo>
                    <a:cubicBezTo>
                      <a:pt x="85" y="0"/>
                      <a:pt x="134" y="134"/>
                      <a:pt x="182" y="157"/>
                    </a:cubicBezTo>
                    <a:cubicBezTo>
                      <a:pt x="231" y="179"/>
                      <a:pt x="291" y="197"/>
                      <a:pt x="311" y="227"/>
                    </a:cubicBezTo>
                    <a:cubicBezTo>
                      <a:pt x="330" y="258"/>
                      <a:pt x="402" y="399"/>
                      <a:pt x="402" y="399"/>
                    </a:cubicBezTo>
                    <a:cubicBezTo>
                      <a:pt x="180" y="435"/>
                      <a:pt x="180" y="435"/>
                      <a:pt x="180" y="435"/>
                    </a:cubicBezTo>
                    <a:cubicBezTo>
                      <a:pt x="180" y="435"/>
                      <a:pt x="122" y="354"/>
                      <a:pt x="0" y="291"/>
                    </a:cubicBezTo>
                    <a:cubicBezTo>
                      <a:pt x="0" y="291"/>
                      <a:pt x="11" y="264"/>
                      <a:pt x="81" y="277"/>
                    </a:cubicBezTo>
                    <a:cubicBezTo>
                      <a:pt x="150" y="291"/>
                      <a:pt x="153" y="274"/>
                      <a:pt x="148" y="230"/>
                    </a:cubicBezTo>
                    <a:cubicBezTo>
                      <a:pt x="143" y="187"/>
                      <a:pt x="31" y="64"/>
                      <a:pt x="85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8" name="Freeform 48"/>
              <p:cNvSpPr/>
              <p:nvPr/>
            </p:nvSpPr>
            <p:spPr>
              <a:xfrm>
                <a:off x="8060925" y="4739045"/>
                <a:ext cx="1108075" cy="695325"/>
              </a:xfrm>
              <a:custGeom>
                <a:avLst/>
                <a:gdLst/>
                <a:ahLst/>
                <a:cxnLst/>
                <a:rect l="l" t="t" r="r" b="b"/>
                <a:pathLst>
                  <a:path w="294" h="184">
                    <a:moveTo>
                      <a:pt x="42" y="43"/>
                    </a:moveTo>
                    <a:cubicBezTo>
                      <a:pt x="42" y="43"/>
                      <a:pt x="233" y="0"/>
                      <a:pt x="294" y="40"/>
                    </a:cubicBezTo>
                    <a:cubicBezTo>
                      <a:pt x="261" y="184"/>
                      <a:pt x="261" y="184"/>
                      <a:pt x="261" y="184"/>
                    </a:cubicBezTo>
                    <a:cubicBezTo>
                      <a:pt x="0" y="182"/>
                      <a:pt x="0" y="182"/>
                      <a:pt x="0" y="182"/>
                    </a:cubicBezTo>
                    <a:lnTo>
                      <a:pt x="42" y="4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9" name="Freeform 49"/>
              <p:cNvSpPr/>
              <p:nvPr/>
            </p:nvSpPr>
            <p:spPr>
              <a:xfrm>
                <a:off x="10612038" y="4618395"/>
                <a:ext cx="1384300" cy="8382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222">
                    <a:moveTo>
                      <a:pt x="34" y="216"/>
                    </a:move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100" y="6"/>
                      <a:pt x="231" y="0"/>
                    </a:cubicBezTo>
                    <a:cubicBezTo>
                      <a:pt x="367" y="222"/>
                      <a:pt x="367" y="222"/>
                      <a:pt x="367" y="222"/>
                    </a:cubicBezTo>
                    <a:lnTo>
                      <a:pt x="34" y="21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0" name="AutoShape 50"/>
              <p:cNvSpPr/>
              <p:nvPr/>
            </p:nvSpPr>
            <p:spPr>
              <a:xfrm>
                <a:off x="9380138" y="4418370"/>
                <a:ext cx="33338" cy="0"/>
              </a:xfrm>
              <a:prstGeom prst="line">
                <a:avLst/>
              </a:prstGeom>
              <a:noFill/>
              <a:ln w="7938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1" name="AutoShape 51"/>
              <p:cNvSpPr/>
              <p:nvPr/>
            </p:nvSpPr>
            <p:spPr>
              <a:xfrm>
                <a:off x="9457925" y="4418370"/>
                <a:ext cx="34925" cy="0"/>
              </a:xfrm>
              <a:prstGeom prst="line">
                <a:avLst/>
              </a:prstGeom>
              <a:noFill/>
              <a:ln w="7938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2" name="AutoShape 52"/>
              <p:cNvSpPr/>
              <p:nvPr/>
            </p:nvSpPr>
            <p:spPr>
              <a:xfrm flipV="1">
                <a:off x="9435700" y="4451708"/>
                <a:ext cx="0" cy="38100"/>
              </a:xfrm>
              <a:prstGeom prst="line">
                <a:avLst/>
              </a:prstGeom>
              <a:noFill/>
              <a:ln w="7938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3" name="AutoShape 53"/>
              <p:cNvSpPr/>
              <p:nvPr/>
            </p:nvSpPr>
            <p:spPr>
              <a:xfrm flipV="1">
                <a:off x="9435700" y="4361220"/>
                <a:ext cx="0" cy="38100"/>
              </a:xfrm>
              <a:prstGeom prst="line">
                <a:avLst/>
              </a:prstGeom>
              <a:noFill/>
              <a:ln w="7938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4" name="Freeform 54"/>
              <p:cNvSpPr/>
              <p:nvPr/>
            </p:nvSpPr>
            <p:spPr>
              <a:xfrm>
                <a:off x="7411638" y="5308958"/>
                <a:ext cx="4083050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57">
                    <a:moveTo>
                      <a:pt x="1055" y="57"/>
                    </a:moveTo>
                    <a:cubicBezTo>
                      <a:pt x="28" y="57"/>
                      <a:pt x="28" y="57"/>
                      <a:pt x="28" y="57"/>
                    </a:cubicBezTo>
                    <a:cubicBezTo>
                      <a:pt x="12" y="57"/>
                      <a:pt x="0" y="44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1055" y="0"/>
                      <a:pt x="1055" y="0"/>
                      <a:pt x="1055" y="0"/>
                    </a:cubicBezTo>
                    <a:cubicBezTo>
                      <a:pt x="1070" y="0"/>
                      <a:pt x="1083" y="13"/>
                      <a:pt x="1083" y="28"/>
                    </a:cubicBezTo>
                    <a:cubicBezTo>
                      <a:pt x="1083" y="28"/>
                      <a:pt x="1083" y="28"/>
                      <a:pt x="1083" y="28"/>
                    </a:cubicBezTo>
                    <a:cubicBezTo>
                      <a:pt x="1083" y="44"/>
                      <a:pt x="1070" y="57"/>
                      <a:pt x="1055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5" name="Freeform 55"/>
              <p:cNvSpPr/>
              <p:nvPr/>
            </p:nvSpPr>
            <p:spPr>
              <a:xfrm>
                <a:off x="10732688" y="5308958"/>
                <a:ext cx="2020888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7">
                    <a:moveTo>
                      <a:pt x="508" y="57"/>
                    </a:moveTo>
                    <a:cubicBezTo>
                      <a:pt x="29" y="57"/>
                      <a:pt x="29" y="57"/>
                      <a:pt x="29" y="57"/>
                    </a:cubicBezTo>
                    <a:cubicBezTo>
                      <a:pt x="13" y="57"/>
                      <a:pt x="0" y="44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508" y="0"/>
                      <a:pt x="508" y="0"/>
                      <a:pt x="508" y="0"/>
                    </a:cubicBezTo>
                    <a:cubicBezTo>
                      <a:pt x="523" y="0"/>
                      <a:pt x="536" y="13"/>
                      <a:pt x="536" y="28"/>
                    </a:cubicBezTo>
                    <a:cubicBezTo>
                      <a:pt x="536" y="28"/>
                      <a:pt x="536" y="28"/>
                      <a:pt x="536" y="28"/>
                    </a:cubicBezTo>
                    <a:cubicBezTo>
                      <a:pt x="536" y="44"/>
                      <a:pt x="523" y="57"/>
                      <a:pt x="508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6" name="Freeform 56"/>
              <p:cNvSpPr/>
              <p:nvPr/>
            </p:nvSpPr>
            <p:spPr>
              <a:xfrm>
                <a:off x="12599588" y="4678720"/>
                <a:ext cx="65087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16">
                    <a:moveTo>
                      <a:pt x="15" y="85"/>
                    </a:moveTo>
                    <a:cubicBezTo>
                      <a:pt x="0" y="57"/>
                      <a:pt x="12" y="15"/>
                      <a:pt x="56" y="9"/>
                    </a:cubicBezTo>
                    <a:cubicBezTo>
                      <a:pt x="106" y="2"/>
                      <a:pt x="173" y="0"/>
                      <a:pt x="173" y="0"/>
                    </a:cubicBezTo>
                    <a:cubicBezTo>
                      <a:pt x="173" y="0"/>
                      <a:pt x="148" y="65"/>
                      <a:pt x="107" y="92"/>
                    </a:cubicBezTo>
                    <a:cubicBezTo>
                      <a:pt x="71" y="116"/>
                      <a:pt x="31" y="113"/>
                      <a:pt x="15" y="85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7" name="Freeform 57"/>
              <p:cNvSpPr/>
              <p:nvPr/>
            </p:nvSpPr>
            <p:spPr>
              <a:xfrm>
                <a:off x="12282088" y="4002445"/>
                <a:ext cx="611188" cy="7207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91">
                    <a:moveTo>
                      <a:pt x="75" y="191"/>
                    </a:moveTo>
                    <a:cubicBezTo>
                      <a:pt x="58" y="191"/>
                      <a:pt x="43" y="186"/>
                      <a:pt x="33" y="176"/>
                    </a:cubicBezTo>
                    <a:cubicBezTo>
                      <a:pt x="11" y="155"/>
                      <a:pt x="0" y="134"/>
                      <a:pt x="1" y="114"/>
                    </a:cubicBezTo>
                    <a:cubicBezTo>
                      <a:pt x="2" y="91"/>
                      <a:pt x="17" y="70"/>
                      <a:pt x="46" y="47"/>
                    </a:cubicBezTo>
                    <a:cubicBezTo>
                      <a:pt x="90" y="13"/>
                      <a:pt x="142" y="0"/>
                      <a:pt x="142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43" y="1"/>
                      <a:pt x="143" y="1"/>
                      <a:pt x="143" y="1"/>
                    </a:cubicBezTo>
                    <a:cubicBezTo>
                      <a:pt x="144" y="1"/>
                      <a:pt x="162" y="92"/>
                      <a:pt x="140" y="152"/>
                    </a:cubicBezTo>
                    <a:cubicBezTo>
                      <a:pt x="131" y="178"/>
                      <a:pt x="100" y="191"/>
                      <a:pt x="75" y="19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8" name="Freeform 58"/>
              <p:cNvSpPr/>
              <p:nvPr/>
            </p:nvSpPr>
            <p:spPr>
              <a:xfrm>
                <a:off x="12180488" y="4424720"/>
                <a:ext cx="425450" cy="86201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228">
                    <a:moveTo>
                      <a:pt x="113" y="0"/>
                    </a:moveTo>
                    <a:cubicBezTo>
                      <a:pt x="113" y="0"/>
                      <a:pt x="113" y="0"/>
                      <a:pt x="113" y="0"/>
                    </a:cubicBezTo>
                    <a:cubicBezTo>
                      <a:pt x="68" y="57"/>
                      <a:pt x="34" y="121"/>
                      <a:pt x="12" y="189"/>
                    </a:cubicBezTo>
                    <a:cubicBezTo>
                      <a:pt x="0" y="228"/>
                      <a:pt x="0" y="228"/>
                      <a:pt x="0" y="228"/>
                    </a:cubicBezTo>
                  </a:path>
                </a:pathLst>
              </a:custGeom>
              <a:noFill/>
              <a:ln w="7938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9" name="Freeform 59"/>
              <p:cNvSpPr/>
              <p:nvPr/>
            </p:nvSpPr>
            <p:spPr>
              <a:xfrm>
                <a:off x="12255100" y="4856520"/>
                <a:ext cx="704850" cy="4826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28">
                    <a:moveTo>
                      <a:pt x="187" y="0"/>
                    </a:moveTo>
                    <a:cubicBezTo>
                      <a:pt x="187" y="0"/>
                      <a:pt x="187" y="0"/>
                      <a:pt x="187" y="0"/>
                    </a:cubicBezTo>
                    <a:cubicBezTo>
                      <a:pt x="119" y="27"/>
                      <a:pt x="82" y="66"/>
                      <a:pt x="26" y="108"/>
                    </a:cubicBezTo>
                    <a:cubicBezTo>
                      <a:pt x="0" y="128"/>
                      <a:pt x="0" y="128"/>
                      <a:pt x="0" y="128"/>
                    </a:cubicBezTo>
                  </a:path>
                </a:pathLst>
              </a:custGeom>
              <a:noFill/>
              <a:ln w="7938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0" name="Freeform 60"/>
              <p:cNvSpPr/>
              <p:nvPr/>
            </p:nvSpPr>
            <p:spPr>
              <a:xfrm>
                <a:off x="7249713" y="4594583"/>
                <a:ext cx="565150" cy="658813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74">
                    <a:moveTo>
                      <a:pt x="0" y="0"/>
                    </a:moveTo>
                    <a:cubicBezTo>
                      <a:pt x="0" y="0"/>
                      <a:pt x="117" y="17"/>
                      <a:pt x="150" y="174"/>
                    </a:cubicBezTo>
                  </a:path>
                </a:pathLst>
              </a:custGeom>
              <a:noFill/>
              <a:ln w="7938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1" name="Freeform 61"/>
              <p:cNvSpPr/>
              <p:nvPr/>
            </p:nvSpPr>
            <p:spPr>
              <a:xfrm>
                <a:off x="7806925" y="4602520"/>
                <a:ext cx="90488" cy="665163"/>
              </a:xfrm>
              <a:custGeom>
                <a:avLst/>
                <a:gdLst/>
                <a:ahLst/>
                <a:cxnLst/>
                <a:rect l="l" t="t" r="r" b="b"/>
                <a:pathLst>
                  <a:path w="24" h="176">
                    <a:moveTo>
                      <a:pt x="0" y="0"/>
                    </a:moveTo>
                    <a:cubicBezTo>
                      <a:pt x="0" y="0"/>
                      <a:pt x="24" y="63"/>
                      <a:pt x="3" y="176"/>
                    </a:cubicBezTo>
                  </a:path>
                </a:pathLst>
              </a:custGeom>
              <a:noFill/>
              <a:ln w="7938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2" name="Freeform 62"/>
              <p:cNvSpPr/>
              <p:nvPr/>
            </p:nvSpPr>
            <p:spPr>
              <a:xfrm>
                <a:off x="7875188" y="3072170"/>
                <a:ext cx="781050" cy="61277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62">
                    <a:moveTo>
                      <a:pt x="188" y="162"/>
                    </a:moveTo>
                    <a:cubicBezTo>
                      <a:pt x="20" y="162"/>
                      <a:pt x="20" y="162"/>
                      <a:pt x="20" y="162"/>
                    </a:cubicBezTo>
                    <a:cubicBezTo>
                      <a:pt x="9" y="162"/>
                      <a:pt x="0" y="153"/>
                      <a:pt x="0" y="14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98" y="0"/>
                      <a:pt x="207" y="9"/>
                      <a:pt x="207" y="19"/>
                    </a:cubicBezTo>
                    <a:cubicBezTo>
                      <a:pt x="207" y="142"/>
                      <a:pt x="207" y="142"/>
                      <a:pt x="207" y="142"/>
                    </a:cubicBezTo>
                    <a:cubicBezTo>
                      <a:pt x="207" y="153"/>
                      <a:pt x="198" y="162"/>
                      <a:pt x="188" y="162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3" name="Freeform 63"/>
              <p:cNvSpPr/>
              <p:nvPr/>
            </p:nvSpPr>
            <p:spPr>
              <a:xfrm>
                <a:off x="11950300" y="3627795"/>
                <a:ext cx="904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24">
                    <a:moveTo>
                      <a:pt x="0" y="0"/>
                    </a:moveTo>
                    <a:cubicBezTo>
                      <a:pt x="0" y="0"/>
                      <a:pt x="9" y="0"/>
                      <a:pt x="24" y="0"/>
                    </a:cubicBezTo>
                  </a:path>
                </a:pathLst>
              </a:custGeom>
              <a:noFill/>
              <a:ln w="7938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4" name="Freeform 64"/>
              <p:cNvSpPr/>
              <p:nvPr/>
            </p:nvSpPr>
            <p:spPr>
              <a:xfrm>
                <a:off x="9138838" y="4950183"/>
                <a:ext cx="192088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51" h="8">
                    <a:moveTo>
                      <a:pt x="1" y="8"/>
                    </a:moveTo>
                    <a:cubicBezTo>
                      <a:pt x="0" y="8"/>
                      <a:pt x="0" y="7"/>
                      <a:pt x="0" y="7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7" y="4"/>
                      <a:pt x="34" y="2"/>
                      <a:pt x="50" y="0"/>
                    </a:cubicBezTo>
                    <a:cubicBezTo>
                      <a:pt x="51" y="0"/>
                      <a:pt x="51" y="1"/>
                      <a:pt x="51" y="1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34" y="4"/>
                      <a:pt x="17" y="6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lose/>
                  </a:path>
                </a:pathLst>
              </a:custGeom>
              <a:solidFill>
                <a:srgbClr val="00066A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5" name="Freeform 65"/>
              <p:cNvSpPr/>
              <p:nvPr/>
            </p:nvSpPr>
            <p:spPr>
              <a:xfrm>
                <a:off x="9511900" y="4905733"/>
                <a:ext cx="192088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51" h="8">
                    <a:moveTo>
                      <a:pt x="1" y="8"/>
                    </a:moveTo>
                    <a:cubicBezTo>
                      <a:pt x="0" y="8"/>
                      <a:pt x="0" y="8"/>
                      <a:pt x="0" y="7"/>
                    </a:cubicBezTo>
                    <a:cubicBezTo>
                      <a:pt x="0" y="7"/>
                      <a:pt x="0" y="6"/>
                      <a:pt x="0" y="6"/>
                    </a:cubicBezTo>
                    <a:cubicBezTo>
                      <a:pt x="17" y="4"/>
                      <a:pt x="33" y="2"/>
                      <a:pt x="50" y="0"/>
                    </a:cubicBezTo>
                    <a:cubicBezTo>
                      <a:pt x="50" y="0"/>
                      <a:pt x="51" y="0"/>
                      <a:pt x="51" y="1"/>
                    </a:cubicBezTo>
                    <a:cubicBezTo>
                      <a:pt x="51" y="1"/>
                      <a:pt x="50" y="2"/>
                      <a:pt x="50" y="2"/>
                    </a:cubicBezTo>
                    <a:cubicBezTo>
                      <a:pt x="34" y="4"/>
                      <a:pt x="17" y="6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lose/>
                  </a:path>
                </a:pathLst>
              </a:custGeom>
              <a:solidFill>
                <a:srgbClr val="00066A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6" name="Freeform 66"/>
              <p:cNvSpPr/>
              <p:nvPr/>
            </p:nvSpPr>
            <p:spPr>
              <a:xfrm>
                <a:off x="9880200" y="4851758"/>
                <a:ext cx="193675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9">
                    <a:moveTo>
                      <a:pt x="1" y="9"/>
                    </a:moveTo>
                    <a:cubicBezTo>
                      <a:pt x="0" y="9"/>
                      <a:pt x="0" y="9"/>
                      <a:pt x="0" y="8"/>
                    </a:cubicBezTo>
                    <a:cubicBezTo>
                      <a:pt x="0" y="8"/>
                      <a:pt x="0" y="7"/>
                      <a:pt x="1" y="7"/>
                    </a:cubicBezTo>
                    <a:cubicBezTo>
                      <a:pt x="17" y="5"/>
                      <a:pt x="34" y="2"/>
                      <a:pt x="50" y="0"/>
                    </a:cubicBezTo>
                    <a:cubicBezTo>
                      <a:pt x="50" y="0"/>
                      <a:pt x="51" y="0"/>
                      <a:pt x="51" y="1"/>
                    </a:cubicBezTo>
                    <a:cubicBezTo>
                      <a:pt x="51" y="1"/>
                      <a:pt x="51" y="2"/>
                      <a:pt x="50" y="2"/>
                    </a:cubicBezTo>
                    <a:cubicBezTo>
                      <a:pt x="34" y="4"/>
                      <a:pt x="18" y="7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lose/>
                  </a:path>
                </a:pathLst>
              </a:custGeom>
              <a:solidFill>
                <a:srgbClr val="00066A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7" name="Freeform 67"/>
              <p:cNvSpPr/>
              <p:nvPr/>
            </p:nvSpPr>
            <p:spPr>
              <a:xfrm>
                <a:off x="10250088" y="4791433"/>
                <a:ext cx="192088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>
                    <a:moveTo>
                      <a:pt x="1" y="10"/>
                    </a:moveTo>
                    <a:cubicBezTo>
                      <a:pt x="1" y="10"/>
                      <a:pt x="0" y="10"/>
                      <a:pt x="0" y="9"/>
                    </a:cubicBezTo>
                    <a:cubicBezTo>
                      <a:pt x="0" y="9"/>
                      <a:pt x="0" y="8"/>
                      <a:pt x="1" y="8"/>
                    </a:cubicBezTo>
                    <a:cubicBezTo>
                      <a:pt x="18" y="5"/>
                      <a:pt x="34" y="3"/>
                      <a:pt x="50" y="0"/>
                    </a:cubicBezTo>
                    <a:cubicBezTo>
                      <a:pt x="50" y="0"/>
                      <a:pt x="51" y="0"/>
                      <a:pt x="51" y="1"/>
                    </a:cubicBezTo>
                    <a:cubicBezTo>
                      <a:pt x="51" y="1"/>
                      <a:pt x="51" y="2"/>
                      <a:pt x="50" y="2"/>
                    </a:cubicBezTo>
                    <a:cubicBezTo>
                      <a:pt x="34" y="4"/>
                      <a:pt x="18" y="7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lose/>
                  </a:path>
                </a:pathLst>
              </a:custGeom>
              <a:solidFill>
                <a:srgbClr val="00066A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8" name="Freeform 68"/>
              <p:cNvSpPr/>
              <p:nvPr/>
            </p:nvSpPr>
            <p:spPr>
              <a:xfrm>
                <a:off x="10619975" y="4719995"/>
                <a:ext cx="192088" cy="46038"/>
              </a:xfrm>
              <a:custGeom>
                <a:avLst/>
                <a:gdLst/>
                <a:ahLst/>
                <a:cxnLst/>
                <a:rect l="l" t="t" r="r" b="b"/>
                <a:pathLst>
                  <a:path w="51" h="12">
                    <a:moveTo>
                      <a:pt x="1" y="12"/>
                    </a:move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7" y="7"/>
                      <a:pt x="34" y="3"/>
                      <a:pt x="49" y="0"/>
                    </a:cubicBezTo>
                    <a:cubicBezTo>
                      <a:pt x="50" y="0"/>
                      <a:pt x="50" y="1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34" y="5"/>
                      <a:pt x="18" y="9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00066A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9" name="Freeform 69"/>
              <p:cNvSpPr/>
              <p:nvPr/>
            </p:nvSpPr>
            <p:spPr>
              <a:xfrm>
                <a:off x="10985100" y="4640620"/>
                <a:ext cx="192088" cy="49213"/>
              </a:xfrm>
              <a:custGeom>
                <a:avLst/>
                <a:gdLst/>
                <a:ahLst/>
                <a:cxnLst/>
                <a:rect l="l" t="t" r="r" b="b"/>
                <a:pathLst>
                  <a:path w="51" h="13">
                    <a:moveTo>
                      <a:pt x="1" y="13"/>
                    </a:moveTo>
                    <a:cubicBezTo>
                      <a:pt x="1" y="13"/>
                      <a:pt x="0" y="13"/>
                      <a:pt x="0" y="12"/>
                    </a:cubicBezTo>
                    <a:cubicBezTo>
                      <a:pt x="0" y="12"/>
                      <a:pt x="0" y="11"/>
                      <a:pt x="1" y="11"/>
                    </a:cubicBezTo>
                    <a:cubicBezTo>
                      <a:pt x="17" y="7"/>
                      <a:pt x="34" y="4"/>
                      <a:pt x="49" y="0"/>
                    </a:cubicBezTo>
                    <a:cubicBezTo>
                      <a:pt x="50" y="0"/>
                      <a:pt x="50" y="0"/>
                      <a:pt x="50" y="1"/>
                    </a:cubicBezTo>
                    <a:cubicBezTo>
                      <a:pt x="51" y="1"/>
                      <a:pt x="50" y="2"/>
                      <a:pt x="50" y="2"/>
                    </a:cubicBezTo>
                    <a:cubicBezTo>
                      <a:pt x="34" y="6"/>
                      <a:pt x="18" y="9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lose/>
                  </a:path>
                </a:pathLst>
              </a:custGeom>
              <a:solidFill>
                <a:srgbClr val="00066A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0" name="Freeform 70"/>
              <p:cNvSpPr/>
              <p:nvPr/>
            </p:nvSpPr>
            <p:spPr>
              <a:xfrm>
                <a:off x="11347050" y="4542195"/>
                <a:ext cx="19208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16">
                    <a:moveTo>
                      <a:pt x="2" y="16"/>
                    </a:moveTo>
                    <a:cubicBezTo>
                      <a:pt x="1" y="16"/>
                      <a:pt x="1" y="15"/>
                      <a:pt x="1" y="15"/>
                    </a:cubicBezTo>
                    <a:cubicBezTo>
                      <a:pt x="0" y="14"/>
                      <a:pt x="1" y="14"/>
                      <a:pt x="1" y="14"/>
                    </a:cubicBezTo>
                    <a:cubicBezTo>
                      <a:pt x="18" y="9"/>
                      <a:pt x="34" y="5"/>
                      <a:pt x="49" y="0"/>
                    </a:cubicBezTo>
                    <a:cubicBezTo>
                      <a:pt x="50" y="0"/>
                      <a:pt x="50" y="1"/>
                      <a:pt x="50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34" y="7"/>
                      <a:pt x="18" y="11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lose/>
                  </a:path>
                </a:pathLst>
              </a:custGeom>
              <a:solidFill>
                <a:srgbClr val="00066A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1" name="Freeform 71"/>
              <p:cNvSpPr/>
              <p:nvPr/>
            </p:nvSpPr>
            <p:spPr>
              <a:xfrm>
                <a:off x="11709000" y="4424720"/>
                <a:ext cx="18415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9">
                    <a:moveTo>
                      <a:pt x="1" y="19"/>
                    </a:moveTo>
                    <a:cubicBezTo>
                      <a:pt x="0" y="19"/>
                      <a:pt x="0" y="18"/>
                      <a:pt x="0" y="18"/>
                    </a:cubicBezTo>
                    <a:cubicBezTo>
                      <a:pt x="0" y="18"/>
                      <a:pt x="0" y="17"/>
                      <a:pt x="0" y="17"/>
                    </a:cubicBezTo>
                    <a:cubicBezTo>
                      <a:pt x="17" y="11"/>
                      <a:pt x="33" y="6"/>
                      <a:pt x="47" y="0"/>
                    </a:cubicBezTo>
                    <a:cubicBezTo>
                      <a:pt x="48" y="0"/>
                      <a:pt x="48" y="0"/>
                      <a:pt x="49" y="1"/>
                    </a:cubicBezTo>
                    <a:cubicBezTo>
                      <a:pt x="49" y="1"/>
                      <a:pt x="48" y="2"/>
                      <a:pt x="48" y="2"/>
                    </a:cubicBezTo>
                    <a:cubicBezTo>
                      <a:pt x="33" y="8"/>
                      <a:pt x="17" y="13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lose/>
                  </a:path>
                </a:pathLst>
              </a:custGeom>
              <a:solidFill>
                <a:srgbClr val="00066A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2" name="Freeform 72"/>
              <p:cNvSpPr/>
              <p:nvPr/>
            </p:nvSpPr>
            <p:spPr>
              <a:xfrm>
                <a:off x="12056663" y="4270733"/>
                <a:ext cx="176213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4">
                    <a:moveTo>
                      <a:pt x="2" y="24"/>
                    </a:moveTo>
                    <a:cubicBezTo>
                      <a:pt x="1" y="24"/>
                      <a:pt x="1" y="24"/>
                      <a:pt x="1" y="24"/>
                    </a:cubicBezTo>
                    <a:cubicBezTo>
                      <a:pt x="0" y="23"/>
                      <a:pt x="1" y="23"/>
                      <a:pt x="1" y="23"/>
                    </a:cubicBezTo>
                    <a:cubicBezTo>
                      <a:pt x="17" y="15"/>
                      <a:pt x="32" y="8"/>
                      <a:pt x="45" y="1"/>
                    </a:cubicBezTo>
                    <a:cubicBezTo>
                      <a:pt x="46" y="0"/>
                      <a:pt x="47" y="0"/>
                      <a:pt x="47" y="1"/>
                    </a:cubicBezTo>
                    <a:cubicBezTo>
                      <a:pt x="47" y="1"/>
                      <a:pt x="47" y="2"/>
                      <a:pt x="46" y="2"/>
                    </a:cubicBezTo>
                    <a:cubicBezTo>
                      <a:pt x="33" y="10"/>
                      <a:pt x="18" y="17"/>
                      <a:pt x="2" y="24"/>
                    </a:cubicBezTo>
                    <a:cubicBezTo>
                      <a:pt x="2" y="24"/>
                      <a:pt x="2" y="24"/>
                      <a:pt x="2" y="24"/>
                    </a:cubicBezTo>
                    <a:close/>
                  </a:path>
                </a:pathLst>
              </a:custGeom>
              <a:solidFill>
                <a:srgbClr val="00066A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3" name="Freeform 73"/>
              <p:cNvSpPr/>
              <p:nvPr/>
            </p:nvSpPr>
            <p:spPr>
              <a:xfrm>
                <a:off x="12383688" y="4051658"/>
                <a:ext cx="150813" cy="128588"/>
              </a:xfrm>
              <a:custGeom>
                <a:avLst/>
                <a:gdLst/>
                <a:ahLst/>
                <a:cxnLst/>
                <a:rect l="l" t="t" r="r" b="b"/>
                <a:pathLst>
                  <a:path w="40" h="34">
                    <a:moveTo>
                      <a:pt x="1" y="34"/>
                    </a:moveTo>
                    <a:cubicBezTo>
                      <a:pt x="0" y="34"/>
                      <a:pt x="0" y="34"/>
                      <a:pt x="0" y="33"/>
                    </a:cubicBezTo>
                    <a:cubicBezTo>
                      <a:pt x="0" y="33"/>
                      <a:pt x="0" y="32"/>
                      <a:pt x="0" y="32"/>
                    </a:cubicBezTo>
                    <a:cubicBezTo>
                      <a:pt x="15" y="21"/>
                      <a:pt x="28" y="10"/>
                      <a:pt x="38" y="0"/>
                    </a:cubicBezTo>
                    <a:cubicBezTo>
                      <a:pt x="38" y="0"/>
                      <a:pt x="39" y="0"/>
                      <a:pt x="39" y="0"/>
                    </a:cubicBezTo>
                    <a:cubicBezTo>
                      <a:pt x="40" y="0"/>
                      <a:pt x="40" y="1"/>
                      <a:pt x="39" y="1"/>
                    </a:cubicBezTo>
                    <a:cubicBezTo>
                      <a:pt x="29" y="11"/>
                      <a:pt x="16" y="22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lose/>
                  </a:path>
                </a:pathLst>
              </a:custGeom>
              <a:solidFill>
                <a:srgbClr val="00066A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4" name="Freeform 74"/>
              <p:cNvSpPr/>
              <p:nvPr/>
            </p:nvSpPr>
            <p:spPr>
              <a:xfrm>
                <a:off x="12580538" y="3734158"/>
                <a:ext cx="71438" cy="173038"/>
              </a:xfrm>
              <a:custGeom>
                <a:avLst/>
                <a:gdLst/>
                <a:ahLst/>
                <a:cxnLst/>
                <a:rect l="l" t="t" r="r" b="b"/>
                <a:pathLst>
                  <a:path w="19" h="46">
                    <a:moveTo>
                      <a:pt x="15" y="46"/>
                    </a:moveTo>
                    <a:cubicBezTo>
                      <a:pt x="15" y="46"/>
                      <a:pt x="15" y="46"/>
                      <a:pt x="15" y="46"/>
                    </a:cubicBezTo>
                    <a:cubicBezTo>
                      <a:pt x="14" y="46"/>
                      <a:pt x="14" y="45"/>
                      <a:pt x="14" y="45"/>
                    </a:cubicBezTo>
                    <a:cubicBezTo>
                      <a:pt x="16" y="40"/>
                      <a:pt x="17" y="35"/>
                      <a:pt x="17" y="31"/>
                    </a:cubicBezTo>
                    <a:cubicBezTo>
                      <a:pt x="17" y="20"/>
                      <a:pt x="11" y="10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1"/>
                    </a:cubicBezTo>
                    <a:cubicBezTo>
                      <a:pt x="13" y="9"/>
                      <a:pt x="19" y="19"/>
                      <a:pt x="19" y="31"/>
                    </a:cubicBezTo>
                    <a:cubicBezTo>
                      <a:pt x="19" y="35"/>
                      <a:pt x="18" y="40"/>
                      <a:pt x="16" y="45"/>
                    </a:cubicBezTo>
                    <a:cubicBezTo>
                      <a:pt x="16" y="46"/>
                      <a:pt x="16" y="46"/>
                      <a:pt x="15" y="46"/>
                    </a:cubicBezTo>
                    <a:close/>
                  </a:path>
                </a:pathLst>
              </a:custGeom>
              <a:solidFill>
                <a:srgbClr val="00066A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3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5" name="Freeform 75"/>
              <p:cNvSpPr/>
              <p:nvPr/>
            </p:nvSpPr>
            <p:spPr>
              <a:xfrm>
                <a:off x="12221763" y="3635733"/>
                <a:ext cx="192088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">
                    <a:moveTo>
                      <a:pt x="50" y="10"/>
                    </a:moveTo>
                    <a:cubicBezTo>
                      <a:pt x="50" y="10"/>
                      <a:pt x="50" y="10"/>
                      <a:pt x="50" y="10"/>
                    </a:cubicBezTo>
                    <a:cubicBezTo>
                      <a:pt x="36" y="6"/>
                      <a:pt x="19" y="4"/>
                      <a:pt x="1" y="2"/>
                    </a:cubicBezTo>
                    <a:cubicBezTo>
                      <a:pt x="1" y="2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0" y="2"/>
                      <a:pt x="36" y="5"/>
                      <a:pt x="50" y="8"/>
                    </a:cubicBezTo>
                    <a:cubicBezTo>
                      <a:pt x="51" y="8"/>
                      <a:pt x="51" y="9"/>
                      <a:pt x="51" y="9"/>
                    </a:cubicBezTo>
                    <a:cubicBezTo>
                      <a:pt x="51" y="10"/>
                      <a:pt x="51" y="10"/>
                      <a:pt x="50" y="10"/>
                    </a:cubicBezTo>
                    <a:close/>
                  </a:path>
                </a:pathLst>
              </a:custGeom>
              <a:solidFill>
                <a:srgbClr val="00066A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6" name="Freeform 76"/>
              <p:cNvSpPr/>
              <p:nvPr/>
            </p:nvSpPr>
            <p:spPr>
              <a:xfrm>
                <a:off x="8870550" y="4996220"/>
                <a:ext cx="90488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">
                    <a:moveTo>
                      <a:pt x="24" y="0"/>
                    </a:moveTo>
                    <a:cubicBezTo>
                      <a:pt x="8" y="1"/>
                      <a:pt x="0" y="2"/>
                      <a:pt x="0" y="2"/>
                    </a:cubicBezTo>
                  </a:path>
                </a:pathLst>
              </a:custGeom>
              <a:noFill/>
              <a:ln w="7938" cap="rnd">
                <a:solidFill>
                  <a:srgbClr val="00066A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7" name="Freeform 77"/>
              <p:cNvSpPr/>
              <p:nvPr/>
            </p:nvSpPr>
            <p:spPr>
              <a:xfrm>
                <a:off x="8025601" y="3224570"/>
                <a:ext cx="471488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25" h="76">
                    <a:moveTo>
                      <a:pt x="119" y="76"/>
                    </a:moveTo>
                    <a:cubicBezTo>
                      <a:pt x="6" y="76"/>
                      <a:pt x="6" y="76"/>
                      <a:pt x="6" y="76"/>
                    </a:cubicBezTo>
                    <a:cubicBezTo>
                      <a:pt x="3" y="76"/>
                      <a:pt x="0" y="73"/>
                      <a:pt x="0" y="7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22" y="0"/>
                      <a:pt x="125" y="3"/>
                      <a:pt x="125" y="6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3"/>
                      <a:pt x="122" y="76"/>
                      <a:pt x="119" y="7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8" name="Freeform 78"/>
              <p:cNvSpPr/>
              <p:nvPr/>
            </p:nvSpPr>
            <p:spPr>
              <a:xfrm>
                <a:off x="8024414" y="3224570"/>
                <a:ext cx="471488" cy="287338"/>
              </a:xfrm>
              <a:custGeom>
                <a:avLst/>
                <a:gdLst/>
                <a:ahLst/>
                <a:cxnLst/>
                <a:rect l="l" t="t" r="r" b="b"/>
                <a:pathLst>
                  <a:path w="125" h="76">
                    <a:moveTo>
                      <a:pt x="119" y="76"/>
                    </a:moveTo>
                    <a:cubicBezTo>
                      <a:pt x="6" y="76"/>
                      <a:pt x="6" y="76"/>
                      <a:pt x="6" y="76"/>
                    </a:cubicBezTo>
                    <a:cubicBezTo>
                      <a:pt x="3" y="76"/>
                      <a:pt x="0" y="73"/>
                      <a:pt x="0" y="7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19" y="0"/>
                      <a:pt x="119" y="0"/>
                      <a:pt x="119" y="0"/>
                    </a:cubicBezTo>
                    <a:cubicBezTo>
                      <a:pt x="122" y="0"/>
                      <a:pt x="125" y="3"/>
                      <a:pt x="125" y="6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25" y="73"/>
                      <a:pt x="122" y="76"/>
                      <a:pt x="119" y="76"/>
                    </a:cubicBezTo>
                    <a:close/>
                  </a:path>
                </a:pathLst>
              </a:custGeom>
              <a:noFill/>
              <a:ln w="7938" cap="flat">
                <a:solidFill>
                  <a:srgbClr val="FFFFFF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9" name="Freeform 79"/>
              <p:cNvSpPr/>
              <p:nvPr/>
            </p:nvSpPr>
            <p:spPr>
              <a:xfrm>
                <a:off x="8056163" y="3292833"/>
                <a:ext cx="414338" cy="150813"/>
              </a:xfrm>
              <a:custGeom>
                <a:avLst/>
                <a:gdLst/>
                <a:ahLst/>
                <a:cxnLst/>
                <a:rect l="l" t="t" r="r" b="b"/>
                <a:pathLst>
                  <a:path w="261" h="95">
                    <a:moveTo>
                      <a:pt x="261" y="92"/>
                    </a:moveTo>
                    <a:lnTo>
                      <a:pt x="131" y="0"/>
                    </a:lnTo>
                    <a:lnTo>
                      <a:pt x="0" y="95"/>
                    </a:lnTo>
                  </a:path>
                </a:pathLst>
              </a:custGeom>
              <a:noFill/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0" name="Freeform 80"/>
              <p:cNvSpPr/>
              <p:nvPr/>
            </p:nvSpPr>
            <p:spPr>
              <a:xfrm>
                <a:off x="8056163" y="3292833"/>
                <a:ext cx="414338" cy="150813"/>
              </a:xfrm>
              <a:custGeom>
                <a:avLst/>
                <a:gdLst/>
                <a:ahLst/>
                <a:cxnLst/>
                <a:rect l="l" t="t" r="r" b="b"/>
                <a:pathLst>
                  <a:path w="261" h="95">
                    <a:moveTo>
                      <a:pt x="261" y="92"/>
                    </a:moveTo>
                    <a:lnTo>
                      <a:pt x="131" y="0"/>
                    </a:lnTo>
                    <a:lnTo>
                      <a:pt x="0" y="95"/>
                    </a:lnTo>
                  </a:path>
                </a:pathLst>
              </a:custGeom>
              <a:noFill/>
              <a:ln w="7938" cap="rnd">
                <a:solidFill>
                  <a:srgbClr val="FFFFFF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1" name="Freeform 81"/>
              <p:cNvSpPr/>
              <p:nvPr/>
            </p:nvSpPr>
            <p:spPr>
              <a:xfrm>
                <a:off x="8048225" y="3227745"/>
                <a:ext cx="438150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00">
                    <a:moveTo>
                      <a:pt x="0" y="2"/>
                    </a:moveTo>
                    <a:lnTo>
                      <a:pt x="136" y="100"/>
                    </a:lnTo>
                    <a:lnTo>
                      <a:pt x="276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2" name="Freeform 82"/>
              <p:cNvSpPr/>
              <p:nvPr/>
            </p:nvSpPr>
            <p:spPr>
              <a:xfrm>
                <a:off x="8048225" y="3227745"/>
                <a:ext cx="438150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00">
                    <a:moveTo>
                      <a:pt x="0" y="2"/>
                    </a:moveTo>
                    <a:lnTo>
                      <a:pt x="136" y="100"/>
                    </a:lnTo>
                    <a:lnTo>
                      <a:pt x="276" y="0"/>
                    </a:lnTo>
                  </a:path>
                </a:pathLst>
              </a:custGeom>
              <a:noFill/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3" name="Freeform 83"/>
              <p:cNvSpPr/>
              <p:nvPr/>
            </p:nvSpPr>
            <p:spPr>
              <a:xfrm>
                <a:off x="8048225" y="3227745"/>
                <a:ext cx="438150" cy="15875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00">
                    <a:moveTo>
                      <a:pt x="0" y="2"/>
                    </a:moveTo>
                    <a:lnTo>
                      <a:pt x="136" y="100"/>
                    </a:lnTo>
                    <a:lnTo>
                      <a:pt x="276" y="0"/>
                    </a:lnTo>
                  </a:path>
                </a:pathLst>
              </a:custGeom>
              <a:noFill/>
              <a:ln w="7938" cap="flat">
                <a:solidFill>
                  <a:srgbClr val="FFFFFF"/>
                </a:solidFill>
                <a:prstDash val="solid"/>
              </a:ln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Barre des tâches et Explorateur de fichiers</a:t>
            </a:r>
          </a:p>
        </p:txBody>
      </p:sp>
      <p:sp>
        <p:nvSpPr>
          <p:cNvPr id="3" name="AutoShape 3"/>
          <p:cNvSpPr/>
          <p:nvPr/>
        </p:nvSpPr>
        <p:spPr>
          <a:xfrm>
            <a:off x="955158" y="1293332"/>
            <a:ext cx="10281685" cy="2376000"/>
          </a:xfrm>
          <a:prstGeom prst="roundRect">
            <a:avLst>
              <a:gd name="adj" fmla="val 8000"/>
            </a:avLst>
          </a:prstGeom>
          <a:solidFill>
            <a:schemeClr val="accent1">
              <a:alpha val="15000"/>
            </a:scheme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2221197" y="1449268"/>
            <a:ext cx="8717055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Barre des tâches</a:t>
            </a:r>
          </a:p>
        </p:txBody>
      </p:sp>
      <p:sp>
        <p:nvSpPr>
          <p:cNvPr id="5" name="AutoShape 5"/>
          <p:cNvSpPr/>
          <p:nvPr/>
        </p:nvSpPr>
        <p:spPr>
          <a:xfrm>
            <a:off x="2221199" y="1868786"/>
            <a:ext cx="8717053" cy="90486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La barre des tâches affiche les applications en cours d'exécution et permet de basculer facilement entre elles.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5158" y="1293332"/>
            <a:ext cx="1015483" cy="1015483"/>
          </a:xfrm>
          <a:prstGeom prst="roundRect">
            <a:avLst>
              <a:gd name="adj" fmla="val 9572"/>
            </a:avLst>
          </a:prstGeom>
          <a:solidFill>
            <a:schemeClr val="accent1"/>
          </a:solidFill>
        </p:spPr>
        <p:txBody>
          <a:bodyPr vert="horz" wrap="none" lIns="108000" tIns="108000" rIns="108000" bIns="108000" rtlCol="0" anchor="ctr">
            <a:noAutofit/>
          </a:bodyPr>
          <a:lstStyle/>
          <a:p>
            <a:pPr marL="0" algn="ctr">
              <a:defRPr/>
            </a:pPr>
            <a:r>
              <a:rPr lang="en-US" sz="3600" b="1" i="0" u="none" baseline="0">
                <a:solidFill>
                  <a:srgbClr val="FFFFFF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955157" y="3930953"/>
            <a:ext cx="10281685" cy="2376000"/>
          </a:xfrm>
          <a:prstGeom prst="roundRect">
            <a:avLst>
              <a:gd name="adj" fmla="val 10750"/>
            </a:avLst>
          </a:prstGeom>
          <a:solidFill>
            <a:schemeClr val="accent2">
              <a:alpha val="15000"/>
            </a:schemeClr>
          </a:solidFill>
          <a:ln cap="flat" cmpd="sng">
            <a:prstDash val="solid"/>
          </a:ln>
        </p:spPr>
        <p:txBody>
          <a:bodyPr vert="horz" lIns="1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2221196" y="4096506"/>
            <a:ext cx="8717055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Explorateur de fichiers</a:t>
            </a:r>
          </a:p>
        </p:txBody>
      </p:sp>
      <p:sp>
        <p:nvSpPr>
          <p:cNvPr id="9" name="AutoShape 9"/>
          <p:cNvSpPr/>
          <p:nvPr/>
        </p:nvSpPr>
        <p:spPr>
          <a:xfrm>
            <a:off x="2221198" y="4516024"/>
            <a:ext cx="8717053" cy="90486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L'explorateur de fichiers permet de naviguer, d'organiser et de gérer les fichiers et dossiers stockés sur votre ordinateur.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5158" y="4103470"/>
            <a:ext cx="1015483" cy="1015483"/>
          </a:xfrm>
          <a:prstGeom prst="roundRect">
            <a:avLst/>
          </a:prstGeom>
          <a:solidFill>
            <a:schemeClr val="accent2"/>
          </a:solidFill>
        </p:spPr>
        <p:txBody>
          <a:bodyPr vert="horz" wrap="none" lIns="108000" tIns="108000" rIns="108000" bIns="108000" rtlCol="0" anchor="ctr">
            <a:noAutofit/>
          </a:bodyPr>
          <a:lstStyle/>
          <a:p>
            <a:pPr marL="0" algn="ctr">
              <a:defRPr/>
            </a:pPr>
            <a:r>
              <a:rPr lang="en-US" sz="3600" b="1" i="0" u="none" baseline="0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Bureau et Menu Démarrer</a:t>
            </a:r>
          </a:p>
        </p:txBody>
      </p:sp>
      <p:sp>
        <p:nvSpPr>
          <p:cNvPr id="3" name="AutoShape 3"/>
          <p:cNvSpPr/>
          <p:nvPr/>
        </p:nvSpPr>
        <p:spPr>
          <a:xfrm>
            <a:off x="222208" y="1399376"/>
            <a:ext cx="5254130" cy="4397920"/>
          </a:xfrm>
          <a:prstGeom prst="roundRect">
            <a:avLst/>
          </a:prstGeom>
          <a:solidFill>
            <a:srgbClr val="2F2F2F">
              <a:alpha val="5000"/>
            </a:srgb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223660" y="1399375"/>
            <a:ext cx="5254129" cy="570933"/>
          </a:xfrm>
          <a:prstGeom prst="round2Same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wrap="square" lIns="108000" tIns="108000" rIns="108000" bIns="108000" anchor="ctr">
            <a:noAutofit/>
          </a:bodyPr>
          <a:lstStyle/>
          <a:p>
            <a:pPr marL="0" algn="ctr"/>
            <a:r>
              <a:rPr lang="zh-CN" altLang="en-US" sz="1600" b="1" i="0" u="none" baseline="0">
                <a:solidFill>
                  <a:schemeClr val="lt1"/>
                </a:solidFill>
                <a:latin typeface="微软雅黑"/>
                <a:ea typeface="微软雅黑"/>
              </a:rPr>
              <a:t>Bureau/Desktop</a:t>
            </a:r>
          </a:p>
        </p:txBody>
      </p:sp>
      <p:sp>
        <p:nvSpPr>
          <p:cNvPr id="5" name="AutoShape 5"/>
          <p:cNvSpPr/>
          <p:nvPr/>
        </p:nvSpPr>
        <p:spPr>
          <a:xfrm>
            <a:off x="294288" y="2136716"/>
            <a:ext cx="5107579" cy="103102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en-US" sz="1400" b="0" i="0" u="none" baseline="0">
                <a:solidFill>
                  <a:srgbClr val="2F2F2F"/>
                </a:solidFill>
                <a:latin typeface="+mn-ea"/>
                <a:ea typeface="+mn-ea"/>
              </a:rPr>
              <a:t>Le bureau est l'écran d'accueil de l'ordinateur, où vous pouvez placer des raccourcis vers vos applications et fichiers les plus utilisés.</a:t>
            </a:r>
          </a:p>
        </p:txBody>
      </p:sp>
      <p:sp>
        <p:nvSpPr>
          <p:cNvPr id="6" name="AutoShape 6"/>
          <p:cNvSpPr/>
          <p:nvPr/>
        </p:nvSpPr>
        <p:spPr>
          <a:xfrm>
            <a:off x="5517070" y="2495171"/>
            <a:ext cx="836015" cy="297095"/>
          </a:xfrm>
          <a:prstGeom prst="rightArrow">
            <a:avLst/>
          </a:prstGeom>
          <a:gradFill>
            <a:gsLst>
              <a:gs pos="0">
                <a:srgbClr val="FF4E22"/>
              </a:gs>
              <a:gs pos="63000">
                <a:srgbClr val="FF4E22">
                  <a:alpha val="0"/>
                </a:srgbClr>
              </a:gs>
            </a:gsLst>
            <a:lin ang="10800000"/>
          </a:gra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6693219" y="1418992"/>
            <a:ext cx="5256000" cy="4378303"/>
          </a:xfrm>
          <a:prstGeom prst="roundRect">
            <a:avLst/>
          </a:prstGeom>
          <a:solidFill>
            <a:srgbClr val="2F2F2F">
              <a:alpha val="5000"/>
            </a:srgb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6694671" y="1418992"/>
            <a:ext cx="5254129" cy="551316"/>
          </a:xfrm>
          <a:prstGeom prst="round2Same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wrap="square" lIns="108000" tIns="108000" rIns="108000" bIns="108000" anchor="ctr">
            <a:noAutofit/>
          </a:bodyPr>
          <a:lstStyle/>
          <a:p>
            <a:pPr marL="0" algn="ctr"/>
            <a:r>
              <a:rPr lang="zh-CN" altLang="en-US" sz="1600" b="1" i="0" u="none" baseline="0">
                <a:solidFill>
                  <a:schemeClr val="lt1"/>
                </a:solidFill>
                <a:latin typeface="SourceSansPro"/>
                <a:ea typeface="SourceSansPro"/>
              </a:rPr>
              <a:t>Menu démarrer</a:t>
            </a:r>
          </a:p>
        </p:txBody>
      </p:sp>
      <p:sp>
        <p:nvSpPr>
          <p:cNvPr id="9" name="AutoShape 9"/>
          <p:cNvSpPr/>
          <p:nvPr/>
        </p:nvSpPr>
        <p:spPr>
          <a:xfrm>
            <a:off x="6779672" y="2136716"/>
            <a:ext cx="5089240" cy="103102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en-US" sz="1400" b="0" i="0" u="none" baseline="0">
                <a:solidFill>
                  <a:srgbClr val="2F2F2F"/>
                </a:solidFill>
                <a:latin typeface="+mn-ea"/>
                <a:ea typeface="+mn-ea"/>
              </a:rPr>
              <a:t>Le menu démarrer donne accès à tous les programmes installés sur l'ordinateur, ainsi qu'aux paramètres et aux fonctions système.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3467581"/>
            <a:ext cx="5972412" cy="424732"/>
          </a:xfrm>
        </p:spPr>
        <p:txBody>
          <a:bodyPr vert="horz" lIns="91440" tIns="45720" rIns="91440" bIns="45720" anchor="t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Bonnes Pratiques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0400" y="2529899"/>
            <a:ext cx="822713" cy="822713"/>
          </a:xfrm>
          <a:prstGeom prst="roundRect">
            <a:avLst>
              <a:gd name="adj" fmla="val 25602"/>
            </a:avLst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05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Sécurité de base</a:t>
            </a:r>
          </a:p>
        </p:txBody>
      </p:sp>
      <p:sp>
        <p:nvSpPr>
          <p:cNvPr id="3" name="AutoShape 3"/>
          <p:cNvSpPr/>
          <p:nvPr/>
        </p:nvSpPr>
        <p:spPr>
          <a:xfrm>
            <a:off x="1087951" y="2671289"/>
            <a:ext cx="4747340" cy="1472299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Installer un antivirus et effectuer régulièrement les mises à jour du système d'exploitation sont essentiels pour protéger votre ordinateur contre les menaces.</a:t>
            </a:r>
          </a:p>
        </p:txBody>
      </p:sp>
      <p:sp>
        <p:nvSpPr>
          <p:cNvPr id="4" name="AutoShape 4"/>
          <p:cNvSpPr/>
          <p:nvPr/>
        </p:nvSpPr>
        <p:spPr>
          <a:xfrm>
            <a:off x="1094409" y="2029183"/>
            <a:ext cx="4749287" cy="464331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Antivirus et Mises à jour</a:t>
            </a:r>
          </a:p>
        </p:txBody>
      </p:sp>
      <p:pic>
        <p:nvPicPr>
          <p:cNvPr id="5" name="image2.sv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119" y="1816738"/>
            <a:ext cx="914400" cy="9144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6016859" y="1514717"/>
            <a:ext cx="6067354" cy="4305485"/>
            <a:chOff x="6016859" y="1514717"/>
            <a:chExt cx="6067354" cy="4305485"/>
          </a:xfrm>
        </p:grpSpPr>
        <p:sp>
          <p:nvSpPr>
            <p:cNvPr id="7" name="Freeform 7"/>
            <p:cNvSpPr/>
            <p:nvPr/>
          </p:nvSpPr>
          <p:spPr>
            <a:xfrm>
              <a:off x="6016859" y="1519761"/>
              <a:ext cx="6067354" cy="4169309"/>
            </a:xfrm>
            <a:custGeom>
              <a:avLst/>
              <a:gdLst/>
              <a:ahLst/>
              <a:cxnLst/>
              <a:rect l="l" t="t" r="r" b="b"/>
              <a:pathLst>
                <a:path w="4284" h="2944">
                  <a:moveTo>
                    <a:pt x="25" y="1412"/>
                  </a:moveTo>
                  <a:cubicBezTo>
                    <a:pt x="74" y="1161"/>
                    <a:pt x="268" y="961"/>
                    <a:pt x="519" y="910"/>
                  </a:cubicBezTo>
                  <a:cubicBezTo>
                    <a:pt x="632" y="887"/>
                    <a:pt x="744" y="824"/>
                    <a:pt x="740" y="664"/>
                  </a:cubicBezTo>
                  <a:cubicBezTo>
                    <a:pt x="732" y="344"/>
                    <a:pt x="1300" y="0"/>
                    <a:pt x="1664" y="260"/>
                  </a:cubicBezTo>
                  <a:cubicBezTo>
                    <a:pt x="1844" y="389"/>
                    <a:pt x="2075" y="304"/>
                    <a:pt x="2312" y="218"/>
                  </a:cubicBezTo>
                  <a:cubicBezTo>
                    <a:pt x="2553" y="132"/>
                    <a:pt x="2799" y="45"/>
                    <a:pt x="3004" y="184"/>
                  </a:cubicBezTo>
                  <a:cubicBezTo>
                    <a:pt x="3332" y="408"/>
                    <a:pt x="3020" y="1008"/>
                    <a:pt x="3652" y="1056"/>
                  </a:cubicBezTo>
                  <a:cubicBezTo>
                    <a:pt x="4284" y="1104"/>
                    <a:pt x="3976" y="2420"/>
                    <a:pt x="3720" y="2664"/>
                  </a:cubicBezTo>
                  <a:cubicBezTo>
                    <a:pt x="3464" y="2908"/>
                    <a:pt x="3100" y="2944"/>
                    <a:pt x="3100" y="2944"/>
                  </a:cubicBezTo>
                  <a:cubicBezTo>
                    <a:pt x="684" y="2936"/>
                    <a:pt x="684" y="2936"/>
                    <a:pt x="684" y="2936"/>
                  </a:cubicBezTo>
                  <a:cubicBezTo>
                    <a:pt x="684" y="2936"/>
                    <a:pt x="0" y="2264"/>
                    <a:pt x="0" y="1688"/>
                  </a:cubicBezTo>
                  <a:cubicBezTo>
                    <a:pt x="0" y="1584"/>
                    <a:pt x="9" y="1493"/>
                    <a:pt x="25" y="1412"/>
                  </a:cubicBezTo>
                </a:path>
              </a:pathLst>
            </a:custGeom>
            <a:solidFill>
              <a:srgbClr val="FFFFFF">
                <a:alpha val="34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10477012" y="4406335"/>
              <a:ext cx="1464302" cy="1239025"/>
            </a:xfrm>
            <a:custGeom>
              <a:avLst/>
              <a:gdLst/>
              <a:ahLst/>
              <a:cxnLst/>
              <a:rect l="l" t="t" r="r" b="b"/>
              <a:pathLst>
                <a:path w="1035" h="875">
                  <a:moveTo>
                    <a:pt x="7" y="854"/>
                  </a:moveTo>
                  <a:cubicBezTo>
                    <a:pt x="7" y="854"/>
                    <a:pt x="402" y="872"/>
                    <a:pt x="376" y="570"/>
                  </a:cubicBezTo>
                  <a:cubicBezTo>
                    <a:pt x="376" y="570"/>
                    <a:pt x="419" y="424"/>
                    <a:pt x="612" y="474"/>
                  </a:cubicBezTo>
                  <a:cubicBezTo>
                    <a:pt x="805" y="523"/>
                    <a:pt x="1035" y="305"/>
                    <a:pt x="941" y="159"/>
                  </a:cubicBezTo>
                  <a:cubicBezTo>
                    <a:pt x="839" y="0"/>
                    <a:pt x="453" y="13"/>
                    <a:pt x="372" y="226"/>
                  </a:cubicBezTo>
                  <a:cubicBezTo>
                    <a:pt x="291" y="438"/>
                    <a:pt x="67" y="424"/>
                    <a:pt x="67" y="424"/>
                  </a:cubicBezTo>
                  <a:cubicBezTo>
                    <a:pt x="0" y="875"/>
                    <a:pt x="0" y="875"/>
                    <a:pt x="0" y="875"/>
                  </a:cubicBezTo>
                  <a:cubicBezTo>
                    <a:pt x="7" y="854"/>
                    <a:pt x="7" y="854"/>
                    <a:pt x="7" y="854"/>
                  </a:cubicBezTo>
                </a:path>
              </a:pathLst>
            </a:custGeom>
            <a:solidFill>
              <a:srgbClr val="7083AC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6632168" y="4787962"/>
              <a:ext cx="1706391" cy="980124"/>
            </a:xfrm>
            <a:custGeom>
              <a:avLst/>
              <a:gdLst/>
              <a:ahLst/>
              <a:cxnLst/>
              <a:rect l="l" t="t" r="r" b="b"/>
              <a:pathLst>
                <a:path w="1205" h="692">
                  <a:moveTo>
                    <a:pt x="1185" y="477"/>
                  </a:moveTo>
                  <a:cubicBezTo>
                    <a:pt x="1185" y="477"/>
                    <a:pt x="957" y="154"/>
                    <a:pt x="733" y="359"/>
                  </a:cubicBezTo>
                  <a:cubicBezTo>
                    <a:pt x="733" y="359"/>
                    <a:pt x="592" y="414"/>
                    <a:pt x="513" y="231"/>
                  </a:cubicBezTo>
                  <a:cubicBezTo>
                    <a:pt x="435" y="48"/>
                    <a:pt x="121" y="0"/>
                    <a:pt x="63" y="163"/>
                  </a:cubicBezTo>
                  <a:cubicBezTo>
                    <a:pt x="0" y="341"/>
                    <a:pt x="246" y="639"/>
                    <a:pt x="464" y="573"/>
                  </a:cubicBezTo>
                  <a:cubicBezTo>
                    <a:pt x="682" y="507"/>
                    <a:pt x="807" y="692"/>
                    <a:pt x="807" y="692"/>
                  </a:cubicBezTo>
                  <a:cubicBezTo>
                    <a:pt x="1205" y="470"/>
                    <a:pt x="1205" y="470"/>
                    <a:pt x="1205" y="470"/>
                  </a:cubicBezTo>
                  <a:cubicBezTo>
                    <a:pt x="1185" y="477"/>
                    <a:pt x="1185" y="477"/>
                    <a:pt x="1185" y="477"/>
                  </a:cubicBezTo>
                </a:path>
              </a:pathLst>
            </a:custGeom>
            <a:solidFill>
              <a:srgbClr val="7083AC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586777" y="3654851"/>
              <a:ext cx="1664361" cy="1800537"/>
            </a:xfrm>
            <a:custGeom>
              <a:avLst/>
              <a:gdLst/>
              <a:ahLst/>
              <a:cxnLst/>
              <a:rect l="l" t="t" r="r" b="b"/>
              <a:pathLst>
                <a:path w="1176" h="1272">
                  <a:moveTo>
                    <a:pt x="673" y="565"/>
                  </a:moveTo>
                  <a:cubicBezTo>
                    <a:pt x="673" y="565"/>
                    <a:pt x="248" y="0"/>
                    <a:pt x="124" y="289"/>
                  </a:cubicBezTo>
                  <a:cubicBezTo>
                    <a:pt x="0" y="579"/>
                    <a:pt x="153" y="620"/>
                    <a:pt x="280" y="656"/>
                  </a:cubicBezTo>
                  <a:cubicBezTo>
                    <a:pt x="407" y="692"/>
                    <a:pt x="575" y="745"/>
                    <a:pt x="600" y="1009"/>
                  </a:cubicBezTo>
                  <a:cubicBezTo>
                    <a:pt x="626" y="1272"/>
                    <a:pt x="1077" y="1258"/>
                    <a:pt x="1077" y="1258"/>
                  </a:cubicBezTo>
                  <a:cubicBezTo>
                    <a:pt x="1176" y="1121"/>
                    <a:pt x="1176" y="1121"/>
                    <a:pt x="1176" y="1121"/>
                  </a:cubicBezTo>
                  <a:cubicBezTo>
                    <a:pt x="1176" y="1121"/>
                    <a:pt x="1176" y="855"/>
                    <a:pt x="956" y="737"/>
                  </a:cubicBezTo>
                  <a:cubicBezTo>
                    <a:pt x="737" y="619"/>
                    <a:pt x="673" y="565"/>
                    <a:pt x="673" y="565"/>
                  </a:cubicBezTo>
                </a:path>
              </a:pathLst>
            </a:custGeom>
            <a:solidFill>
              <a:srgbClr val="FEE4E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9459901" y="2979019"/>
              <a:ext cx="2425933" cy="2299845"/>
            </a:xfrm>
            <a:custGeom>
              <a:avLst/>
              <a:gdLst/>
              <a:ahLst/>
              <a:cxnLst/>
              <a:rect l="l" t="t" r="r" b="b"/>
              <a:pathLst>
                <a:path w="1713" h="1624">
                  <a:moveTo>
                    <a:pt x="980" y="817"/>
                  </a:moveTo>
                  <a:cubicBezTo>
                    <a:pt x="980" y="817"/>
                    <a:pt x="1713" y="101"/>
                    <a:pt x="1300" y="50"/>
                  </a:cubicBezTo>
                  <a:cubicBezTo>
                    <a:pt x="887" y="0"/>
                    <a:pt x="847" y="201"/>
                    <a:pt x="811" y="369"/>
                  </a:cubicBezTo>
                  <a:cubicBezTo>
                    <a:pt x="775" y="536"/>
                    <a:pt x="721" y="760"/>
                    <a:pt x="360" y="883"/>
                  </a:cubicBezTo>
                  <a:cubicBezTo>
                    <a:pt x="0" y="1005"/>
                    <a:pt x="68" y="1552"/>
                    <a:pt x="68" y="1552"/>
                  </a:cubicBezTo>
                  <a:cubicBezTo>
                    <a:pt x="268" y="1624"/>
                    <a:pt x="268" y="1624"/>
                    <a:pt x="268" y="1624"/>
                  </a:cubicBezTo>
                  <a:cubicBezTo>
                    <a:pt x="268" y="1624"/>
                    <a:pt x="635" y="1531"/>
                    <a:pt x="774" y="1222"/>
                  </a:cubicBezTo>
                  <a:cubicBezTo>
                    <a:pt x="913" y="913"/>
                    <a:pt x="980" y="817"/>
                    <a:pt x="980" y="817"/>
                  </a:cubicBezTo>
                </a:path>
              </a:pathLst>
            </a:custGeom>
            <a:solidFill>
              <a:srgbClr val="7083AC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2" name="Freeform 12"/>
            <p:cNvSpPr/>
            <p:nvPr/>
          </p:nvSpPr>
          <p:spPr>
            <a:xfrm>
              <a:off x="9962573" y="3881809"/>
              <a:ext cx="1615608" cy="1842566"/>
            </a:xfrm>
            <a:custGeom>
              <a:avLst/>
              <a:gdLst/>
              <a:ahLst/>
              <a:cxnLst/>
              <a:rect l="l" t="t" r="r" b="b"/>
              <a:pathLst>
                <a:path w="1141" h="1301">
                  <a:moveTo>
                    <a:pt x="850" y="12"/>
                  </a:moveTo>
                  <a:cubicBezTo>
                    <a:pt x="893" y="1"/>
                    <a:pt x="937" y="0"/>
                    <a:pt x="980" y="9"/>
                  </a:cubicBezTo>
                  <a:cubicBezTo>
                    <a:pt x="1055" y="27"/>
                    <a:pt x="1141" y="81"/>
                    <a:pt x="1088" y="247"/>
                  </a:cubicBezTo>
                  <a:cubicBezTo>
                    <a:pt x="1001" y="519"/>
                    <a:pt x="740" y="432"/>
                    <a:pt x="726" y="532"/>
                  </a:cubicBezTo>
                  <a:cubicBezTo>
                    <a:pt x="711" y="632"/>
                    <a:pt x="808" y="828"/>
                    <a:pt x="622" y="874"/>
                  </a:cubicBezTo>
                  <a:cubicBezTo>
                    <a:pt x="436" y="920"/>
                    <a:pt x="285" y="1159"/>
                    <a:pt x="285" y="1159"/>
                  </a:cubicBezTo>
                  <a:cubicBezTo>
                    <a:pt x="211" y="1301"/>
                    <a:pt x="211" y="1301"/>
                    <a:pt x="211" y="1301"/>
                  </a:cubicBezTo>
                  <a:cubicBezTo>
                    <a:pt x="11" y="1214"/>
                    <a:pt x="11" y="1214"/>
                    <a:pt x="11" y="1214"/>
                  </a:cubicBezTo>
                  <a:cubicBezTo>
                    <a:pt x="11" y="1214"/>
                    <a:pt x="0" y="777"/>
                    <a:pt x="238" y="692"/>
                  </a:cubicBezTo>
                  <a:cubicBezTo>
                    <a:pt x="476" y="608"/>
                    <a:pt x="525" y="440"/>
                    <a:pt x="420" y="286"/>
                  </a:cubicBezTo>
                  <a:cubicBezTo>
                    <a:pt x="331" y="157"/>
                    <a:pt x="724" y="44"/>
                    <a:pt x="850" y="12"/>
                  </a:cubicBezTo>
                </a:path>
              </a:pathLst>
            </a:custGeom>
            <a:solidFill>
              <a:srgbClr val="FEE4E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6934779" y="2916815"/>
              <a:ext cx="1792130" cy="2513354"/>
            </a:xfrm>
            <a:custGeom>
              <a:avLst/>
              <a:gdLst/>
              <a:ahLst/>
              <a:cxnLst/>
              <a:rect l="l" t="t" r="r" b="b"/>
              <a:pathLst>
                <a:path w="1266" h="1775">
                  <a:moveTo>
                    <a:pt x="47" y="295"/>
                  </a:moveTo>
                  <a:cubicBezTo>
                    <a:pt x="52" y="243"/>
                    <a:pt x="68" y="192"/>
                    <a:pt x="97" y="149"/>
                  </a:cubicBezTo>
                  <a:cubicBezTo>
                    <a:pt x="148" y="72"/>
                    <a:pt x="246" y="0"/>
                    <a:pt x="415" y="134"/>
                  </a:cubicBezTo>
                  <a:cubicBezTo>
                    <a:pt x="692" y="354"/>
                    <a:pt x="485" y="607"/>
                    <a:pt x="593" y="668"/>
                  </a:cubicBezTo>
                  <a:cubicBezTo>
                    <a:pt x="702" y="729"/>
                    <a:pt x="967" y="708"/>
                    <a:pt x="944" y="938"/>
                  </a:cubicBezTo>
                  <a:cubicBezTo>
                    <a:pt x="920" y="1167"/>
                    <a:pt x="1133" y="1443"/>
                    <a:pt x="1133" y="1443"/>
                  </a:cubicBezTo>
                  <a:cubicBezTo>
                    <a:pt x="1266" y="1590"/>
                    <a:pt x="1266" y="1590"/>
                    <a:pt x="1266" y="1590"/>
                  </a:cubicBezTo>
                  <a:cubicBezTo>
                    <a:pt x="1084" y="1775"/>
                    <a:pt x="1084" y="1775"/>
                    <a:pt x="1084" y="1775"/>
                  </a:cubicBezTo>
                  <a:cubicBezTo>
                    <a:pt x="1084" y="1775"/>
                    <a:pt x="577" y="1591"/>
                    <a:pt x="577" y="1286"/>
                  </a:cubicBezTo>
                  <a:cubicBezTo>
                    <a:pt x="578" y="982"/>
                    <a:pt x="405" y="852"/>
                    <a:pt x="185" y="901"/>
                  </a:cubicBezTo>
                  <a:cubicBezTo>
                    <a:pt x="0" y="943"/>
                    <a:pt x="32" y="451"/>
                    <a:pt x="47" y="295"/>
                  </a:cubicBezTo>
                </a:path>
              </a:pathLst>
            </a:custGeom>
            <a:solidFill>
              <a:srgbClr val="7083AC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9197638" y="1985445"/>
              <a:ext cx="183248" cy="183248"/>
            </a:xfrm>
            <a:custGeom>
              <a:avLst/>
              <a:gdLst/>
              <a:ahLst/>
              <a:cxnLst/>
              <a:rect l="l" t="t" r="r" b="b"/>
              <a:pathLst>
                <a:path w="130" h="130">
                  <a:moveTo>
                    <a:pt x="0" y="0"/>
                  </a:moveTo>
                  <a:cubicBezTo>
                    <a:pt x="0" y="0"/>
                    <a:pt x="42" y="96"/>
                    <a:pt x="130" y="44"/>
                  </a:cubicBezTo>
                  <a:cubicBezTo>
                    <a:pt x="126" y="50"/>
                    <a:pt x="40" y="130"/>
                    <a:pt x="0" y="0"/>
                  </a:cubicBezTo>
                </a:path>
              </a:pathLst>
            </a:custGeom>
            <a:solidFill>
              <a:srgbClr val="311B1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7242435" y="3263137"/>
              <a:ext cx="1207082" cy="1437404"/>
            </a:xfrm>
            <a:custGeom>
              <a:avLst/>
              <a:gdLst/>
              <a:ahLst/>
              <a:cxnLst/>
              <a:rect l="l" t="t" r="r" b="b"/>
              <a:pathLst>
                <a:path w="852" h="1014">
                  <a:moveTo>
                    <a:pt x="2" y="4"/>
                  </a:moveTo>
                  <a:cubicBezTo>
                    <a:pt x="75" y="56"/>
                    <a:pt x="143" y="115"/>
                    <a:pt x="203" y="181"/>
                  </a:cubicBezTo>
                  <a:cubicBezTo>
                    <a:pt x="233" y="214"/>
                    <a:pt x="262" y="248"/>
                    <a:pt x="288" y="285"/>
                  </a:cubicBezTo>
                  <a:cubicBezTo>
                    <a:pt x="301" y="303"/>
                    <a:pt x="313" y="322"/>
                    <a:pt x="322" y="342"/>
                  </a:cubicBezTo>
                  <a:cubicBezTo>
                    <a:pt x="332" y="364"/>
                    <a:pt x="338" y="386"/>
                    <a:pt x="343" y="409"/>
                  </a:cubicBezTo>
                  <a:cubicBezTo>
                    <a:pt x="352" y="452"/>
                    <a:pt x="358" y="496"/>
                    <a:pt x="373" y="538"/>
                  </a:cubicBezTo>
                  <a:cubicBezTo>
                    <a:pt x="388" y="576"/>
                    <a:pt x="408" y="611"/>
                    <a:pt x="431" y="644"/>
                  </a:cubicBezTo>
                  <a:cubicBezTo>
                    <a:pt x="479" y="712"/>
                    <a:pt x="539" y="768"/>
                    <a:pt x="601" y="823"/>
                  </a:cubicBezTo>
                  <a:cubicBezTo>
                    <a:pt x="670" y="885"/>
                    <a:pt x="740" y="945"/>
                    <a:pt x="818" y="995"/>
                  </a:cubicBezTo>
                  <a:cubicBezTo>
                    <a:pt x="828" y="1001"/>
                    <a:pt x="838" y="1007"/>
                    <a:pt x="848" y="1012"/>
                  </a:cubicBezTo>
                  <a:cubicBezTo>
                    <a:pt x="850" y="1014"/>
                    <a:pt x="852" y="1010"/>
                    <a:pt x="850" y="1009"/>
                  </a:cubicBezTo>
                  <a:cubicBezTo>
                    <a:pt x="769" y="961"/>
                    <a:pt x="696" y="902"/>
                    <a:pt x="626" y="840"/>
                  </a:cubicBezTo>
                  <a:cubicBezTo>
                    <a:pt x="563" y="785"/>
                    <a:pt x="500" y="728"/>
                    <a:pt x="448" y="661"/>
                  </a:cubicBezTo>
                  <a:cubicBezTo>
                    <a:pt x="424" y="629"/>
                    <a:pt x="402" y="594"/>
                    <a:pt x="386" y="557"/>
                  </a:cubicBezTo>
                  <a:cubicBezTo>
                    <a:pt x="377" y="538"/>
                    <a:pt x="370" y="518"/>
                    <a:pt x="365" y="497"/>
                  </a:cubicBezTo>
                  <a:cubicBezTo>
                    <a:pt x="359" y="475"/>
                    <a:pt x="355" y="453"/>
                    <a:pt x="351" y="430"/>
                  </a:cubicBezTo>
                  <a:cubicBezTo>
                    <a:pt x="347" y="408"/>
                    <a:pt x="342" y="385"/>
                    <a:pt x="335" y="364"/>
                  </a:cubicBezTo>
                  <a:cubicBezTo>
                    <a:pt x="328" y="342"/>
                    <a:pt x="318" y="322"/>
                    <a:pt x="306" y="303"/>
                  </a:cubicBezTo>
                  <a:cubicBezTo>
                    <a:pt x="282" y="266"/>
                    <a:pt x="254" y="232"/>
                    <a:pt x="225" y="199"/>
                  </a:cubicBezTo>
                  <a:cubicBezTo>
                    <a:pt x="167" y="133"/>
                    <a:pt x="102" y="73"/>
                    <a:pt x="31" y="20"/>
                  </a:cubicBezTo>
                  <a:cubicBezTo>
                    <a:pt x="22" y="14"/>
                    <a:pt x="13" y="7"/>
                    <a:pt x="4" y="1"/>
                  </a:cubicBezTo>
                  <a:cubicBezTo>
                    <a:pt x="2" y="0"/>
                    <a:pt x="0" y="3"/>
                    <a:pt x="2" y="4"/>
                  </a:cubicBezTo>
                </a:path>
              </a:pathLst>
            </a:custGeom>
            <a:solidFill>
              <a:srgbClr val="80A7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7227304" y="3515313"/>
              <a:ext cx="437105" cy="55479"/>
            </a:xfrm>
            <a:custGeom>
              <a:avLst/>
              <a:gdLst/>
              <a:ahLst/>
              <a:cxnLst/>
              <a:rect l="l" t="t" r="r" b="b"/>
              <a:pathLst>
                <a:path w="309" h="39">
                  <a:moveTo>
                    <a:pt x="2" y="5"/>
                  </a:moveTo>
                  <a:cubicBezTo>
                    <a:pt x="41" y="14"/>
                    <a:pt x="81" y="21"/>
                    <a:pt x="120" y="27"/>
                  </a:cubicBezTo>
                  <a:cubicBezTo>
                    <a:pt x="159" y="32"/>
                    <a:pt x="199" y="36"/>
                    <a:pt x="239" y="38"/>
                  </a:cubicBezTo>
                  <a:cubicBezTo>
                    <a:pt x="261" y="39"/>
                    <a:pt x="284" y="39"/>
                    <a:pt x="306" y="39"/>
                  </a:cubicBezTo>
                  <a:cubicBezTo>
                    <a:pt x="309" y="39"/>
                    <a:pt x="309" y="35"/>
                    <a:pt x="306" y="35"/>
                  </a:cubicBezTo>
                  <a:cubicBezTo>
                    <a:pt x="266" y="36"/>
                    <a:pt x="227" y="34"/>
                    <a:pt x="187" y="31"/>
                  </a:cubicBezTo>
                  <a:cubicBezTo>
                    <a:pt x="148" y="27"/>
                    <a:pt x="108" y="22"/>
                    <a:pt x="69" y="15"/>
                  </a:cubicBezTo>
                  <a:cubicBezTo>
                    <a:pt x="47" y="11"/>
                    <a:pt x="25" y="6"/>
                    <a:pt x="3" y="1"/>
                  </a:cubicBezTo>
                  <a:cubicBezTo>
                    <a:pt x="1" y="0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80A7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7434088" y="3310210"/>
              <a:ext cx="68929" cy="168117"/>
            </a:xfrm>
            <a:custGeom>
              <a:avLst/>
              <a:gdLst/>
              <a:ahLst/>
              <a:cxnLst/>
              <a:rect l="l" t="t" r="r" b="b"/>
              <a:pathLst>
                <a:path w="48" h="119">
                  <a:moveTo>
                    <a:pt x="2" y="4"/>
                  </a:moveTo>
                  <a:cubicBezTo>
                    <a:pt x="25" y="26"/>
                    <a:pt x="39" y="57"/>
                    <a:pt x="40" y="88"/>
                  </a:cubicBezTo>
                  <a:cubicBezTo>
                    <a:pt x="41" y="97"/>
                    <a:pt x="40" y="106"/>
                    <a:pt x="38" y="115"/>
                  </a:cubicBezTo>
                  <a:cubicBezTo>
                    <a:pt x="38" y="117"/>
                    <a:pt x="42" y="119"/>
                    <a:pt x="42" y="116"/>
                  </a:cubicBezTo>
                  <a:cubicBezTo>
                    <a:pt x="48" y="84"/>
                    <a:pt x="41" y="50"/>
                    <a:pt x="23" y="23"/>
                  </a:cubicBezTo>
                  <a:cubicBezTo>
                    <a:pt x="18" y="15"/>
                    <a:pt x="12" y="8"/>
                    <a:pt x="5" y="1"/>
                  </a:cubicBezTo>
                  <a:cubicBezTo>
                    <a:pt x="3" y="0"/>
                    <a:pt x="0" y="2"/>
                    <a:pt x="2" y="4"/>
                  </a:cubicBezTo>
                  <a:close/>
                </a:path>
              </a:pathLst>
            </a:custGeom>
            <a:solidFill>
              <a:srgbClr val="80A7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8000643" y="4152478"/>
              <a:ext cx="60522" cy="178204"/>
            </a:xfrm>
            <a:custGeom>
              <a:avLst/>
              <a:gdLst/>
              <a:ahLst/>
              <a:cxnLst/>
              <a:rect l="l" t="t" r="r" b="b"/>
              <a:pathLst>
                <a:path w="43" h="126">
                  <a:moveTo>
                    <a:pt x="1" y="4"/>
                  </a:moveTo>
                  <a:cubicBezTo>
                    <a:pt x="16" y="33"/>
                    <a:pt x="27" y="64"/>
                    <a:pt x="33" y="96"/>
                  </a:cubicBezTo>
                  <a:cubicBezTo>
                    <a:pt x="35" y="105"/>
                    <a:pt x="37" y="114"/>
                    <a:pt x="38" y="123"/>
                  </a:cubicBezTo>
                  <a:cubicBezTo>
                    <a:pt x="39" y="126"/>
                    <a:pt x="43" y="125"/>
                    <a:pt x="42" y="122"/>
                  </a:cubicBezTo>
                  <a:cubicBezTo>
                    <a:pt x="38" y="90"/>
                    <a:pt x="29" y="58"/>
                    <a:pt x="16" y="27"/>
                  </a:cubicBezTo>
                  <a:cubicBezTo>
                    <a:pt x="13" y="19"/>
                    <a:pt x="9" y="10"/>
                    <a:pt x="4" y="2"/>
                  </a:cubicBezTo>
                  <a:cubicBezTo>
                    <a:pt x="3" y="0"/>
                    <a:pt x="0" y="2"/>
                    <a:pt x="1" y="4"/>
                  </a:cubicBezTo>
                  <a:close/>
                </a:path>
              </a:pathLst>
            </a:custGeom>
            <a:solidFill>
              <a:srgbClr val="80A7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7898092" y="4389523"/>
              <a:ext cx="262263" cy="70609"/>
            </a:xfrm>
            <a:custGeom>
              <a:avLst/>
              <a:gdLst/>
              <a:ahLst/>
              <a:cxnLst/>
              <a:rect l="l" t="t" r="r" b="b"/>
              <a:pathLst>
                <a:path w="186" h="50">
                  <a:moveTo>
                    <a:pt x="2" y="5"/>
                  </a:moveTo>
                  <a:cubicBezTo>
                    <a:pt x="47" y="24"/>
                    <a:pt x="95" y="37"/>
                    <a:pt x="143" y="44"/>
                  </a:cubicBezTo>
                  <a:cubicBezTo>
                    <a:pt x="156" y="46"/>
                    <a:pt x="170" y="48"/>
                    <a:pt x="184" y="49"/>
                  </a:cubicBezTo>
                  <a:cubicBezTo>
                    <a:pt x="186" y="50"/>
                    <a:pt x="186" y="46"/>
                    <a:pt x="184" y="45"/>
                  </a:cubicBezTo>
                  <a:cubicBezTo>
                    <a:pt x="135" y="41"/>
                    <a:pt x="88" y="31"/>
                    <a:pt x="42" y="16"/>
                  </a:cubicBezTo>
                  <a:cubicBezTo>
                    <a:pt x="29" y="11"/>
                    <a:pt x="16" y="7"/>
                    <a:pt x="3" y="1"/>
                  </a:cubicBezTo>
                  <a:cubicBezTo>
                    <a:pt x="1" y="0"/>
                    <a:pt x="0" y="4"/>
                    <a:pt x="2" y="5"/>
                  </a:cubicBezTo>
                  <a:close/>
                </a:path>
              </a:pathLst>
            </a:custGeom>
            <a:solidFill>
              <a:srgbClr val="80A7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6566603" y="2247708"/>
              <a:ext cx="4394586" cy="3431275"/>
            </a:xfrm>
            <a:custGeom>
              <a:avLst/>
              <a:gdLst/>
              <a:ahLst/>
              <a:cxnLst/>
              <a:rect l="l" t="t" r="r" b="b"/>
              <a:pathLst>
                <a:path w="3104" h="2423">
                  <a:moveTo>
                    <a:pt x="2932" y="583"/>
                  </a:moveTo>
                  <a:cubicBezTo>
                    <a:pt x="2860" y="427"/>
                    <a:pt x="2644" y="211"/>
                    <a:pt x="2468" y="151"/>
                  </a:cubicBezTo>
                  <a:cubicBezTo>
                    <a:pt x="2024" y="0"/>
                    <a:pt x="1695" y="49"/>
                    <a:pt x="1568" y="87"/>
                  </a:cubicBezTo>
                  <a:cubicBezTo>
                    <a:pt x="1236" y="187"/>
                    <a:pt x="968" y="291"/>
                    <a:pt x="692" y="879"/>
                  </a:cubicBezTo>
                  <a:cubicBezTo>
                    <a:pt x="643" y="982"/>
                    <a:pt x="536" y="1160"/>
                    <a:pt x="404" y="1303"/>
                  </a:cubicBezTo>
                  <a:cubicBezTo>
                    <a:pt x="217" y="1505"/>
                    <a:pt x="0" y="1663"/>
                    <a:pt x="0" y="1663"/>
                  </a:cubicBezTo>
                  <a:cubicBezTo>
                    <a:pt x="108" y="1763"/>
                    <a:pt x="108" y="1763"/>
                    <a:pt x="108" y="1763"/>
                  </a:cubicBezTo>
                  <a:cubicBezTo>
                    <a:pt x="368" y="1739"/>
                    <a:pt x="1108" y="1167"/>
                    <a:pt x="1108" y="1167"/>
                  </a:cubicBezTo>
                  <a:cubicBezTo>
                    <a:pt x="1172" y="1359"/>
                    <a:pt x="1080" y="2423"/>
                    <a:pt x="1080" y="2423"/>
                  </a:cubicBezTo>
                  <a:cubicBezTo>
                    <a:pt x="2776" y="2395"/>
                    <a:pt x="2776" y="2395"/>
                    <a:pt x="2776" y="2395"/>
                  </a:cubicBezTo>
                  <a:cubicBezTo>
                    <a:pt x="2820" y="2298"/>
                    <a:pt x="2805" y="1774"/>
                    <a:pt x="2796" y="1555"/>
                  </a:cubicBezTo>
                  <a:cubicBezTo>
                    <a:pt x="2857" y="1522"/>
                    <a:pt x="2951" y="1446"/>
                    <a:pt x="3000" y="1323"/>
                  </a:cubicBezTo>
                  <a:cubicBezTo>
                    <a:pt x="3104" y="1062"/>
                    <a:pt x="3030" y="796"/>
                    <a:pt x="2932" y="583"/>
                  </a:cubicBezTo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8679837" y="2143476"/>
              <a:ext cx="763253" cy="566556"/>
            </a:xfrm>
            <a:custGeom>
              <a:avLst/>
              <a:gdLst/>
              <a:ahLst/>
              <a:cxnLst/>
              <a:rect l="l" t="t" r="r" b="b"/>
              <a:pathLst>
                <a:path w="540" h="400">
                  <a:moveTo>
                    <a:pt x="312" y="0"/>
                  </a:moveTo>
                  <a:cubicBezTo>
                    <a:pt x="312" y="0"/>
                    <a:pt x="316" y="168"/>
                    <a:pt x="456" y="168"/>
                  </a:cubicBezTo>
                  <a:cubicBezTo>
                    <a:pt x="540" y="308"/>
                    <a:pt x="540" y="308"/>
                    <a:pt x="540" y="308"/>
                  </a:cubicBezTo>
                  <a:cubicBezTo>
                    <a:pt x="292" y="400"/>
                    <a:pt x="292" y="400"/>
                    <a:pt x="292" y="400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76"/>
                    <a:pt x="104" y="249"/>
                    <a:pt x="140" y="198"/>
                  </a:cubicBezTo>
                  <a:cubicBezTo>
                    <a:pt x="147" y="188"/>
                    <a:pt x="152" y="177"/>
                    <a:pt x="152" y="164"/>
                  </a:cubicBezTo>
                  <a:cubicBezTo>
                    <a:pt x="152" y="92"/>
                    <a:pt x="136" y="56"/>
                    <a:pt x="136" y="56"/>
                  </a:cubicBezTo>
                  <a:cubicBezTo>
                    <a:pt x="312" y="0"/>
                    <a:pt x="312" y="0"/>
                    <a:pt x="312" y="0"/>
                  </a:cubicBezTo>
                </a:path>
              </a:pathLst>
            </a:custGeom>
            <a:solidFill>
              <a:srgbClr val="FBD7C8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8879897" y="2205680"/>
              <a:ext cx="297568" cy="169799"/>
            </a:xfrm>
            <a:custGeom>
              <a:avLst/>
              <a:gdLst/>
              <a:ahLst/>
              <a:cxnLst/>
              <a:rect l="l" t="t" r="r" b="b"/>
              <a:pathLst>
                <a:path w="210" h="120">
                  <a:moveTo>
                    <a:pt x="210" y="75"/>
                  </a:moveTo>
                  <a:cubicBezTo>
                    <a:pt x="193" y="54"/>
                    <a:pt x="183" y="28"/>
                    <a:pt x="178" y="6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7"/>
                    <a:pt x="3" y="42"/>
                    <a:pt x="4" y="49"/>
                  </a:cubicBezTo>
                  <a:cubicBezTo>
                    <a:pt x="49" y="73"/>
                    <a:pt x="152" y="120"/>
                    <a:pt x="210" y="75"/>
                  </a:cubicBezTo>
                  <a:close/>
                </a:path>
              </a:pathLst>
            </a:custGeom>
            <a:solidFill>
              <a:srgbClr val="F9AB9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9777644" y="2768872"/>
              <a:ext cx="869167" cy="1877871"/>
            </a:xfrm>
            <a:custGeom>
              <a:avLst/>
              <a:gdLst/>
              <a:ahLst/>
              <a:cxnLst/>
              <a:rect l="l" t="t" r="r" b="b"/>
              <a:pathLst>
                <a:path w="613" h="1325">
                  <a:moveTo>
                    <a:pt x="2" y="1322"/>
                  </a:moveTo>
                  <a:cubicBezTo>
                    <a:pt x="0" y="1322"/>
                    <a:pt x="0" y="1322"/>
                    <a:pt x="0" y="1322"/>
                  </a:cubicBezTo>
                  <a:cubicBezTo>
                    <a:pt x="4" y="1325"/>
                    <a:pt x="4" y="1325"/>
                    <a:pt x="4" y="1325"/>
                  </a:cubicBezTo>
                  <a:cubicBezTo>
                    <a:pt x="6" y="1325"/>
                    <a:pt x="6" y="1325"/>
                    <a:pt x="6" y="1325"/>
                  </a:cubicBezTo>
                  <a:cubicBezTo>
                    <a:pt x="2" y="1322"/>
                    <a:pt x="2" y="1322"/>
                    <a:pt x="2" y="1322"/>
                  </a:cubicBezTo>
                  <a:moveTo>
                    <a:pt x="55" y="1322"/>
                  </a:moveTo>
                  <a:cubicBezTo>
                    <a:pt x="50" y="1322"/>
                    <a:pt x="50" y="1322"/>
                    <a:pt x="50" y="1322"/>
                  </a:cubicBezTo>
                  <a:cubicBezTo>
                    <a:pt x="53" y="1325"/>
                    <a:pt x="53" y="1325"/>
                    <a:pt x="53" y="1325"/>
                  </a:cubicBezTo>
                  <a:cubicBezTo>
                    <a:pt x="57" y="1325"/>
                    <a:pt x="57" y="1325"/>
                    <a:pt x="57" y="1325"/>
                  </a:cubicBezTo>
                  <a:cubicBezTo>
                    <a:pt x="55" y="1322"/>
                    <a:pt x="55" y="1322"/>
                    <a:pt x="55" y="1322"/>
                  </a:cubicBezTo>
                  <a:moveTo>
                    <a:pt x="162" y="0"/>
                  </a:moveTo>
                  <a:cubicBezTo>
                    <a:pt x="160" y="3"/>
                    <a:pt x="160" y="3"/>
                    <a:pt x="160" y="3"/>
                  </a:cubicBezTo>
                  <a:cubicBezTo>
                    <a:pt x="160" y="3"/>
                    <a:pt x="162" y="4"/>
                    <a:pt x="165" y="6"/>
                  </a:cubicBezTo>
                  <a:cubicBezTo>
                    <a:pt x="190" y="25"/>
                    <a:pt x="301" y="113"/>
                    <a:pt x="406" y="241"/>
                  </a:cubicBezTo>
                  <a:cubicBezTo>
                    <a:pt x="512" y="368"/>
                    <a:pt x="610" y="535"/>
                    <a:pt x="610" y="712"/>
                  </a:cubicBezTo>
                  <a:cubicBezTo>
                    <a:pt x="610" y="815"/>
                    <a:pt x="577" y="920"/>
                    <a:pt x="494" y="1024"/>
                  </a:cubicBezTo>
                  <a:cubicBezTo>
                    <a:pt x="463" y="1062"/>
                    <a:pt x="425" y="1100"/>
                    <a:pt x="380" y="1137"/>
                  </a:cubicBezTo>
                  <a:cubicBezTo>
                    <a:pt x="384" y="1137"/>
                    <a:pt x="384" y="1137"/>
                    <a:pt x="384" y="1137"/>
                  </a:cubicBezTo>
                  <a:cubicBezTo>
                    <a:pt x="429" y="1100"/>
                    <a:pt x="466" y="1063"/>
                    <a:pt x="496" y="1026"/>
                  </a:cubicBezTo>
                  <a:cubicBezTo>
                    <a:pt x="580" y="922"/>
                    <a:pt x="613" y="815"/>
                    <a:pt x="613" y="712"/>
                  </a:cubicBezTo>
                  <a:cubicBezTo>
                    <a:pt x="613" y="522"/>
                    <a:pt x="500" y="344"/>
                    <a:pt x="387" y="214"/>
                  </a:cubicBezTo>
                  <a:cubicBezTo>
                    <a:pt x="275" y="83"/>
                    <a:pt x="162" y="0"/>
                    <a:pt x="162" y="0"/>
                  </a:cubicBezTo>
                </a:path>
              </a:pathLst>
            </a:custGeom>
            <a:solidFill>
              <a:srgbClr val="89324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8735316" y="1803879"/>
              <a:ext cx="470728" cy="475773"/>
            </a:xfrm>
            <a:custGeom>
              <a:avLst/>
              <a:gdLst/>
              <a:ahLst/>
              <a:cxnLst/>
              <a:rect l="l" t="t" r="r" b="b"/>
              <a:pathLst>
                <a:path w="332" h="336">
                  <a:moveTo>
                    <a:pt x="166" y="336"/>
                  </a:moveTo>
                  <a:cubicBezTo>
                    <a:pt x="75" y="336"/>
                    <a:pt x="0" y="262"/>
                    <a:pt x="0" y="17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75"/>
                    <a:pt x="75" y="0"/>
                    <a:pt x="166" y="0"/>
                  </a:cubicBezTo>
                  <a:cubicBezTo>
                    <a:pt x="257" y="0"/>
                    <a:pt x="332" y="75"/>
                    <a:pt x="332" y="166"/>
                  </a:cubicBezTo>
                  <a:cubicBezTo>
                    <a:pt x="332" y="170"/>
                    <a:pt x="332" y="170"/>
                    <a:pt x="332" y="170"/>
                  </a:cubicBezTo>
                  <a:cubicBezTo>
                    <a:pt x="332" y="262"/>
                    <a:pt x="257" y="336"/>
                    <a:pt x="166" y="336"/>
                  </a:cubicBezTo>
                </a:path>
              </a:pathLst>
            </a:custGeom>
            <a:solidFill>
              <a:srgbClr val="FBD7C8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9012709" y="1887937"/>
              <a:ext cx="164755" cy="147943"/>
            </a:xfrm>
            <a:custGeom>
              <a:avLst/>
              <a:gdLst/>
              <a:ahLst/>
              <a:cxnLst/>
              <a:rect l="l" t="t" r="r" b="b"/>
              <a:pathLst>
                <a:path w="116" h="104">
                  <a:moveTo>
                    <a:pt x="0" y="0"/>
                  </a:moveTo>
                  <a:cubicBezTo>
                    <a:pt x="0" y="0"/>
                    <a:pt x="16" y="92"/>
                    <a:pt x="116" y="104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AB9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8752128" y="1842546"/>
              <a:ext cx="292524" cy="233684"/>
            </a:xfrm>
            <a:custGeom>
              <a:avLst/>
              <a:gdLst/>
              <a:ahLst/>
              <a:cxnLst/>
              <a:rect l="l" t="t" r="r" b="b"/>
              <a:pathLst>
                <a:path w="206" h="164">
                  <a:moveTo>
                    <a:pt x="196" y="0"/>
                  </a:moveTo>
                  <a:cubicBezTo>
                    <a:pt x="206" y="11"/>
                    <a:pt x="164" y="164"/>
                    <a:pt x="0" y="10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rgbClr val="F9AB9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8634446" y="1672747"/>
              <a:ext cx="616991" cy="413569"/>
            </a:xfrm>
            <a:custGeom>
              <a:avLst/>
              <a:gdLst/>
              <a:ahLst/>
              <a:cxnLst/>
              <a:rect l="l" t="t" r="r" b="b"/>
              <a:pathLst>
                <a:path w="436" h="292">
                  <a:moveTo>
                    <a:pt x="64" y="220"/>
                  </a:moveTo>
                  <a:cubicBezTo>
                    <a:pt x="64" y="220"/>
                    <a:pt x="168" y="292"/>
                    <a:pt x="272" y="160"/>
                  </a:cubicBezTo>
                  <a:cubicBezTo>
                    <a:pt x="272" y="160"/>
                    <a:pt x="316" y="272"/>
                    <a:pt x="428" y="252"/>
                  </a:cubicBezTo>
                  <a:cubicBezTo>
                    <a:pt x="428" y="252"/>
                    <a:pt x="436" y="64"/>
                    <a:pt x="312" y="28"/>
                  </a:cubicBezTo>
                  <a:cubicBezTo>
                    <a:pt x="216" y="0"/>
                    <a:pt x="0" y="16"/>
                    <a:pt x="64" y="220"/>
                  </a:cubicBezTo>
                </a:path>
              </a:pathLst>
            </a:custGeom>
            <a:solidFill>
              <a:srgbClr val="492B2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8652938" y="1941735"/>
              <a:ext cx="107595" cy="149625"/>
            </a:xfrm>
            <a:custGeom>
              <a:avLst/>
              <a:gdLst/>
              <a:ahLst/>
              <a:cxnLst/>
              <a:rect l="l" t="t" r="r" b="b"/>
              <a:pathLst>
                <a:path w="76" h="106">
                  <a:moveTo>
                    <a:pt x="76" y="45"/>
                  </a:moveTo>
                  <a:cubicBezTo>
                    <a:pt x="76" y="45"/>
                    <a:pt x="31" y="0"/>
                    <a:pt x="15" y="26"/>
                  </a:cubicBezTo>
                  <a:cubicBezTo>
                    <a:pt x="0" y="52"/>
                    <a:pt x="38" y="96"/>
                    <a:pt x="67" y="106"/>
                  </a:cubicBezTo>
                  <a:cubicBezTo>
                    <a:pt x="76" y="45"/>
                    <a:pt x="76" y="45"/>
                    <a:pt x="76" y="45"/>
                  </a:cubicBezTo>
                </a:path>
              </a:pathLst>
            </a:custGeom>
            <a:solidFill>
              <a:srgbClr val="FBD7C8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>
              <a:off x="9174102" y="1941735"/>
              <a:ext cx="89103" cy="183248"/>
            </a:xfrm>
            <a:custGeom>
              <a:avLst/>
              <a:gdLst/>
              <a:ahLst/>
              <a:cxnLst/>
              <a:rect l="l" t="t" r="r" b="b"/>
              <a:pathLst>
                <a:path w="64" h="129">
                  <a:moveTo>
                    <a:pt x="0" y="67"/>
                  </a:moveTo>
                  <a:cubicBezTo>
                    <a:pt x="0" y="67"/>
                    <a:pt x="12" y="0"/>
                    <a:pt x="36" y="14"/>
                  </a:cubicBezTo>
                  <a:cubicBezTo>
                    <a:pt x="51" y="23"/>
                    <a:pt x="64" y="65"/>
                    <a:pt x="35" y="97"/>
                  </a:cubicBezTo>
                  <a:cubicBezTo>
                    <a:pt x="6" y="129"/>
                    <a:pt x="0" y="67"/>
                    <a:pt x="0" y="67"/>
                  </a:cubicBezTo>
                </a:path>
              </a:pathLst>
            </a:custGeom>
            <a:solidFill>
              <a:srgbClr val="FBD7C8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0" name="Freeform 30"/>
            <p:cNvSpPr/>
            <p:nvPr/>
          </p:nvSpPr>
          <p:spPr>
            <a:xfrm>
              <a:off x="8735316" y="2306550"/>
              <a:ext cx="707774" cy="448874"/>
            </a:xfrm>
            <a:custGeom>
              <a:avLst/>
              <a:gdLst/>
              <a:ahLst/>
              <a:cxnLst/>
              <a:rect l="l" t="t" r="r" b="b"/>
              <a:pathLst>
                <a:path w="500" h="317">
                  <a:moveTo>
                    <a:pt x="76" y="29"/>
                  </a:moveTo>
                  <a:cubicBezTo>
                    <a:pt x="76" y="29"/>
                    <a:pt x="164" y="149"/>
                    <a:pt x="232" y="137"/>
                  </a:cubicBezTo>
                  <a:cubicBezTo>
                    <a:pt x="300" y="125"/>
                    <a:pt x="384" y="33"/>
                    <a:pt x="388" y="1"/>
                  </a:cubicBezTo>
                  <a:cubicBezTo>
                    <a:pt x="388" y="1"/>
                    <a:pt x="419" y="1"/>
                    <a:pt x="436" y="1"/>
                  </a:cubicBezTo>
                  <a:cubicBezTo>
                    <a:pt x="464" y="1"/>
                    <a:pt x="494" y="0"/>
                    <a:pt x="496" y="9"/>
                  </a:cubicBezTo>
                  <a:cubicBezTo>
                    <a:pt x="500" y="25"/>
                    <a:pt x="308" y="285"/>
                    <a:pt x="260" y="301"/>
                  </a:cubicBezTo>
                  <a:cubicBezTo>
                    <a:pt x="212" y="317"/>
                    <a:pt x="0" y="77"/>
                    <a:pt x="4" y="65"/>
                  </a:cubicBezTo>
                  <a:cubicBezTo>
                    <a:pt x="8" y="53"/>
                    <a:pt x="76" y="29"/>
                    <a:pt x="76" y="29"/>
                  </a:cubicBezTo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1" name="Freeform 31"/>
            <p:cNvSpPr/>
            <p:nvPr/>
          </p:nvSpPr>
          <p:spPr>
            <a:xfrm>
              <a:off x="9483438" y="4613120"/>
              <a:ext cx="368177" cy="221915"/>
            </a:xfrm>
            <a:custGeom>
              <a:avLst/>
              <a:gdLst/>
              <a:ahLst/>
              <a:cxnLst/>
              <a:rect l="l" t="t" r="r" b="b"/>
              <a:pathLst>
                <a:path w="260" h="156">
                  <a:moveTo>
                    <a:pt x="180" y="0"/>
                  </a:moveTo>
                  <a:cubicBezTo>
                    <a:pt x="180" y="0"/>
                    <a:pt x="8" y="52"/>
                    <a:pt x="4" y="104"/>
                  </a:cubicBezTo>
                  <a:cubicBezTo>
                    <a:pt x="0" y="156"/>
                    <a:pt x="100" y="100"/>
                    <a:pt x="104" y="96"/>
                  </a:cubicBezTo>
                  <a:cubicBezTo>
                    <a:pt x="106" y="94"/>
                    <a:pt x="114" y="104"/>
                    <a:pt x="125" y="114"/>
                  </a:cubicBezTo>
                  <a:cubicBezTo>
                    <a:pt x="139" y="127"/>
                    <a:pt x="158" y="139"/>
                    <a:pt x="176" y="128"/>
                  </a:cubicBezTo>
                  <a:cubicBezTo>
                    <a:pt x="208" y="108"/>
                    <a:pt x="260" y="56"/>
                    <a:pt x="260" y="56"/>
                  </a:cubicBezTo>
                  <a:cubicBezTo>
                    <a:pt x="180" y="0"/>
                    <a:pt x="180" y="0"/>
                    <a:pt x="180" y="0"/>
                  </a:cubicBezTo>
                </a:path>
              </a:pathLst>
            </a:custGeom>
            <a:solidFill>
              <a:srgbClr val="FBD7C8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5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8842911" y="2019069"/>
              <a:ext cx="52117" cy="50435"/>
            </a:xfrm>
            <a:prstGeom prst="ellipse">
              <a:avLst/>
            </a:prstGeom>
            <a:solidFill>
              <a:srgbClr val="311B1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9007666" y="2019069"/>
              <a:ext cx="50435" cy="50435"/>
            </a:xfrm>
            <a:prstGeom prst="ellipse">
              <a:avLst/>
            </a:prstGeom>
            <a:solidFill>
              <a:srgbClr val="311B1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8883260" y="2119939"/>
              <a:ext cx="136176" cy="67247"/>
            </a:xfrm>
            <a:custGeom>
              <a:avLst/>
              <a:gdLst/>
              <a:ahLst/>
              <a:cxnLst/>
              <a:rect l="l" t="t" r="r" b="b"/>
              <a:pathLst>
                <a:path w="96" h="48">
                  <a:moveTo>
                    <a:pt x="48" y="48"/>
                  </a:moveTo>
                  <a:cubicBezTo>
                    <a:pt x="74" y="48"/>
                    <a:pt x="96" y="26"/>
                    <a:pt x="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"/>
                    <a:pt x="21" y="48"/>
                    <a:pt x="48" y="48"/>
                  </a:cubicBezTo>
                  <a:close/>
                </a:path>
              </a:pathLst>
            </a:custGeom>
            <a:solidFill>
              <a:srgbClr val="FF7A6C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9098450" y="2740293"/>
              <a:ext cx="147943" cy="2819328"/>
            </a:xfrm>
            <a:custGeom>
              <a:avLst/>
              <a:gdLst/>
              <a:ahLst/>
              <a:cxnLst/>
              <a:rect l="l" t="t" r="r" b="b"/>
              <a:pathLst>
                <a:path w="104" h="1991">
                  <a:moveTo>
                    <a:pt x="63" y="1565"/>
                  </a:moveTo>
                  <a:cubicBezTo>
                    <a:pt x="17" y="1568"/>
                    <a:pt x="17" y="1568"/>
                    <a:pt x="17" y="1568"/>
                  </a:cubicBezTo>
                  <a:cubicBezTo>
                    <a:pt x="22" y="1732"/>
                    <a:pt x="28" y="1880"/>
                    <a:pt x="37" y="1991"/>
                  </a:cubicBezTo>
                  <a:cubicBezTo>
                    <a:pt x="104" y="1991"/>
                    <a:pt x="104" y="1991"/>
                    <a:pt x="104" y="1991"/>
                  </a:cubicBezTo>
                  <a:cubicBezTo>
                    <a:pt x="95" y="1912"/>
                    <a:pt x="78" y="1758"/>
                    <a:pt x="63" y="1565"/>
                  </a:cubicBezTo>
                  <a:moveTo>
                    <a:pt x="4" y="0"/>
                  </a:moveTo>
                  <a:cubicBezTo>
                    <a:pt x="4" y="27"/>
                    <a:pt x="0" y="620"/>
                    <a:pt x="8" y="1185"/>
                  </a:cubicBezTo>
                  <a:cubicBezTo>
                    <a:pt x="22" y="1184"/>
                    <a:pt x="22" y="1184"/>
                    <a:pt x="22" y="1184"/>
                  </a:cubicBezTo>
                  <a:cubicBezTo>
                    <a:pt x="28" y="1184"/>
                    <a:pt x="35" y="1184"/>
                    <a:pt x="41" y="1184"/>
                  </a:cubicBezTo>
                  <a:cubicBezTo>
                    <a:pt x="41" y="1172"/>
                    <a:pt x="41" y="1159"/>
                    <a:pt x="40" y="1147"/>
                  </a:cubicBezTo>
                  <a:cubicBezTo>
                    <a:pt x="24" y="648"/>
                    <a:pt x="12" y="88"/>
                    <a:pt x="25" y="3"/>
                  </a:cubicBezTo>
                  <a:cubicBezTo>
                    <a:pt x="16" y="2"/>
                    <a:pt x="9" y="1"/>
                    <a:pt x="4" y="0"/>
                  </a:cubicBezTo>
                </a:path>
              </a:pathLst>
            </a:custGeom>
            <a:solidFill>
              <a:schemeClr val="accent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6" name="AutoShape 36"/>
            <p:cNvSpPr/>
            <p:nvPr/>
          </p:nvSpPr>
          <p:spPr>
            <a:xfrm>
              <a:off x="9217812" y="3037860"/>
              <a:ext cx="146263" cy="147943"/>
            </a:xfrm>
            <a:prstGeom prst="ellipse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7" name="AutoShape 37"/>
            <p:cNvSpPr/>
            <p:nvPr/>
          </p:nvSpPr>
          <p:spPr>
            <a:xfrm>
              <a:off x="9251436" y="3893578"/>
              <a:ext cx="147943" cy="147943"/>
            </a:xfrm>
            <a:prstGeom prst="ellipse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8" name="AutoShape 38"/>
            <p:cNvSpPr/>
            <p:nvPr/>
          </p:nvSpPr>
          <p:spPr>
            <a:xfrm>
              <a:off x="9239668" y="4720715"/>
              <a:ext cx="147943" cy="147943"/>
            </a:xfrm>
            <a:prstGeom prst="ellipse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9313640" y="5373010"/>
              <a:ext cx="147943" cy="146263"/>
            </a:xfrm>
            <a:prstGeom prst="ellipse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>
              <a:off x="9722164" y="3441341"/>
              <a:ext cx="741398" cy="1138155"/>
            </a:xfrm>
            <a:custGeom>
              <a:avLst/>
              <a:gdLst/>
              <a:ahLst/>
              <a:cxnLst/>
              <a:rect l="l" t="t" r="r" b="b"/>
              <a:pathLst>
                <a:path w="524" h="804">
                  <a:moveTo>
                    <a:pt x="216" y="0"/>
                  </a:moveTo>
                  <a:cubicBezTo>
                    <a:pt x="216" y="0"/>
                    <a:pt x="524" y="392"/>
                    <a:pt x="0" y="804"/>
                  </a:cubicBezTo>
                  <a:cubicBezTo>
                    <a:pt x="0" y="804"/>
                    <a:pt x="352" y="412"/>
                    <a:pt x="216" y="0"/>
                  </a:cubicBezTo>
                </a:path>
              </a:pathLst>
            </a:custGeom>
            <a:solidFill>
              <a:schemeClr val="accent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1" name="Freeform 41"/>
            <p:cNvSpPr/>
            <p:nvPr/>
          </p:nvSpPr>
          <p:spPr>
            <a:xfrm>
              <a:off x="9851615" y="4687091"/>
              <a:ext cx="23536" cy="5044"/>
            </a:xfrm>
            <a:custGeom>
              <a:avLst/>
              <a:gdLst/>
              <a:ahLst/>
              <a:cxnLst/>
              <a:rect l="l" t="t" r="r" b="b"/>
              <a:pathLst>
                <a:path w="17" h="4">
                  <a:moveTo>
                    <a:pt x="16" y="0"/>
                  </a:moveTo>
                  <a:cubicBezTo>
                    <a:pt x="14" y="1"/>
                    <a:pt x="12" y="1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2" y="4"/>
                    <a:pt x="0" y="4"/>
                    <a:pt x="0" y="4"/>
                  </a:cubicBezTo>
                  <a:cubicBezTo>
                    <a:pt x="6" y="4"/>
                    <a:pt x="11" y="3"/>
                    <a:pt x="17" y="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9A364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8056122" y="2755423"/>
              <a:ext cx="161393" cy="1033922"/>
            </a:xfrm>
            <a:custGeom>
              <a:avLst/>
              <a:gdLst/>
              <a:ahLst/>
              <a:cxnLst/>
              <a:rect l="l" t="t" r="r" b="b"/>
              <a:pathLst>
                <a:path w="114" h="730">
                  <a:moveTo>
                    <a:pt x="5" y="0"/>
                  </a:moveTo>
                  <a:cubicBezTo>
                    <a:pt x="3" y="1"/>
                    <a:pt x="2" y="2"/>
                    <a:pt x="0" y="4"/>
                  </a:cubicBezTo>
                  <a:cubicBezTo>
                    <a:pt x="108" y="276"/>
                    <a:pt x="87" y="588"/>
                    <a:pt x="68" y="730"/>
                  </a:cubicBezTo>
                  <a:cubicBezTo>
                    <a:pt x="70" y="727"/>
                    <a:pt x="72" y="724"/>
                    <a:pt x="74" y="721"/>
                  </a:cubicBezTo>
                  <a:cubicBezTo>
                    <a:pt x="114" y="465"/>
                    <a:pt x="74" y="147"/>
                    <a:pt x="5" y="0"/>
                  </a:cubicBezTo>
                </a:path>
              </a:pathLst>
            </a:custGeom>
            <a:solidFill>
              <a:schemeClr val="accent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3" name="Freeform 43"/>
            <p:cNvSpPr/>
            <p:nvPr/>
          </p:nvSpPr>
          <p:spPr>
            <a:xfrm>
              <a:off x="6781793" y="5650403"/>
              <a:ext cx="4700560" cy="169799"/>
            </a:xfrm>
            <a:custGeom>
              <a:avLst/>
              <a:gdLst/>
              <a:ahLst/>
              <a:cxnLst/>
              <a:rect l="l" t="t" r="r" b="b"/>
              <a:pathLst>
                <a:path w="3320" h="120">
                  <a:moveTo>
                    <a:pt x="3260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260" y="0"/>
                    <a:pt x="3260" y="0"/>
                    <a:pt x="3260" y="0"/>
                  </a:cubicBezTo>
                  <a:cubicBezTo>
                    <a:pt x="3293" y="0"/>
                    <a:pt x="3320" y="27"/>
                    <a:pt x="3320" y="60"/>
                  </a:cubicBezTo>
                  <a:cubicBezTo>
                    <a:pt x="3320" y="93"/>
                    <a:pt x="3293" y="120"/>
                    <a:pt x="3260" y="120"/>
                  </a:cubicBezTo>
                </a:path>
              </a:pathLst>
            </a:custGeom>
            <a:solidFill>
              <a:srgbClr val="4764A8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>
              <a:off x="6279122" y="5559620"/>
              <a:ext cx="5704221" cy="169799"/>
            </a:xfrm>
            <a:custGeom>
              <a:avLst/>
              <a:gdLst/>
              <a:ahLst/>
              <a:cxnLst/>
              <a:rect l="l" t="t" r="r" b="b"/>
              <a:pathLst>
                <a:path w="4028" h="120">
                  <a:moveTo>
                    <a:pt x="3968" y="120"/>
                  </a:moveTo>
                  <a:cubicBezTo>
                    <a:pt x="60" y="120"/>
                    <a:pt x="60" y="120"/>
                    <a:pt x="60" y="120"/>
                  </a:cubicBezTo>
                  <a:cubicBezTo>
                    <a:pt x="27" y="120"/>
                    <a:pt x="0" y="93"/>
                    <a:pt x="0" y="60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968" y="0"/>
                    <a:pt x="3968" y="0"/>
                    <a:pt x="3968" y="0"/>
                  </a:cubicBezTo>
                  <a:cubicBezTo>
                    <a:pt x="4001" y="0"/>
                    <a:pt x="4028" y="27"/>
                    <a:pt x="4028" y="60"/>
                  </a:cubicBezTo>
                  <a:cubicBezTo>
                    <a:pt x="4028" y="93"/>
                    <a:pt x="4001" y="120"/>
                    <a:pt x="3968" y="120"/>
                  </a:cubicBezTo>
                </a:path>
              </a:pathLst>
            </a:custGeom>
            <a:solidFill>
              <a:srgbClr val="7083AC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5" name="Freeform 45"/>
            <p:cNvSpPr/>
            <p:nvPr/>
          </p:nvSpPr>
          <p:spPr>
            <a:xfrm>
              <a:off x="9517061" y="3197572"/>
              <a:ext cx="329510" cy="73972"/>
            </a:xfrm>
            <a:custGeom>
              <a:avLst/>
              <a:gdLst/>
              <a:ahLst/>
              <a:cxnLst/>
              <a:rect l="l" t="t" r="r" b="b"/>
              <a:pathLst>
                <a:path w="232" h="52">
                  <a:moveTo>
                    <a:pt x="212" y="52"/>
                  </a:moveTo>
                  <a:cubicBezTo>
                    <a:pt x="19" y="52"/>
                    <a:pt x="19" y="52"/>
                    <a:pt x="19" y="52"/>
                  </a:cubicBezTo>
                  <a:cubicBezTo>
                    <a:pt x="9" y="52"/>
                    <a:pt x="0" y="44"/>
                    <a:pt x="0" y="3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3" y="0"/>
                    <a:pt x="232" y="9"/>
                    <a:pt x="232" y="20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2" y="44"/>
                    <a:pt x="223" y="52"/>
                    <a:pt x="212" y="52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6" name="Freeform 46"/>
            <p:cNvSpPr/>
            <p:nvPr/>
          </p:nvSpPr>
          <p:spPr>
            <a:xfrm>
              <a:off x="6692691" y="3577517"/>
              <a:ext cx="1576940" cy="2101466"/>
            </a:xfrm>
            <a:custGeom>
              <a:avLst/>
              <a:gdLst/>
              <a:ahLst/>
              <a:cxnLst/>
              <a:rect l="l" t="t" r="r" b="b"/>
              <a:pathLst>
                <a:path w="1114" h="1484">
                  <a:moveTo>
                    <a:pt x="1114" y="1482"/>
                  </a:moveTo>
                  <a:cubicBezTo>
                    <a:pt x="1112" y="1095"/>
                    <a:pt x="1101" y="0"/>
                    <a:pt x="1039" y="136"/>
                  </a:cubicBezTo>
                  <a:cubicBezTo>
                    <a:pt x="974" y="279"/>
                    <a:pt x="197" y="701"/>
                    <a:pt x="0" y="807"/>
                  </a:cubicBezTo>
                  <a:cubicBezTo>
                    <a:pt x="19" y="824"/>
                    <a:pt x="19" y="824"/>
                    <a:pt x="19" y="824"/>
                  </a:cubicBezTo>
                  <a:cubicBezTo>
                    <a:pt x="279" y="800"/>
                    <a:pt x="1019" y="228"/>
                    <a:pt x="1019" y="228"/>
                  </a:cubicBezTo>
                  <a:cubicBezTo>
                    <a:pt x="1083" y="420"/>
                    <a:pt x="991" y="1484"/>
                    <a:pt x="991" y="1484"/>
                  </a:cubicBezTo>
                  <a:cubicBezTo>
                    <a:pt x="1114" y="1482"/>
                    <a:pt x="1114" y="1482"/>
                    <a:pt x="1114" y="1482"/>
                  </a:cubicBezTo>
                </a:path>
              </a:pathLst>
            </a:custGeom>
            <a:solidFill>
              <a:schemeClr val="accent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7" name="Freeform 47"/>
            <p:cNvSpPr/>
            <p:nvPr/>
          </p:nvSpPr>
          <p:spPr>
            <a:xfrm>
              <a:off x="8370501" y="3621228"/>
              <a:ext cx="556469" cy="573281"/>
            </a:xfrm>
            <a:custGeom>
              <a:avLst/>
              <a:gdLst/>
              <a:ahLst/>
              <a:cxnLst/>
              <a:rect l="l" t="t" r="r" b="b"/>
              <a:pathLst>
                <a:path w="393" h="405">
                  <a:moveTo>
                    <a:pt x="362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91"/>
                    <a:pt x="12" y="104"/>
                    <a:pt x="27" y="106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7" y="354"/>
                    <a:pt x="78" y="405"/>
                    <a:pt x="140" y="405"/>
                  </a:cubicBezTo>
                  <a:cubicBezTo>
                    <a:pt x="253" y="405"/>
                    <a:pt x="253" y="405"/>
                    <a:pt x="253" y="405"/>
                  </a:cubicBezTo>
                  <a:cubicBezTo>
                    <a:pt x="315" y="405"/>
                    <a:pt x="366" y="354"/>
                    <a:pt x="366" y="292"/>
                  </a:cubicBezTo>
                  <a:cubicBezTo>
                    <a:pt x="366" y="106"/>
                    <a:pt x="366" y="106"/>
                    <a:pt x="366" y="106"/>
                  </a:cubicBezTo>
                  <a:cubicBezTo>
                    <a:pt x="381" y="104"/>
                    <a:pt x="393" y="91"/>
                    <a:pt x="393" y="75"/>
                  </a:cubicBezTo>
                  <a:cubicBezTo>
                    <a:pt x="393" y="31"/>
                    <a:pt x="393" y="31"/>
                    <a:pt x="393" y="31"/>
                  </a:cubicBezTo>
                  <a:cubicBezTo>
                    <a:pt x="393" y="14"/>
                    <a:pt x="379" y="0"/>
                    <a:pt x="362" y="0"/>
                  </a:cubicBezTo>
                  <a:close/>
                </a:path>
              </a:pathLst>
            </a:custGeom>
            <a:solidFill>
              <a:schemeClr val="accent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8" name="Freeform 48"/>
            <p:cNvSpPr/>
            <p:nvPr/>
          </p:nvSpPr>
          <p:spPr>
            <a:xfrm>
              <a:off x="8424299" y="3656532"/>
              <a:ext cx="447192" cy="521164"/>
            </a:xfrm>
            <a:custGeom>
              <a:avLst/>
              <a:gdLst/>
              <a:ahLst/>
              <a:cxnLst/>
              <a:rect l="l" t="t" r="r" b="b"/>
              <a:pathLst>
                <a:path w="316" h="368">
                  <a:moveTo>
                    <a:pt x="214" y="368"/>
                  </a:moveTo>
                  <a:cubicBezTo>
                    <a:pt x="102" y="368"/>
                    <a:pt x="102" y="368"/>
                    <a:pt x="102" y="368"/>
                  </a:cubicBezTo>
                  <a:cubicBezTo>
                    <a:pt x="46" y="368"/>
                    <a:pt x="0" y="323"/>
                    <a:pt x="0" y="2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16" y="267"/>
                    <a:pt x="316" y="267"/>
                    <a:pt x="316" y="267"/>
                  </a:cubicBezTo>
                  <a:cubicBezTo>
                    <a:pt x="316" y="323"/>
                    <a:pt x="270" y="368"/>
                    <a:pt x="214" y="368"/>
                  </a:cubicBezTo>
                  <a:close/>
                </a:path>
              </a:pathLst>
            </a:custGeom>
            <a:solidFill>
              <a:srgbClr val="FFDCA9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9" name="Freeform 49"/>
            <p:cNvSpPr/>
            <p:nvPr/>
          </p:nvSpPr>
          <p:spPr>
            <a:xfrm>
              <a:off x="8387313" y="3638039"/>
              <a:ext cx="521164" cy="117682"/>
            </a:xfrm>
            <a:custGeom>
              <a:avLst/>
              <a:gdLst/>
              <a:ahLst/>
              <a:cxnLst/>
              <a:rect l="l" t="t" r="r" b="b"/>
              <a:pathLst>
                <a:path w="368" h="84">
                  <a:moveTo>
                    <a:pt x="349" y="84"/>
                  </a:moveTo>
                  <a:cubicBezTo>
                    <a:pt x="19" y="84"/>
                    <a:pt x="19" y="84"/>
                    <a:pt x="19" y="84"/>
                  </a:cubicBezTo>
                  <a:cubicBezTo>
                    <a:pt x="9" y="84"/>
                    <a:pt x="0" y="75"/>
                    <a:pt x="0" y="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49" y="0"/>
                    <a:pt x="349" y="0"/>
                    <a:pt x="349" y="0"/>
                  </a:cubicBezTo>
                  <a:cubicBezTo>
                    <a:pt x="360" y="0"/>
                    <a:pt x="368" y="9"/>
                    <a:pt x="368" y="20"/>
                  </a:cubicBezTo>
                  <a:cubicBezTo>
                    <a:pt x="368" y="64"/>
                    <a:pt x="368" y="64"/>
                    <a:pt x="368" y="64"/>
                  </a:cubicBezTo>
                  <a:cubicBezTo>
                    <a:pt x="368" y="75"/>
                    <a:pt x="360" y="84"/>
                    <a:pt x="349" y="84"/>
                  </a:cubicBezTo>
                  <a:close/>
                </a:path>
              </a:pathLst>
            </a:custGeom>
            <a:solidFill>
              <a:srgbClr val="FFCF6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0" name="Freeform 50"/>
            <p:cNvSpPr/>
            <p:nvPr/>
          </p:nvSpPr>
          <p:spPr>
            <a:xfrm>
              <a:off x="9718802" y="4555960"/>
              <a:ext cx="161393" cy="136176"/>
            </a:xfrm>
            <a:custGeom>
              <a:avLst/>
              <a:gdLst/>
              <a:ahLst/>
              <a:cxnLst/>
              <a:rect l="l" t="t" r="r" b="b"/>
              <a:pathLst>
                <a:path w="114" h="97">
                  <a:moveTo>
                    <a:pt x="32" y="4"/>
                  </a:moveTo>
                  <a:cubicBezTo>
                    <a:pt x="108" y="76"/>
                    <a:pt x="108" y="76"/>
                    <a:pt x="108" y="76"/>
                  </a:cubicBezTo>
                  <a:cubicBezTo>
                    <a:pt x="114" y="82"/>
                    <a:pt x="111" y="94"/>
                    <a:pt x="102" y="95"/>
                  </a:cubicBezTo>
                  <a:cubicBezTo>
                    <a:pt x="96" y="96"/>
                    <a:pt x="96" y="96"/>
                    <a:pt x="96" y="96"/>
                  </a:cubicBezTo>
                  <a:cubicBezTo>
                    <a:pt x="93" y="97"/>
                    <a:pt x="90" y="96"/>
                    <a:pt x="87" y="94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0" y="27"/>
                    <a:pt x="0" y="19"/>
                    <a:pt x="5" y="1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21" y="0"/>
                    <a:pt x="28" y="0"/>
                    <a:pt x="32" y="4"/>
                  </a:cubicBezTo>
                </a:path>
              </a:pathLst>
            </a:custGeom>
            <a:solidFill>
              <a:schemeClr val="accent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1" name="Freeform 51"/>
            <p:cNvSpPr/>
            <p:nvPr/>
          </p:nvSpPr>
          <p:spPr>
            <a:xfrm>
              <a:off x="9878514" y="2405739"/>
              <a:ext cx="152987" cy="1035603"/>
            </a:xfrm>
            <a:custGeom>
              <a:avLst/>
              <a:gdLst/>
              <a:ahLst/>
              <a:cxnLst/>
              <a:rect l="l" t="t" r="r" b="b"/>
              <a:pathLst>
                <a:path w="108" h="732">
                  <a:moveTo>
                    <a:pt x="0" y="0"/>
                  </a:moveTo>
                  <a:cubicBezTo>
                    <a:pt x="14" y="16"/>
                    <a:pt x="33" y="42"/>
                    <a:pt x="50" y="76"/>
                  </a:cubicBezTo>
                  <a:cubicBezTo>
                    <a:pt x="79" y="136"/>
                    <a:pt x="105" y="237"/>
                    <a:pt x="64" y="375"/>
                  </a:cubicBezTo>
                  <a:cubicBezTo>
                    <a:pt x="22" y="514"/>
                    <a:pt x="35" y="603"/>
                    <a:pt x="54" y="654"/>
                  </a:cubicBezTo>
                  <a:cubicBezTo>
                    <a:pt x="73" y="710"/>
                    <a:pt x="104" y="732"/>
                    <a:pt x="104" y="732"/>
                  </a:cubicBezTo>
                  <a:cubicBezTo>
                    <a:pt x="106" y="730"/>
                    <a:pt x="106" y="730"/>
                    <a:pt x="106" y="730"/>
                  </a:cubicBezTo>
                  <a:cubicBezTo>
                    <a:pt x="105" y="730"/>
                    <a:pt x="76" y="708"/>
                    <a:pt x="56" y="653"/>
                  </a:cubicBezTo>
                  <a:cubicBezTo>
                    <a:pt x="38" y="603"/>
                    <a:pt x="25" y="514"/>
                    <a:pt x="66" y="376"/>
                  </a:cubicBezTo>
                  <a:cubicBezTo>
                    <a:pt x="108" y="237"/>
                    <a:pt x="81" y="135"/>
                    <a:pt x="52" y="74"/>
                  </a:cubicBezTo>
                  <a:cubicBezTo>
                    <a:pt x="37" y="42"/>
                    <a:pt x="19" y="18"/>
                    <a:pt x="5" y="1"/>
                  </a:cubicBezTo>
                  <a:cubicBezTo>
                    <a:pt x="3" y="1"/>
                    <a:pt x="1" y="0"/>
                    <a:pt x="0" y="0"/>
                  </a:cubicBezTo>
                </a:path>
              </a:pathLst>
            </a:custGeom>
            <a:solidFill>
              <a:srgbClr val="A6394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2" name="Freeform 52"/>
            <p:cNvSpPr/>
            <p:nvPr/>
          </p:nvSpPr>
          <p:spPr>
            <a:xfrm>
              <a:off x="8311661" y="4423147"/>
              <a:ext cx="1407142" cy="564874"/>
            </a:xfrm>
            <a:custGeom>
              <a:avLst/>
              <a:gdLst/>
              <a:ahLst/>
              <a:cxnLst/>
              <a:rect l="l" t="t" r="r" b="b"/>
              <a:pathLst>
                <a:path w="993" h="398">
                  <a:moveTo>
                    <a:pt x="563" y="1"/>
                  </a:moveTo>
                  <a:cubicBezTo>
                    <a:pt x="136" y="20"/>
                    <a:pt x="136" y="20"/>
                    <a:pt x="136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12" y="21"/>
                    <a:pt x="87" y="23"/>
                    <a:pt x="65" y="27"/>
                  </a:cubicBezTo>
                  <a:cubicBezTo>
                    <a:pt x="42" y="32"/>
                    <a:pt x="23" y="40"/>
                    <a:pt x="12" y="53"/>
                  </a:cubicBezTo>
                  <a:cubicBezTo>
                    <a:pt x="4" y="61"/>
                    <a:pt x="0" y="72"/>
                    <a:pt x="0" y="87"/>
                  </a:cubicBezTo>
                  <a:cubicBezTo>
                    <a:pt x="0" y="111"/>
                    <a:pt x="13" y="146"/>
                    <a:pt x="46" y="194"/>
                  </a:cubicBezTo>
                  <a:cubicBezTo>
                    <a:pt x="46" y="195"/>
                    <a:pt x="46" y="195"/>
                    <a:pt x="46" y="195"/>
                  </a:cubicBezTo>
                  <a:cubicBezTo>
                    <a:pt x="69" y="247"/>
                    <a:pt x="69" y="247"/>
                    <a:pt x="69" y="247"/>
                  </a:cubicBezTo>
                  <a:cubicBezTo>
                    <a:pt x="81" y="275"/>
                    <a:pt x="90" y="304"/>
                    <a:pt x="99" y="333"/>
                  </a:cubicBezTo>
                  <a:cubicBezTo>
                    <a:pt x="106" y="356"/>
                    <a:pt x="120" y="371"/>
                    <a:pt x="141" y="381"/>
                  </a:cubicBezTo>
                  <a:cubicBezTo>
                    <a:pt x="161" y="391"/>
                    <a:pt x="187" y="396"/>
                    <a:pt x="216" y="398"/>
                  </a:cubicBezTo>
                  <a:cubicBezTo>
                    <a:pt x="572" y="373"/>
                    <a:pt x="572" y="373"/>
                    <a:pt x="572" y="373"/>
                  </a:cubicBezTo>
                  <a:cubicBezTo>
                    <a:pt x="568" y="256"/>
                    <a:pt x="565" y="129"/>
                    <a:pt x="563" y="1"/>
                  </a:cubicBezTo>
                  <a:moveTo>
                    <a:pt x="707" y="314"/>
                  </a:moveTo>
                  <a:cubicBezTo>
                    <a:pt x="678" y="314"/>
                    <a:pt x="655" y="291"/>
                    <a:pt x="655" y="262"/>
                  </a:cubicBezTo>
                  <a:cubicBezTo>
                    <a:pt x="655" y="234"/>
                    <a:pt x="678" y="210"/>
                    <a:pt x="707" y="210"/>
                  </a:cubicBezTo>
                  <a:cubicBezTo>
                    <a:pt x="736" y="210"/>
                    <a:pt x="759" y="234"/>
                    <a:pt x="759" y="262"/>
                  </a:cubicBezTo>
                  <a:cubicBezTo>
                    <a:pt x="759" y="291"/>
                    <a:pt x="736" y="314"/>
                    <a:pt x="707" y="314"/>
                  </a:cubicBezTo>
                  <a:moveTo>
                    <a:pt x="607" y="0"/>
                  </a:moveTo>
                  <a:cubicBezTo>
                    <a:pt x="603" y="0"/>
                    <a:pt x="600" y="0"/>
                    <a:pt x="597" y="0"/>
                  </a:cubicBezTo>
                  <a:cubicBezTo>
                    <a:pt x="601" y="132"/>
                    <a:pt x="609" y="258"/>
                    <a:pt x="618" y="370"/>
                  </a:cubicBezTo>
                  <a:cubicBezTo>
                    <a:pt x="892" y="351"/>
                    <a:pt x="892" y="351"/>
                    <a:pt x="892" y="351"/>
                  </a:cubicBezTo>
                  <a:cubicBezTo>
                    <a:pt x="892" y="351"/>
                    <a:pt x="892" y="351"/>
                    <a:pt x="892" y="351"/>
                  </a:cubicBezTo>
                  <a:cubicBezTo>
                    <a:pt x="929" y="350"/>
                    <a:pt x="954" y="339"/>
                    <a:pt x="971" y="321"/>
                  </a:cubicBezTo>
                  <a:cubicBezTo>
                    <a:pt x="983" y="307"/>
                    <a:pt x="990" y="289"/>
                    <a:pt x="993" y="266"/>
                  </a:cubicBezTo>
                  <a:cubicBezTo>
                    <a:pt x="992" y="266"/>
                    <a:pt x="990" y="267"/>
                    <a:pt x="988" y="267"/>
                  </a:cubicBezTo>
                  <a:cubicBezTo>
                    <a:pt x="975" y="267"/>
                    <a:pt x="962" y="257"/>
                    <a:pt x="952" y="248"/>
                  </a:cubicBezTo>
                  <a:cubicBezTo>
                    <a:pt x="941" y="239"/>
                    <a:pt x="934" y="230"/>
                    <a:pt x="931" y="230"/>
                  </a:cubicBezTo>
                  <a:cubicBezTo>
                    <a:pt x="931" y="230"/>
                    <a:pt x="931" y="230"/>
                    <a:pt x="931" y="230"/>
                  </a:cubicBezTo>
                  <a:cubicBezTo>
                    <a:pt x="928" y="233"/>
                    <a:pt x="880" y="260"/>
                    <a:pt x="852" y="260"/>
                  </a:cubicBezTo>
                  <a:cubicBezTo>
                    <a:pt x="839" y="260"/>
                    <a:pt x="830" y="255"/>
                    <a:pt x="831" y="238"/>
                  </a:cubicBezTo>
                  <a:cubicBezTo>
                    <a:pt x="834" y="202"/>
                    <a:pt x="918" y="166"/>
                    <a:pt x="969" y="147"/>
                  </a:cubicBezTo>
                  <a:cubicBezTo>
                    <a:pt x="943" y="86"/>
                    <a:pt x="943" y="86"/>
                    <a:pt x="943" y="86"/>
                  </a:cubicBezTo>
                  <a:cubicBezTo>
                    <a:pt x="923" y="37"/>
                    <a:pt x="878" y="6"/>
                    <a:pt x="830" y="6"/>
                  </a:cubicBezTo>
                  <a:cubicBezTo>
                    <a:pt x="830" y="6"/>
                    <a:pt x="830" y="6"/>
                    <a:pt x="830" y="6"/>
                  </a:cubicBezTo>
                  <a:cubicBezTo>
                    <a:pt x="829" y="6"/>
                    <a:pt x="827" y="6"/>
                    <a:pt x="826" y="6"/>
                  </a:cubicBezTo>
                  <a:cubicBezTo>
                    <a:pt x="826" y="6"/>
                    <a:pt x="826" y="6"/>
                    <a:pt x="826" y="6"/>
                  </a:cubicBezTo>
                  <a:cubicBezTo>
                    <a:pt x="627" y="0"/>
                    <a:pt x="627" y="0"/>
                    <a:pt x="627" y="0"/>
                  </a:cubicBezTo>
                  <a:cubicBezTo>
                    <a:pt x="620" y="0"/>
                    <a:pt x="613" y="0"/>
                    <a:pt x="607" y="0"/>
                  </a:cubicBezTo>
                </a:path>
              </a:pathLst>
            </a:custGeom>
            <a:solidFill>
              <a:srgbClr val="FCBAB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3" name="Freeform 53"/>
            <p:cNvSpPr/>
            <p:nvPr/>
          </p:nvSpPr>
          <p:spPr>
            <a:xfrm>
              <a:off x="9488482" y="4631612"/>
              <a:ext cx="233684" cy="169799"/>
            </a:xfrm>
            <a:custGeom>
              <a:avLst/>
              <a:gdLst/>
              <a:ahLst/>
              <a:cxnLst/>
              <a:rect l="l" t="t" r="r" b="b"/>
              <a:pathLst>
                <a:path w="165" h="120">
                  <a:moveTo>
                    <a:pt x="139" y="0"/>
                  </a:moveTo>
                  <a:cubicBezTo>
                    <a:pt x="88" y="19"/>
                    <a:pt x="4" y="55"/>
                    <a:pt x="1" y="91"/>
                  </a:cubicBezTo>
                  <a:cubicBezTo>
                    <a:pt x="0" y="108"/>
                    <a:pt x="9" y="113"/>
                    <a:pt x="22" y="113"/>
                  </a:cubicBezTo>
                  <a:cubicBezTo>
                    <a:pt x="50" y="113"/>
                    <a:pt x="98" y="86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4" y="83"/>
                    <a:pt x="111" y="92"/>
                    <a:pt x="122" y="101"/>
                  </a:cubicBezTo>
                  <a:cubicBezTo>
                    <a:pt x="132" y="110"/>
                    <a:pt x="145" y="120"/>
                    <a:pt x="158" y="120"/>
                  </a:cubicBezTo>
                  <a:cubicBezTo>
                    <a:pt x="160" y="120"/>
                    <a:pt x="162" y="119"/>
                    <a:pt x="163" y="119"/>
                  </a:cubicBezTo>
                  <a:cubicBezTo>
                    <a:pt x="164" y="112"/>
                    <a:pt x="164" y="105"/>
                    <a:pt x="165" y="97"/>
                  </a:cubicBezTo>
                  <a:cubicBezTo>
                    <a:pt x="165" y="83"/>
                    <a:pt x="163" y="67"/>
                    <a:pt x="161" y="51"/>
                  </a:cubicBezTo>
                  <a:cubicBezTo>
                    <a:pt x="139" y="0"/>
                    <a:pt x="139" y="0"/>
                    <a:pt x="139" y="0"/>
                  </a:cubicBezTo>
                </a:path>
              </a:pathLst>
            </a:custGeom>
            <a:solidFill>
              <a:srgbClr val="FDEFE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4" name="Freeform 54"/>
            <p:cNvSpPr/>
            <p:nvPr/>
          </p:nvSpPr>
          <p:spPr>
            <a:xfrm>
              <a:off x="9110217" y="4423147"/>
              <a:ext cx="77334" cy="527888"/>
            </a:xfrm>
            <a:custGeom>
              <a:avLst/>
              <a:gdLst/>
              <a:ahLst/>
              <a:cxnLst/>
              <a:rect l="l" t="t" r="r" b="b"/>
              <a:pathLst>
                <a:path w="55" h="373">
                  <a:moveTo>
                    <a:pt x="34" y="0"/>
                  </a:moveTo>
                  <a:cubicBezTo>
                    <a:pt x="27" y="0"/>
                    <a:pt x="21" y="1"/>
                    <a:pt x="14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29"/>
                    <a:pt x="5" y="256"/>
                    <a:pt x="9" y="373"/>
                  </a:cubicBezTo>
                  <a:cubicBezTo>
                    <a:pt x="55" y="370"/>
                    <a:pt x="55" y="370"/>
                    <a:pt x="55" y="370"/>
                  </a:cubicBezTo>
                  <a:cubicBezTo>
                    <a:pt x="46" y="258"/>
                    <a:pt x="38" y="132"/>
                    <a:pt x="34" y="0"/>
                  </a:cubicBezTo>
                </a:path>
              </a:pathLst>
            </a:custGeom>
            <a:solidFill>
              <a:srgbClr val="CEAFB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5" name="AutoShape 55"/>
            <p:cNvSpPr/>
            <p:nvPr/>
          </p:nvSpPr>
          <p:spPr>
            <a:xfrm>
              <a:off x="9239668" y="4720715"/>
              <a:ext cx="147943" cy="147943"/>
            </a:xfrm>
            <a:prstGeom prst="ellipse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6" name="Freeform 56"/>
            <p:cNvSpPr/>
            <p:nvPr/>
          </p:nvSpPr>
          <p:spPr>
            <a:xfrm>
              <a:off x="8303254" y="4416422"/>
              <a:ext cx="1423954" cy="580005"/>
            </a:xfrm>
            <a:custGeom>
              <a:avLst/>
              <a:gdLst/>
              <a:ahLst/>
              <a:cxnLst/>
              <a:rect l="l" t="t" r="r" b="b"/>
              <a:pathLst>
                <a:path w="1005" h="409">
                  <a:moveTo>
                    <a:pt x="1005" y="269"/>
                  </a:moveTo>
                  <a:cubicBezTo>
                    <a:pt x="1003" y="270"/>
                    <a:pt x="1001" y="271"/>
                    <a:pt x="999" y="271"/>
                  </a:cubicBezTo>
                  <a:cubicBezTo>
                    <a:pt x="996" y="294"/>
                    <a:pt x="989" y="312"/>
                    <a:pt x="977" y="326"/>
                  </a:cubicBezTo>
                  <a:cubicBezTo>
                    <a:pt x="960" y="344"/>
                    <a:pt x="935" y="355"/>
                    <a:pt x="898" y="356"/>
                  </a:cubicBezTo>
                  <a:cubicBezTo>
                    <a:pt x="898" y="356"/>
                    <a:pt x="898" y="356"/>
                    <a:pt x="898" y="356"/>
                  </a:cubicBezTo>
                  <a:cubicBezTo>
                    <a:pt x="624" y="375"/>
                    <a:pt x="624" y="375"/>
                    <a:pt x="624" y="375"/>
                  </a:cubicBezTo>
                  <a:cubicBezTo>
                    <a:pt x="624" y="377"/>
                    <a:pt x="624" y="379"/>
                    <a:pt x="624" y="381"/>
                  </a:cubicBezTo>
                  <a:cubicBezTo>
                    <a:pt x="899" y="362"/>
                    <a:pt x="899" y="362"/>
                    <a:pt x="899" y="362"/>
                  </a:cubicBezTo>
                  <a:cubicBezTo>
                    <a:pt x="936" y="360"/>
                    <a:pt x="963" y="349"/>
                    <a:pt x="981" y="330"/>
                  </a:cubicBezTo>
                  <a:cubicBezTo>
                    <a:pt x="995" y="315"/>
                    <a:pt x="1003" y="294"/>
                    <a:pt x="1005" y="269"/>
                  </a:cubicBezTo>
                  <a:moveTo>
                    <a:pt x="569" y="1"/>
                  </a:moveTo>
                  <a:cubicBezTo>
                    <a:pt x="142" y="20"/>
                    <a:pt x="142" y="20"/>
                    <a:pt x="142" y="20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10" y="21"/>
                    <a:pt x="75" y="23"/>
                    <a:pt x="48" y="33"/>
                  </a:cubicBezTo>
                  <a:cubicBezTo>
                    <a:pt x="34" y="37"/>
                    <a:pt x="22" y="44"/>
                    <a:pt x="14" y="54"/>
                  </a:cubicBezTo>
                  <a:cubicBezTo>
                    <a:pt x="5" y="63"/>
                    <a:pt x="0" y="76"/>
                    <a:pt x="0" y="92"/>
                  </a:cubicBezTo>
                  <a:cubicBezTo>
                    <a:pt x="0" y="118"/>
                    <a:pt x="14" y="154"/>
                    <a:pt x="47" y="202"/>
                  </a:cubicBezTo>
                  <a:cubicBezTo>
                    <a:pt x="69" y="254"/>
                    <a:pt x="69" y="254"/>
                    <a:pt x="69" y="254"/>
                  </a:cubicBezTo>
                  <a:cubicBezTo>
                    <a:pt x="81" y="282"/>
                    <a:pt x="90" y="311"/>
                    <a:pt x="99" y="340"/>
                  </a:cubicBezTo>
                  <a:cubicBezTo>
                    <a:pt x="107" y="365"/>
                    <a:pt x="123" y="381"/>
                    <a:pt x="144" y="391"/>
                  </a:cubicBezTo>
                  <a:cubicBezTo>
                    <a:pt x="166" y="402"/>
                    <a:pt x="192" y="406"/>
                    <a:pt x="222" y="409"/>
                  </a:cubicBezTo>
                  <a:cubicBezTo>
                    <a:pt x="222" y="409"/>
                    <a:pt x="222" y="409"/>
                    <a:pt x="222" y="409"/>
                  </a:cubicBezTo>
                  <a:cubicBezTo>
                    <a:pt x="578" y="384"/>
                    <a:pt x="578" y="384"/>
                    <a:pt x="578" y="384"/>
                  </a:cubicBezTo>
                  <a:cubicBezTo>
                    <a:pt x="578" y="382"/>
                    <a:pt x="578" y="380"/>
                    <a:pt x="578" y="378"/>
                  </a:cubicBezTo>
                  <a:cubicBezTo>
                    <a:pt x="222" y="403"/>
                    <a:pt x="222" y="403"/>
                    <a:pt x="222" y="403"/>
                  </a:cubicBezTo>
                  <a:cubicBezTo>
                    <a:pt x="193" y="401"/>
                    <a:pt x="167" y="396"/>
                    <a:pt x="147" y="386"/>
                  </a:cubicBezTo>
                  <a:cubicBezTo>
                    <a:pt x="126" y="376"/>
                    <a:pt x="112" y="361"/>
                    <a:pt x="105" y="338"/>
                  </a:cubicBezTo>
                  <a:cubicBezTo>
                    <a:pt x="96" y="309"/>
                    <a:pt x="87" y="280"/>
                    <a:pt x="75" y="252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199"/>
                    <a:pt x="52" y="199"/>
                    <a:pt x="52" y="199"/>
                  </a:cubicBezTo>
                  <a:cubicBezTo>
                    <a:pt x="19" y="151"/>
                    <a:pt x="6" y="116"/>
                    <a:pt x="6" y="92"/>
                  </a:cubicBezTo>
                  <a:cubicBezTo>
                    <a:pt x="6" y="77"/>
                    <a:pt x="10" y="66"/>
                    <a:pt x="18" y="58"/>
                  </a:cubicBezTo>
                  <a:cubicBezTo>
                    <a:pt x="29" y="45"/>
                    <a:pt x="48" y="37"/>
                    <a:pt x="71" y="32"/>
                  </a:cubicBezTo>
                  <a:cubicBezTo>
                    <a:pt x="93" y="28"/>
                    <a:pt x="118" y="26"/>
                    <a:pt x="142" y="25"/>
                  </a:cubicBezTo>
                  <a:cubicBezTo>
                    <a:pt x="142" y="25"/>
                    <a:pt x="142" y="25"/>
                    <a:pt x="142" y="25"/>
                  </a:cubicBezTo>
                  <a:cubicBezTo>
                    <a:pt x="569" y="6"/>
                    <a:pt x="569" y="6"/>
                    <a:pt x="569" y="6"/>
                  </a:cubicBezTo>
                  <a:cubicBezTo>
                    <a:pt x="569" y="5"/>
                    <a:pt x="569" y="3"/>
                    <a:pt x="569" y="1"/>
                  </a:cubicBezTo>
                  <a:moveTo>
                    <a:pt x="613" y="0"/>
                  </a:moveTo>
                  <a:cubicBezTo>
                    <a:pt x="609" y="0"/>
                    <a:pt x="606" y="0"/>
                    <a:pt x="602" y="0"/>
                  </a:cubicBezTo>
                  <a:cubicBezTo>
                    <a:pt x="603" y="1"/>
                    <a:pt x="603" y="3"/>
                    <a:pt x="603" y="5"/>
                  </a:cubicBezTo>
                  <a:cubicBezTo>
                    <a:pt x="606" y="5"/>
                    <a:pt x="609" y="5"/>
                    <a:pt x="613" y="5"/>
                  </a:cubicBezTo>
                  <a:cubicBezTo>
                    <a:pt x="619" y="5"/>
                    <a:pt x="626" y="5"/>
                    <a:pt x="633" y="5"/>
                  </a:cubicBezTo>
                  <a:cubicBezTo>
                    <a:pt x="832" y="11"/>
                    <a:pt x="832" y="11"/>
                    <a:pt x="832" y="11"/>
                  </a:cubicBezTo>
                  <a:cubicBezTo>
                    <a:pt x="832" y="11"/>
                    <a:pt x="832" y="11"/>
                    <a:pt x="832" y="11"/>
                  </a:cubicBezTo>
                  <a:cubicBezTo>
                    <a:pt x="833" y="11"/>
                    <a:pt x="835" y="11"/>
                    <a:pt x="836" y="11"/>
                  </a:cubicBezTo>
                  <a:cubicBezTo>
                    <a:pt x="836" y="11"/>
                    <a:pt x="836" y="11"/>
                    <a:pt x="836" y="11"/>
                  </a:cubicBezTo>
                  <a:cubicBezTo>
                    <a:pt x="884" y="11"/>
                    <a:pt x="929" y="42"/>
                    <a:pt x="949" y="91"/>
                  </a:cubicBezTo>
                  <a:cubicBezTo>
                    <a:pt x="975" y="152"/>
                    <a:pt x="975" y="152"/>
                    <a:pt x="975" y="152"/>
                  </a:cubicBezTo>
                  <a:cubicBezTo>
                    <a:pt x="977" y="151"/>
                    <a:pt x="979" y="151"/>
                    <a:pt x="980" y="150"/>
                  </a:cubicBezTo>
                  <a:cubicBezTo>
                    <a:pt x="954" y="88"/>
                    <a:pt x="954" y="88"/>
                    <a:pt x="954" y="88"/>
                  </a:cubicBezTo>
                  <a:cubicBezTo>
                    <a:pt x="933" y="38"/>
                    <a:pt x="887" y="6"/>
                    <a:pt x="836" y="6"/>
                  </a:cubicBezTo>
                  <a:cubicBezTo>
                    <a:pt x="835" y="6"/>
                    <a:pt x="833" y="6"/>
                    <a:pt x="832" y="6"/>
                  </a:cubicBezTo>
                  <a:cubicBezTo>
                    <a:pt x="633" y="0"/>
                    <a:pt x="633" y="0"/>
                    <a:pt x="633" y="0"/>
                  </a:cubicBezTo>
                  <a:cubicBezTo>
                    <a:pt x="626" y="0"/>
                    <a:pt x="619" y="0"/>
                    <a:pt x="613" y="0"/>
                  </a:cubicBezTo>
                </a:path>
              </a:pathLst>
            </a:custGeom>
            <a:solidFill>
              <a:srgbClr val="FCBAB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7" name="Freeform 57"/>
            <p:cNvSpPr/>
            <p:nvPr/>
          </p:nvSpPr>
          <p:spPr>
            <a:xfrm>
              <a:off x="9685179" y="4628250"/>
              <a:ext cx="43710" cy="171480"/>
            </a:xfrm>
            <a:custGeom>
              <a:avLst/>
              <a:gdLst/>
              <a:ahLst/>
              <a:cxnLst/>
              <a:rect l="l" t="t" r="r" b="b"/>
              <a:pathLst>
                <a:path w="31" h="121">
                  <a:moveTo>
                    <a:pt x="5" y="0"/>
                  </a:moveTo>
                  <a:cubicBezTo>
                    <a:pt x="4" y="1"/>
                    <a:pt x="2" y="1"/>
                    <a:pt x="0" y="2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4" y="69"/>
                    <a:pt x="26" y="85"/>
                    <a:pt x="26" y="99"/>
                  </a:cubicBezTo>
                  <a:cubicBezTo>
                    <a:pt x="25" y="107"/>
                    <a:pt x="25" y="114"/>
                    <a:pt x="24" y="121"/>
                  </a:cubicBezTo>
                  <a:cubicBezTo>
                    <a:pt x="26" y="121"/>
                    <a:pt x="28" y="120"/>
                    <a:pt x="30" y="119"/>
                  </a:cubicBezTo>
                  <a:cubicBezTo>
                    <a:pt x="31" y="113"/>
                    <a:pt x="31" y="106"/>
                    <a:pt x="31" y="99"/>
                  </a:cubicBezTo>
                  <a:cubicBezTo>
                    <a:pt x="31" y="84"/>
                    <a:pt x="30" y="68"/>
                    <a:pt x="27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FDEFE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8" name="Freeform 58"/>
            <p:cNvSpPr/>
            <p:nvPr/>
          </p:nvSpPr>
          <p:spPr>
            <a:xfrm>
              <a:off x="9110217" y="4416422"/>
              <a:ext cx="77334" cy="544700"/>
            </a:xfrm>
            <a:custGeom>
              <a:avLst/>
              <a:gdLst/>
              <a:ahLst/>
              <a:cxnLst/>
              <a:rect l="l" t="t" r="r" b="b"/>
              <a:pathLst>
                <a:path w="55" h="384">
                  <a:moveTo>
                    <a:pt x="55" y="375"/>
                  </a:moveTo>
                  <a:cubicBezTo>
                    <a:pt x="9" y="378"/>
                    <a:pt x="9" y="378"/>
                    <a:pt x="9" y="378"/>
                  </a:cubicBezTo>
                  <a:cubicBezTo>
                    <a:pt x="9" y="380"/>
                    <a:pt x="9" y="382"/>
                    <a:pt x="9" y="384"/>
                  </a:cubicBezTo>
                  <a:cubicBezTo>
                    <a:pt x="55" y="381"/>
                    <a:pt x="55" y="381"/>
                    <a:pt x="55" y="381"/>
                  </a:cubicBezTo>
                  <a:cubicBezTo>
                    <a:pt x="55" y="379"/>
                    <a:pt x="55" y="377"/>
                    <a:pt x="55" y="375"/>
                  </a:cubicBezTo>
                  <a:moveTo>
                    <a:pt x="33" y="0"/>
                  </a:moveTo>
                  <a:cubicBezTo>
                    <a:pt x="27" y="0"/>
                    <a:pt x="20" y="0"/>
                    <a:pt x="14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1" y="6"/>
                    <a:pt x="27" y="5"/>
                    <a:pt x="34" y="5"/>
                  </a:cubicBezTo>
                  <a:cubicBezTo>
                    <a:pt x="34" y="3"/>
                    <a:pt x="34" y="1"/>
                    <a:pt x="33" y="0"/>
                  </a:cubicBezTo>
                </a:path>
              </a:pathLst>
            </a:custGeom>
            <a:solidFill>
              <a:srgbClr val="CEAFB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9" name="Freeform 59"/>
            <p:cNvSpPr/>
            <p:nvPr/>
          </p:nvSpPr>
          <p:spPr>
            <a:xfrm>
              <a:off x="7844295" y="5411676"/>
              <a:ext cx="270669" cy="147943"/>
            </a:xfrm>
            <a:custGeom>
              <a:avLst/>
              <a:gdLst/>
              <a:ahLst/>
              <a:cxnLst/>
              <a:rect l="l" t="t" r="r" b="b"/>
              <a:pathLst>
                <a:path w="191" h="104">
                  <a:moveTo>
                    <a:pt x="0" y="0"/>
                  </a:moveTo>
                  <a:cubicBezTo>
                    <a:pt x="4" y="14"/>
                    <a:pt x="9" y="30"/>
                    <a:pt x="15" y="47"/>
                  </a:cubicBezTo>
                  <a:cubicBezTo>
                    <a:pt x="35" y="99"/>
                    <a:pt x="35" y="99"/>
                    <a:pt x="35" y="99"/>
                  </a:cubicBezTo>
                  <a:cubicBezTo>
                    <a:pt x="35" y="101"/>
                    <a:pt x="36" y="103"/>
                    <a:pt x="37" y="104"/>
                  </a:cubicBezTo>
                  <a:cubicBezTo>
                    <a:pt x="184" y="104"/>
                    <a:pt x="184" y="104"/>
                    <a:pt x="184" y="104"/>
                  </a:cubicBezTo>
                  <a:cubicBezTo>
                    <a:pt x="186" y="79"/>
                    <a:pt x="188" y="48"/>
                    <a:pt x="191" y="14"/>
                  </a:cubicBezTo>
                  <a:cubicBezTo>
                    <a:pt x="188" y="17"/>
                    <a:pt x="188" y="17"/>
                    <a:pt x="188" y="17"/>
                  </a:cubicBezTo>
                  <a:cubicBezTo>
                    <a:pt x="188" y="17"/>
                    <a:pt x="184" y="17"/>
                    <a:pt x="177" y="17"/>
                  </a:cubicBezTo>
                  <a:cubicBezTo>
                    <a:pt x="149" y="17"/>
                    <a:pt x="79" y="15"/>
                    <a:pt x="0" y="0"/>
                  </a:cubicBezTo>
                </a:path>
              </a:pathLst>
            </a:custGeom>
            <a:solidFill>
              <a:srgbClr val="C7CFD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0" name="Freeform 60"/>
            <p:cNvSpPr/>
            <p:nvPr/>
          </p:nvSpPr>
          <p:spPr>
            <a:xfrm>
              <a:off x="7797222" y="5221704"/>
              <a:ext cx="329510" cy="215190"/>
            </a:xfrm>
            <a:custGeom>
              <a:avLst/>
              <a:gdLst/>
              <a:ahLst/>
              <a:cxnLst/>
              <a:rect l="l" t="t" r="r" b="b"/>
              <a:pathLst>
                <a:path w="233" h="151">
                  <a:moveTo>
                    <a:pt x="196" y="0"/>
                  </a:moveTo>
                  <a:cubicBezTo>
                    <a:pt x="168" y="1"/>
                    <a:pt x="168" y="1"/>
                    <a:pt x="168" y="1"/>
                  </a:cubicBezTo>
                  <a:cubicBezTo>
                    <a:pt x="169" y="2"/>
                    <a:pt x="169" y="4"/>
                    <a:pt x="167" y="4"/>
                  </a:cubicBezTo>
                  <a:cubicBezTo>
                    <a:pt x="167" y="4"/>
                    <a:pt x="167" y="4"/>
                    <a:pt x="166" y="4"/>
                  </a:cubicBezTo>
                  <a:cubicBezTo>
                    <a:pt x="164" y="3"/>
                    <a:pt x="161" y="2"/>
                    <a:pt x="158" y="1"/>
                  </a:cubicBezTo>
                  <a:cubicBezTo>
                    <a:pt x="130" y="3"/>
                    <a:pt x="130" y="3"/>
                    <a:pt x="130" y="3"/>
                  </a:cubicBezTo>
                  <a:cubicBezTo>
                    <a:pt x="57" y="5"/>
                    <a:pt x="0" y="3"/>
                    <a:pt x="34" y="134"/>
                  </a:cubicBezTo>
                  <a:cubicBezTo>
                    <a:pt x="113" y="149"/>
                    <a:pt x="183" y="151"/>
                    <a:pt x="211" y="151"/>
                  </a:cubicBezTo>
                  <a:cubicBezTo>
                    <a:pt x="218" y="151"/>
                    <a:pt x="222" y="151"/>
                    <a:pt x="222" y="151"/>
                  </a:cubicBezTo>
                  <a:cubicBezTo>
                    <a:pt x="225" y="148"/>
                    <a:pt x="225" y="148"/>
                    <a:pt x="225" y="148"/>
                  </a:cubicBezTo>
                  <a:cubicBezTo>
                    <a:pt x="227" y="111"/>
                    <a:pt x="230" y="69"/>
                    <a:pt x="233" y="25"/>
                  </a:cubicBezTo>
                  <a:cubicBezTo>
                    <a:pt x="221" y="17"/>
                    <a:pt x="209" y="8"/>
                    <a:pt x="196" y="0"/>
                  </a:cubicBezTo>
                </a:path>
              </a:pathLst>
            </a:custGeom>
            <a:solidFill>
              <a:srgbClr val="FFF5F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1" name="Freeform 61"/>
            <p:cNvSpPr/>
            <p:nvPr/>
          </p:nvSpPr>
          <p:spPr>
            <a:xfrm>
              <a:off x="8074615" y="5220023"/>
              <a:ext cx="55479" cy="36986"/>
            </a:xfrm>
            <a:custGeom>
              <a:avLst/>
              <a:gdLst/>
              <a:ahLst/>
              <a:cxnLst/>
              <a:rect l="l" t="t" r="r" b="b"/>
              <a:pathLst>
                <a:path w="39" h="27">
                  <a:moveTo>
                    <a:pt x="3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3" y="10"/>
                    <a:pt x="25" y="19"/>
                    <a:pt x="37" y="27"/>
                  </a:cubicBezTo>
                  <a:cubicBezTo>
                    <a:pt x="38" y="18"/>
                    <a:pt x="39" y="9"/>
                    <a:pt x="39" y="0"/>
                  </a:cubicBezTo>
                </a:path>
              </a:pathLst>
            </a:custGeom>
            <a:solidFill>
              <a:srgbClr val="C7CFD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2" name="Freeform 62"/>
            <p:cNvSpPr/>
            <p:nvPr/>
          </p:nvSpPr>
          <p:spPr>
            <a:xfrm>
              <a:off x="8266269" y="5201530"/>
              <a:ext cx="801920" cy="358090"/>
            </a:xfrm>
            <a:custGeom>
              <a:avLst/>
              <a:gdLst/>
              <a:ahLst/>
              <a:cxnLst/>
              <a:rect l="l" t="t" r="r" b="b"/>
              <a:pathLst>
                <a:path w="567" h="253">
                  <a:moveTo>
                    <a:pt x="215" y="0"/>
                  </a:moveTo>
                  <a:cubicBezTo>
                    <a:pt x="207" y="0"/>
                    <a:pt x="199" y="0"/>
                    <a:pt x="191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9"/>
                    <a:pt x="2" y="183"/>
                    <a:pt x="3" y="253"/>
                  </a:cubicBezTo>
                  <a:cubicBezTo>
                    <a:pt x="566" y="253"/>
                    <a:pt x="566" y="253"/>
                    <a:pt x="566" y="253"/>
                  </a:cubicBezTo>
                  <a:cubicBezTo>
                    <a:pt x="567" y="237"/>
                    <a:pt x="565" y="220"/>
                    <a:pt x="563" y="200"/>
                  </a:cubicBezTo>
                  <a:cubicBezTo>
                    <a:pt x="520" y="88"/>
                    <a:pt x="520" y="88"/>
                    <a:pt x="520" y="88"/>
                  </a:cubicBezTo>
                  <a:cubicBezTo>
                    <a:pt x="501" y="38"/>
                    <a:pt x="460" y="7"/>
                    <a:pt x="416" y="7"/>
                  </a:cubicBezTo>
                  <a:cubicBezTo>
                    <a:pt x="415" y="7"/>
                    <a:pt x="414" y="7"/>
                    <a:pt x="413" y="7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29" y="0"/>
                    <a:pt x="222" y="0"/>
                    <a:pt x="215" y="0"/>
                  </a:cubicBezTo>
                </a:path>
              </a:pathLst>
            </a:custGeom>
            <a:solidFill>
              <a:srgbClr val="FCBAB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63" name="Freeform 63"/>
            <p:cNvSpPr/>
            <p:nvPr/>
          </p:nvSpPr>
          <p:spPr>
            <a:xfrm>
              <a:off x="7965339" y="5729419"/>
              <a:ext cx="660702" cy="40348"/>
            </a:xfrm>
            <a:custGeom>
              <a:avLst/>
              <a:gdLst/>
              <a:ahLst/>
              <a:cxnLst/>
              <a:rect l="l" t="t" r="r" b="b"/>
              <a:pathLst>
                <a:path w="466" h="28">
                  <a:moveTo>
                    <a:pt x="46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18"/>
                    <a:pt x="50" y="25"/>
                    <a:pt x="84" y="28"/>
                  </a:cubicBezTo>
                  <a:cubicBezTo>
                    <a:pt x="466" y="0"/>
                    <a:pt x="466" y="0"/>
                    <a:pt x="466" y="0"/>
                  </a:cubicBezTo>
                </a:path>
              </a:pathLst>
            </a:custGeom>
            <a:solidFill>
              <a:srgbClr val="B8C3D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4" name="Freeform 64"/>
            <p:cNvSpPr/>
            <p:nvPr/>
          </p:nvSpPr>
          <p:spPr>
            <a:xfrm>
              <a:off x="7898092" y="5559620"/>
              <a:ext cx="1168416" cy="169799"/>
            </a:xfrm>
            <a:custGeom>
              <a:avLst/>
              <a:gdLst/>
              <a:ahLst/>
              <a:cxnLst/>
              <a:rect l="l" t="t" r="r" b="b"/>
              <a:pathLst>
                <a:path w="826" h="120">
                  <a:moveTo>
                    <a:pt x="826" y="0"/>
                  </a:moveTo>
                  <a:cubicBezTo>
                    <a:pt x="263" y="0"/>
                    <a:pt x="263" y="0"/>
                    <a:pt x="263" y="0"/>
                  </a:cubicBezTo>
                  <a:cubicBezTo>
                    <a:pt x="263" y="30"/>
                    <a:pt x="263" y="58"/>
                    <a:pt x="263" y="82"/>
                  </a:cubicBezTo>
                  <a:cubicBezTo>
                    <a:pt x="140" y="84"/>
                    <a:pt x="140" y="84"/>
                    <a:pt x="140" y="84"/>
                  </a:cubicBezTo>
                  <a:cubicBezTo>
                    <a:pt x="140" y="84"/>
                    <a:pt x="143" y="53"/>
                    <a:pt x="1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27"/>
                    <a:pt x="17" y="54"/>
                    <a:pt x="24" y="81"/>
                  </a:cubicBezTo>
                  <a:cubicBezTo>
                    <a:pt x="29" y="98"/>
                    <a:pt x="37" y="111"/>
                    <a:pt x="48" y="120"/>
                  </a:cubicBezTo>
                  <a:cubicBezTo>
                    <a:pt x="514" y="120"/>
                    <a:pt x="514" y="120"/>
                    <a:pt x="514" y="120"/>
                  </a:cubicBezTo>
                  <a:cubicBezTo>
                    <a:pt x="734" y="104"/>
                    <a:pt x="734" y="104"/>
                    <a:pt x="734" y="104"/>
                  </a:cubicBezTo>
                  <a:cubicBezTo>
                    <a:pt x="798" y="102"/>
                    <a:pt x="825" y="64"/>
                    <a:pt x="826" y="0"/>
                  </a:cubicBezTo>
                </a:path>
              </a:pathLst>
            </a:custGeom>
            <a:solidFill>
              <a:srgbClr val="C7CFD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5" name="Freeform 65"/>
            <p:cNvSpPr/>
            <p:nvPr/>
          </p:nvSpPr>
          <p:spPr>
            <a:xfrm>
              <a:off x="8096471" y="5213298"/>
              <a:ext cx="173161" cy="465685"/>
            </a:xfrm>
            <a:custGeom>
              <a:avLst/>
              <a:gdLst/>
              <a:ahLst/>
              <a:cxnLst/>
              <a:rect l="l" t="t" r="r" b="b"/>
              <a:pathLst>
                <a:path w="123" h="328">
                  <a:moveTo>
                    <a:pt x="120" y="0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4" y="13"/>
                    <a:pt x="23" y="22"/>
                    <a:pt x="22" y="31"/>
                  </a:cubicBezTo>
                  <a:cubicBezTo>
                    <a:pt x="19" y="75"/>
                    <a:pt x="16" y="117"/>
                    <a:pt x="14" y="154"/>
                  </a:cubicBezTo>
                  <a:cubicBezTo>
                    <a:pt x="11" y="188"/>
                    <a:pt x="9" y="219"/>
                    <a:pt x="7" y="244"/>
                  </a:cubicBezTo>
                  <a:cubicBezTo>
                    <a:pt x="3" y="297"/>
                    <a:pt x="0" y="328"/>
                    <a:pt x="0" y="328"/>
                  </a:cubicBezTo>
                  <a:cubicBezTo>
                    <a:pt x="123" y="326"/>
                    <a:pt x="123" y="326"/>
                    <a:pt x="123" y="326"/>
                  </a:cubicBezTo>
                  <a:cubicBezTo>
                    <a:pt x="123" y="302"/>
                    <a:pt x="123" y="274"/>
                    <a:pt x="123" y="244"/>
                  </a:cubicBezTo>
                  <a:cubicBezTo>
                    <a:pt x="122" y="174"/>
                    <a:pt x="121" y="90"/>
                    <a:pt x="120" y="0"/>
                  </a:cubicBezTo>
                </a:path>
              </a:pathLst>
            </a:custGeom>
            <a:solidFill>
              <a:srgbClr val="E29F9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6" name="Freeform 66"/>
            <p:cNvSpPr/>
            <p:nvPr/>
          </p:nvSpPr>
          <p:spPr>
            <a:xfrm>
              <a:off x="10517360" y="5262053"/>
              <a:ext cx="117682" cy="297568"/>
            </a:xfrm>
            <a:custGeom>
              <a:avLst/>
              <a:gdLst/>
              <a:ahLst/>
              <a:cxnLst/>
              <a:rect l="l" t="t" r="r" b="b"/>
              <a:pathLst>
                <a:path w="83" h="210">
                  <a:moveTo>
                    <a:pt x="53" y="0"/>
                  </a:moveTo>
                  <a:cubicBezTo>
                    <a:pt x="39" y="12"/>
                    <a:pt x="26" y="24"/>
                    <a:pt x="13" y="37"/>
                  </a:cubicBezTo>
                  <a:cubicBezTo>
                    <a:pt x="11" y="106"/>
                    <a:pt x="7" y="167"/>
                    <a:pt x="0" y="210"/>
                  </a:cubicBezTo>
                  <a:cubicBezTo>
                    <a:pt x="59" y="210"/>
                    <a:pt x="59" y="210"/>
                    <a:pt x="59" y="210"/>
                  </a:cubicBezTo>
                  <a:cubicBezTo>
                    <a:pt x="79" y="184"/>
                    <a:pt x="83" y="138"/>
                    <a:pt x="76" y="76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C7CFD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85000"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67" name="Freeform 67"/>
            <p:cNvSpPr/>
            <p:nvPr/>
          </p:nvSpPr>
          <p:spPr>
            <a:xfrm>
              <a:off x="10535852" y="5134283"/>
              <a:ext cx="57160" cy="179886"/>
            </a:xfrm>
            <a:custGeom>
              <a:avLst/>
              <a:gdLst/>
              <a:ahLst/>
              <a:cxnLst/>
              <a:rect l="l" t="t" r="r" b="b"/>
              <a:pathLst>
                <a:path w="40" h="127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44"/>
                    <a:pt x="2" y="87"/>
                    <a:pt x="0" y="127"/>
                  </a:cubicBezTo>
                  <a:cubicBezTo>
                    <a:pt x="13" y="114"/>
                    <a:pt x="26" y="102"/>
                    <a:pt x="40" y="90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2" y="31"/>
                    <a:pt x="13" y="13"/>
                    <a:pt x="3" y="0"/>
                  </a:cubicBezTo>
                </a:path>
              </a:pathLst>
            </a:custGeom>
            <a:solidFill>
              <a:srgbClr val="FFF5F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8" name="Freeform 68"/>
            <p:cNvSpPr/>
            <p:nvPr/>
          </p:nvSpPr>
          <p:spPr>
            <a:xfrm>
              <a:off x="9577583" y="5077123"/>
              <a:ext cx="961631" cy="482497"/>
            </a:xfrm>
            <a:custGeom>
              <a:avLst/>
              <a:gdLst/>
              <a:ahLst/>
              <a:cxnLst/>
              <a:rect l="l" t="t" r="r" b="b"/>
              <a:pathLst>
                <a:path w="680" h="341">
                  <a:moveTo>
                    <a:pt x="463" y="0"/>
                  </a:moveTo>
                  <a:cubicBezTo>
                    <a:pt x="458" y="0"/>
                    <a:pt x="453" y="0"/>
                    <a:pt x="448" y="0"/>
                  </a:cubicBezTo>
                  <a:cubicBezTo>
                    <a:pt x="142" y="15"/>
                    <a:pt x="142" y="15"/>
                    <a:pt x="142" y="15"/>
                  </a:cubicBezTo>
                  <a:cubicBezTo>
                    <a:pt x="79" y="17"/>
                    <a:pt x="0" y="27"/>
                    <a:pt x="80" y="195"/>
                  </a:cubicBezTo>
                  <a:cubicBezTo>
                    <a:pt x="96" y="249"/>
                    <a:pt x="96" y="249"/>
                    <a:pt x="96" y="249"/>
                  </a:cubicBezTo>
                  <a:cubicBezTo>
                    <a:pt x="105" y="277"/>
                    <a:pt x="111" y="307"/>
                    <a:pt x="118" y="337"/>
                  </a:cubicBezTo>
                  <a:cubicBezTo>
                    <a:pt x="118" y="338"/>
                    <a:pt x="118" y="340"/>
                    <a:pt x="119" y="341"/>
                  </a:cubicBezTo>
                  <a:cubicBezTo>
                    <a:pt x="664" y="341"/>
                    <a:pt x="664" y="341"/>
                    <a:pt x="664" y="341"/>
                  </a:cubicBezTo>
                  <a:cubicBezTo>
                    <a:pt x="671" y="298"/>
                    <a:pt x="675" y="237"/>
                    <a:pt x="677" y="168"/>
                  </a:cubicBezTo>
                  <a:cubicBezTo>
                    <a:pt x="679" y="128"/>
                    <a:pt x="679" y="85"/>
                    <a:pt x="680" y="41"/>
                  </a:cubicBezTo>
                  <a:cubicBezTo>
                    <a:pt x="665" y="45"/>
                    <a:pt x="649" y="48"/>
                    <a:pt x="633" y="48"/>
                  </a:cubicBezTo>
                  <a:cubicBezTo>
                    <a:pt x="627" y="48"/>
                    <a:pt x="622" y="48"/>
                    <a:pt x="616" y="47"/>
                  </a:cubicBezTo>
                  <a:cubicBezTo>
                    <a:pt x="613" y="47"/>
                    <a:pt x="613" y="43"/>
                    <a:pt x="616" y="43"/>
                  </a:cubicBezTo>
                  <a:cubicBezTo>
                    <a:pt x="616" y="43"/>
                    <a:pt x="616" y="43"/>
                    <a:pt x="616" y="43"/>
                  </a:cubicBezTo>
                  <a:cubicBezTo>
                    <a:pt x="622" y="44"/>
                    <a:pt x="627" y="44"/>
                    <a:pt x="633" y="44"/>
                  </a:cubicBezTo>
                  <a:cubicBezTo>
                    <a:pt x="635" y="44"/>
                    <a:pt x="637" y="44"/>
                    <a:pt x="638" y="44"/>
                  </a:cubicBezTo>
                  <a:cubicBezTo>
                    <a:pt x="651" y="43"/>
                    <a:pt x="664" y="41"/>
                    <a:pt x="677" y="37"/>
                  </a:cubicBezTo>
                  <a:cubicBezTo>
                    <a:pt x="662" y="19"/>
                    <a:pt x="643" y="8"/>
                    <a:pt x="623" y="8"/>
                  </a:cubicBezTo>
                  <a:cubicBezTo>
                    <a:pt x="622" y="8"/>
                    <a:pt x="622" y="8"/>
                    <a:pt x="621" y="8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76" y="0"/>
                    <a:pt x="470" y="0"/>
                    <a:pt x="463" y="0"/>
                  </a:cubicBezTo>
                </a:path>
              </a:pathLst>
            </a:custGeom>
            <a:solidFill>
              <a:srgbClr val="FCBAB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9" name="Freeform 69"/>
            <p:cNvSpPr/>
            <p:nvPr/>
          </p:nvSpPr>
          <p:spPr>
            <a:xfrm>
              <a:off x="9745701" y="5559620"/>
              <a:ext cx="855718" cy="92465"/>
            </a:xfrm>
            <a:custGeom>
              <a:avLst/>
              <a:gdLst/>
              <a:ahLst/>
              <a:cxnLst/>
              <a:rect l="l" t="t" r="r" b="b"/>
              <a:pathLst>
                <a:path w="604" h="65">
                  <a:moveTo>
                    <a:pt x="604" y="0"/>
                  </a:moveTo>
                  <a:cubicBezTo>
                    <a:pt x="545" y="0"/>
                    <a:pt x="545" y="0"/>
                    <a:pt x="5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46"/>
                    <a:pt x="43" y="60"/>
                    <a:pt x="83" y="65"/>
                  </a:cubicBezTo>
                  <a:cubicBezTo>
                    <a:pt x="552" y="25"/>
                    <a:pt x="552" y="25"/>
                    <a:pt x="552" y="25"/>
                  </a:cubicBezTo>
                  <a:cubicBezTo>
                    <a:pt x="576" y="24"/>
                    <a:pt x="593" y="16"/>
                    <a:pt x="604" y="0"/>
                  </a:cubicBezTo>
                </a:path>
              </a:pathLst>
            </a:custGeom>
            <a:solidFill>
              <a:srgbClr val="C7CFD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0" name="Freeform 70"/>
            <p:cNvSpPr/>
            <p:nvPr/>
          </p:nvSpPr>
          <p:spPr>
            <a:xfrm>
              <a:off x="7114666" y="5295676"/>
              <a:ext cx="368177" cy="208465"/>
            </a:xfrm>
            <a:custGeom>
              <a:avLst/>
              <a:gdLst/>
              <a:ahLst/>
              <a:cxnLst/>
              <a:rect l="l" t="t" r="r" b="b"/>
              <a:pathLst>
                <a:path w="260" h="147">
                  <a:moveTo>
                    <a:pt x="4" y="0"/>
                  </a:moveTo>
                  <a:cubicBezTo>
                    <a:pt x="4" y="0"/>
                    <a:pt x="0" y="15"/>
                    <a:pt x="0" y="35"/>
                  </a:cubicBezTo>
                  <a:cubicBezTo>
                    <a:pt x="0" y="57"/>
                    <a:pt x="5" y="85"/>
                    <a:pt x="26" y="108"/>
                  </a:cubicBezTo>
                  <a:cubicBezTo>
                    <a:pt x="48" y="130"/>
                    <a:pt x="86" y="147"/>
                    <a:pt x="149" y="147"/>
                  </a:cubicBezTo>
                  <a:cubicBezTo>
                    <a:pt x="180" y="147"/>
                    <a:pt x="216" y="143"/>
                    <a:pt x="260" y="135"/>
                  </a:cubicBezTo>
                  <a:cubicBezTo>
                    <a:pt x="259" y="129"/>
                    <a:pt x="259" y="129"/>
                    <a:pt x="259" y="129"/>
                  </a:cubicBezTo>
                  <a:cubicBezTo>
                    <a:pt x="215" y="138"/>
                    <a:pt x="179" y="142"/>
                    <a:pt x="149" y="142"/>
                  </a:cubicBezTo>
                  <a:cubicBezTo>
                    <a:pt x="86" y="142"/>
                    <a:pt x="51" y="125"/>
                    <a:pt x="30" y="104"/>
                  </a:cubicBezTo>
                  <a:cubicBezTo>
                    <a:pt x="10" y="82"/>
                    <a:pt x="5" y="56"/>
                    <a:pt x="5" y="35"/>
                  </a:cubicBezTo>
                  <a:cubicBezTo>
                    <a:pt x="5" y="25"/>
                    <a:pt x="6" y="17"/>
                    <a:pt x="7" y="11"/>
                  </a:cubicBezTo>
                  <a:cubicBezTo>
                    <a:pt x="8" y="8"/>
                    <a:pt x="8" y="6"/>
                    <a:pt x="9" y="4"/>
                  </a:cubicBezTo>
                  <a:cubicBezTo>
                    <a:pt x="9" y="3"/>
                    <a:pt x="9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1" name="Freeform 71"/>
            <p:cNvSpPr/>
            <p:nvPr/>
          </p:nvSpPr>
          <p:spPr>
            <a:xfrm>
              <a:off x="9241349" y="4952717"/>
              <a:ext cx="408526" cy="267307"/>
            </a:xfrm>
            <a:custGeom>
              <a:avLst/>
              <a:gdLst/>
              <a:ahLst/>
              <a:cxnLst/>
              <a:rect l="l" t="t" r="r" b="b"/>
              <a:pathLst>
                <a:path w="289" h="188">
                  <a:moveTo>
                    <a:pt x="5" y="0"/>
                  </a:moveTo>
                  <a:cubicBezTo>
                    <a:pt x="5" y="1"/>
                    <a:pt x="0" y="28"/>
                    <a:pt x="0" y="62"/>
                  </a:cubicBezTo>
                  <a:cubicBezTo>
                    <a:pt x="0" y="89"/>
                    <a:pt x="3" y="120"/>
                    <a:pt x="14" y="144"/>
                  </a:cubicBezTo>
                  <a:cubicBezTo>
                    <a:pt x="20" y="156"/>
                    <a:pt x="28" y="167"/>
                    <a:pt x="39" y="174"/>
                  </a:cubicBezTo>
                  <a:cubicBezTo>
                    <a:pt x="50" y="182"/>
                    <a:pt x="63" y="186"/>
                    <a:pt x="80" y="186"/>
                  </a:cubicBezTo>
                  <a:cubicBezTo>
                    <a:pt x="83" y="186"/>
                    <a:pt x="86" y="186"/>
                    <a:pt x="89" y="186"/>
                  </a:cubicBezTo>
                  <a:cubicBezTo>
                    <a:pt x="102" y="185"/>
                    <a:pt x="116" y="184"/>
                    <a:pt x="129" y="184"/>
                  </a:cubicBezTo>
                  <a:cubicBezTo>
                    <a:pt x="138" y="184"/>
                    <a:pt x="147" y="185"/>
                    <a:pt x="155" y="185"/>
                  </a:cubicBezTo>
                  <a:cubicBezTo>
                    <a:pt x="289" y="188"/>
                    <a:pt x="289" y="188"/>
                    <a:pt x="289" y="188"/>
                  </a:cubicBezTo>
                  <a:cubicBezTo>
                    <a:pt x="289" y="183"/>
                    <a:pt x="289" y="183"/>
                    <a:pt x="289" y="183"/>
                  </a:cubicBezTo>
                  <a:cubicBezTo>
                    <a:pt x="156" y="179"/>
                    <a:pt x="156" y="179"/>
                    <a:pt x="156" y="179"/>
                  </a:cubicBezTo>
                  <a:cubicBezTo>
                    <a:pt x="147" y="179"/>
                    <a:pt x="138" y="179"/>
                    <a:pt x="129" y="179"/>
                  </a:cubicBezTo>
                  <a:cubicBezTo>
                    <a:pt x="115" y="179"/>
                    <a:pt x="102" y="179"/>
                    <a:pt x="88" y="180"/>
                  </a:cubicBezTo>
                  <a:cubicBezTo>
                    <a:pt x="86" y="180"/>
                    <a:pt x="83" y="181"/>
                    <a:pt x="80" y="181"/>
                  </a:cubicBezTo>
                  <a:cubicBezTo>
                    <a:pt x="64" y="181"/>
                    <a:pt x="52" y="177"/>
                    <a:pt x="42" y="170"/>
                  </a:cubicBezTo>
                  <a:cubicBezTo>
                    <a:pt x="27" y="159"/>
                    <a:pt x="18" y="143"/>
                    <a:pt x="13" y="123"/>
                  </a:cubicBezTo>
                  <a:cubicBezTo>
                    <a:pt x="7" y="104"/>
                    <a:pt x="5" y="82"/>
                    <a:pt x="5" y="62"/>
                  </a:cubicBezTo>
                  <a:cubicBezTo>
                    <a:pt x="5" y="46"/>
                    <a:pt x="7" y="30"/>
                    <a:pt x="8" y="19"/>
                  </a:cubicBezTo>
                  <a:cubicBezTo>
                    <a:pt x="8" y="14"/>
                    <a:pt x="9" y="9"/>
                    <a:pt x="10" y="6"/>
                  </a:cubicBezTo>
                  <a:cubicBezTo>
                    <a:pt x="10" y="5"/>
                    <a:pt x="10" y="4"/>
                    <a:pt x="10" y="3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2" name="Freeform 72"/>
            <p:cNvSpPr/>
            <p:nvPr/>
          </p:nvSpPr>
          <p:spPr>
            <a:xfrm>
              <a:off x="7978788" y="5352836"/>
              <a:ext cx="823775" cy="21856"/>
            </a:xfrm>
            <a:custGeom>
              <a:avLst/>
              <a:gdLst/>
              <a:ahLst/>
              <a:cxnLst/>
              <a:rect l="l" t="t" r="r" b="b"/>
              <a:pathLst>
                <a:path w="490" h="13">
                  <a:moveTo>
                    <a:pt x="0" y="13"/>
                  </a:moveTo>
                  <a:lnTo>
                    <a:pt x="490" y="4"/>
                  </a:lnTo>
                  <a:lnTo>
                    <a:pt x="490" y="0"/>
                  </a:lnTo>
                  <a:lnTo>
                    <a:pt x="0" y="7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3" name="Freeform 73"/>
            <p:cNvSpPr/>
            <p:nvPr/>
          </p:nvSpPr>
          <p:spPr>
            <a:xfrm>
              <a:off x="7978788" y="5352836"/>
              <a:ext cx="823775" cy="21856"/>
            </a:xfrm>
            <a:custGeom>
              <a:avLst/>
              <a:gdLst/>
              <a:ahLst/>
              <a:cxnLst/>
              <a:rect l="l" t="t" r="r" b="b"/>
              <a:pathLst>
                <a:path w="490" h="13">
                  <a:moveTo>
                    <a:pt x="0" y="13"/>
                  </a:moveTo>
                  <a:lnTo>
                    <a:pt x="490" y="4"/>
                  </a:lnTo>
                  <a:lnTo>
                    <a:pt x="490" y="0"/>
                  </a:lnTo>
                  <a:lnTo>
                    <a:pt x="0" y="7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4" name="Freeform 74"/>
            <p:cNvSpPr/>
            <p:nvPr/>
          </p:nvSpPr>
          <p:spPr>
            <a:xfrm>
              <a:off x="8005687" y="5517591"/>
              <a:ext cx="825456" cy="20174"/>
            </a:xfrm>
            <a:custGeom>
              <a:avLst/>
              <a:gdLst/>
              <a:ahLst/>
              <a:cxnLst/>
              <a:rect l="l" t="t" r="r" b="b"/>
              <a:pathLst>
                <a:path w="491" h="12">
                  <a:moveTo>
                    <a:pt x="0" y="12"/>
                  </a:moveTo>
                  <a:lnTo>
                    <a:pt x="491" y="4"/>
                  </a:lnTo>
                  <a:lnTo>
                    <a:pt x="491" y="0"/>
                  </a:lnTo>
                  <a:lnTo>
                    <a:pt x="0" y="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5" name="Freeform 75"/>
            <p:cNvSpPr/>
            <p:nvPr/>
          </p:nvSpPr>
          <p:spPr>
            <a:xfrm>
              <a:off x="8005687" y="5517591"/>
              <a:ext cx="825456" cy="20174"/>
            </a:xfrm>
            <a:custGeom>
              <a:avLst/>
              <a:gdLst/>
              <a:ahLst/>
              <a:cxnLst/>
              <a:rect l="l" t="t" r="r" b="b"/>
              <a:pathLst>
                <a:path w="491" h="12">
                  <a:moveTo>
                    <a:pt x="0" y="12"/>
                  </a:moveTo>
                  <a:lnTo>
                    <a:pt x="491" y="4"/>
                  </a:lnTo>
                  <a:lnTo>
                    <a:pt x="491" y="0"/>
                  </a:lnTo>
                  <a:lnTo>
                    <a:pt x="0" y="7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6" name="Freeform 76"/>
            <p:cNvSpPr/>
            <p:nvPr/>
          </p:nvSpPr>
          <p:spPr>
            <a:xfrm>
              <a:off x="8558793" y="4604713"/>
              <a:ext cx="290843" cy="35305"/>
            </a:xfrm>
            <a:custGeom>
              <a:avLst/>
              <a:gdLst/>
              <a:ahLst/>
              <a:cxnLst/>
              <a:rect l="l" t="t" r="r" b="b"/>
              <a:pathLst>
                <a:path w="173" h="21">
                  <a:moveTo>
                    <a:pt x="1" y="21"/>
                  </a:moveTo>
                  <a:lnTo>
                    <a:pt x="173" y="5"/>
                  </a:lnTo>
                  <a:lnTo>
                    <a:pt x="172" y="0"/>
                  </a:lnTo>
                  <a:lnTo>
                    <a:pt x="0" y="17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7" name="Freeform 77"/>
            <p:cNvSpPr/>
            <p:nvPr/>
          </p:nvSpPr>
          <p:spPr>
            <a:xfrm>
              <a:off x="8558793" y="4604713"/>
              <a:ext cx="290843" cy="35305"/>
            </a:xfrm>
            <a:custGeom>
              <a:avLst/>
              <a:gdLst/>
              <a:ahLst/>
              <a:cxnLst/>
              <a:rect l="l" t="t" r="r" b="b"/>
              <a:pathLst>
                <a:path w="173" h="21">
                  <a:moveTo>
                    <a:pt x="1" y="21"/>
                  </a:moveTo>
                  <a:lnTo>
                    <a:pt x="173" y="5"/>
                  </a:lnTo>
                  <a:lnTo>
                    <a:pt x="172" y="0"/>
                  </a:lnTo>
                  <a:lnTo>
                    <a:pt x="0" y="17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8" name="Freeform 78"/>
            <p:cNvSpPr/>
            <p:nvPr/>
          </p:nvSpPr>
          <p:spPr>
            <a:xfrm>
              <a:off x="8572242" y="4762744"/>
              <a:ext cx="998617" cy="70609"/>
            </a:xfrm>
            <a:custGeom>
              <a:avLst/>
              <a:gdLst/>
              <a:ahLst/>
              <a:cxnLst/>
              <a:rect l="l" t="t" r="r" b="b"/>
              <a:pathLst>
                <a:path w="594" h="42">
                  <a:moveTo>
                    <a:pt x="1" y="42"/>
                  </a:moveTo>
                  <a:lnTo>
                    <a:pt x="594" y="5"/>
                  </a:lnTo>
                  <a:lnTo>
                    <a:pt x="593" y="0"/>
                  </a:lnTo>
                  <a:lnTo>
                    <a:pt x="0" y="38"/>
                  </a:lnTo>
                  <a:lnTo>
                    <a:pt x="1" y="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9" name="Freeform 79"/>
            <p:cNvSpPr/>
            <p:nvPr/>
          </p:nvSpPr>
          <p:spPr>
            <a:xfrm>
              <a:off x="8572242" y="4762744"/>
              <a:ext cx="998617" cy="70609"/>
            </a:xfrm>
            <a:custGeom>
              <a:avLst/>
              <a:gdLst/>
              <a:ahLst/>
              <a:cxnLst/>
              <a:rect l="l" t="t" r="r" b="b"/>
              <a:pathLst>
                <a:path w="594" h="42">
                  <a:moveTo>
                    <a:pt x="1" y="42"/>
                  </a:moveTo>
                  <a:lnTo>
                    <a:pt x="594" y="5"/>
                  </a:lnTo>
                  <a:lnTo>
                    <a:pt x="593" y="0"/>
                  </a:lnTo>
                  <a:lnTo>
                    <a:pt x="0" y="38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0" name="Freeform 80"/>
            <p:cNvSpPr/>
            <p:nvPr/>
          </p:nvSpPr>
          <p:spPr>
            <a:xfrm>
              <a:off x="9893644" y="5265415"/>
              <a:ext cx="282437" cy="15131"/>
            </a:xfrm>
            <a:custGeom>
              <a:avLst/>
              <a:gdLst/>
              <a:ahLst/>
              <a:cxnLst/>
              <a:rect l="l" t="t" r="r" b="b"/>
              <a:pathLst>
                <a:path w="168" h="9">
                  <a:moveTo>
                    <a:pt x="0" y="9"/>
                  </a:moveTo>
                  <a:lnTo>
                    <a:pt x="168" y="5"/>
                  </a:lnTo>
                  <a:lnTo>
                    <a:pt x="168" y="0"/>
                  </a:lnTo>
                  <a:lnTo>
                    <a:pt x="0" y="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1" name="Freeform 81"/>
            <p:cNvSpPr/>
            <p:nvPr/>
          </p:nvSpPr>
          <p:spPr>
            <a:xfrm>
              <a:off x="9893644" y="5265415"/>
              <a:ext cx="282437" cy="15131"/>
            </a:xfrm>
            <a:custGeom>
              <a:avLst/>
              <a:gdLst/>
              <a:ahLst/>
              <a:cxnLst/>
              <a:rect l="l" t="t" r="r" b="b"/>
              <a:pathLst>
                <a:path w="168" h="9">
                  <a:moveTo>
                    <a:pt x="0" y="9"/>
                  </a:moveTo>
                  <a:lnTo>
                    <a:pt x="168" y="5"/>
                  </a:lnTo>
                  <a:lnTo>
                    <a:pt x="168" y="0"/>
                  </a:lnTo>
                  <a:lnTo>
                    <a:pt x="0" y="4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2" name="Freeform 82"/>
            <p:cNvSpPr/>
            <p:nvPr/>
          </p:nvSpPr>
          <p:spPr>
            <a:xfrm>
              <a:off x="9880195" y="5374691"/>
              <a:ext cx="563193" cy="28580"/>
            </a:xfrm>
            <a:custGeom>
              <a:avLst/>
              <a:gdLst/>
              <a:ahLst/>
              <a:cxnLst/>
              <a:rect l="l" t="t" r="r" b="b"/>
              <a:pathLst>
                <a:path w="335" h="17">
                  <a:moveTo>
                    <a:pt x="0" y="17"/>
                  </a:moveTo>
                  <a:lnTo>
                    <a:pt x="335" y="5"/>
                  </a:lnTo>
                  <a:lnTo>
                    <a:pt x="335" y="0"/>
                  </a:lnTo>
                  <a:lnTo>
                    <a:pt x="0" y="13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3" name="Freeform 83"/>
            <p:cNvSpPr/>
            <p:nvPr/>
          </p:nvSpPr>
          <p:spPr>
            <a:xfrm>
              <a:off x="9880195" y="5374691"/>
              <a:ext cx="563193" cy="28580"/>
            </a:xfrm>
            <a:custGeom>
              <a:avLst/>
              <a:gdLst/>
              <a:ahLst/>
              <a:cxnLst/>
              <a:rect l="l" t="t" r="r" b="b"/>
              <a:pathLst>
                <a:path w="335" h="17">
                  <a:moveTo>
                    <a:pt x="0" y="17"/>
                  </a:moveTo>
                  <a:lnTo>
                    <a:pt x="335" y="5"/>
                  </a:lnTo>
                  <a:lnTo>
                    <a:pt x="335" y="0"/>
                  </a:lnTo>
                  <a:lnTo>
                    <a:pt x="0" y="13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4" name="Freeform 84"/>
            <p:cNvSpPr/>
            <p:nvPr/>
          </p:nvSpPr>
          <p:spPr>
            <a:xfrm>
              <a:off x="10709013" y="2318318"/>
              <a:ext cx="556469" cy="504352"/>
            </a:xfrm>
            <a:custGeom>
              <a:avLst/>
              <a:gdLst/>
              <a:ahLst/>
              <a:cxnLst/>
              <a:rect l="l" t="t" r="r" b="b"/>
              <a:pathLst>
                <a:path w="393" h="357">
                  <a:moveTo>
                    <a:pt x="222" y="0"/>
                  </a:moveTo>
                  <a:cubicBezTo>
                    <a:pt x="246" y="2"/>
                    <a:pt x="246" y="2"/>
                    <a:pt x="246" y="2"/>
                  </a:cubicBezTo>
                  <a:cubicBezTo>
                    <a:pt x="243" y="39"/>
                    <a:pt x="243" y="39"/>
                    <a:pt x="243" y="39"/>
                  </a:cubicBezTo>
                  <a:cubicBezTo>
                    <a:pt x="288" y="43"/>
                    <a:pt x="333" y="47"/>
                    <a:pt x="377" y="51"/>
                  </a:cubicBezTo>
                  <a:cubicBezTo>
                    <a:pt x="382" y="51"/>
                    <a:pt x="386" y="53"/>
                    <a:pt x="389" y="56"/>
                  </a:cubicBezTo>
                  <a:cubicBezTo>
                    <a:pt x="392" y="60"/>
                    <a:pt x="393" y="64"/>
                    <a:pt x="392" y="68"/>
                  </a:cubicBezTo>
                  <a:cubicBezTo>
                    <a:pt x="386" y="146"/>
                    <a:pt x="378" y="223"/>
                    <a:pt x="372" y="300"/>
                  </a:cubicBezTo>
                  <a:cubicBezTo>
                    <a:pt x="371" y="308"/>
                    <a:pt x="371" y="318"/>
                    <a:pt x="366" y="325"/>
                  </a:cubicBezTo>
                  <a:cubicBezTo>
                    <a:pt x="359" y="328"/>
                    <a:pt x="352" y="327"/>
                    <a:pt x="344" y="327"/>
                  </a:cubicBezTo>
                  <a:cubicBezTo>
                    <a:pt x="302" y="323"/>
                    <a:pt x="261" y="320"/>
                    <a:pt x="219" y="316"/>
                  </a:cubicBezTo>
                  <a:cubicBezTo>
                    <a:pt x="215" y="357"/>
                    <a:pt x="215" y="357"/>
                    <a:pt x="215" y="357"/>
                  </a:cubicBezTo>
                  <a:cubicBezTo>
                    <a:pt x="189" y="355"/>
                    <a:pt x="189" y="355"/>
                    <a:pt x="189" y="355"/>
                  </a:cubicBezTo>
                  <a:cubicBezTo>
                    <a:pt x="126" y="338"/>
                    <a:pt x="63" y="322"/>
                    <a:pt x="0" y="305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91" y="11"/>
                    <a:pt x="157" y="5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5" name="Freeform 85"/>
            <p:cNvSpPr/>
            <p:nvPr/>
          </p:nvSpPr>
          <p:spPr>
            <a:xfrm>
              <a:off x="11020030" y="2390609"/>
              <a:ext cx="226959" cy="374902"/>
            </a:xfrm>
            <a:custGeom>
              <a:avLst/>
              <a:gdLst/>
              <a:ahLst/>
              <a:cxnLst/>
              <a:rect l="l" t="t" r="r" b="b"/>
              <a:pathLst>
                <a:path w="160" h="264">
                  <a:moveTo>
                    <a:pt x="22" y="0"/>
                  </a:moveTo>
                  <a:cubicBezTo>
                    <a:pt x="160" y="12"/>
                    <a:pt x="160" y="12"/>
                    <a:pt x="160" y="12"/>
                  </a:cubicBezTo>
                  <a:cubicBezTo>
                    <a:pt x="138" y="264"/>
                    <a:pt x="138" y="264"/>
                    <a:pt x="138" y="264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3" y="218"/>
                    <a:pt x="3" y="218"/>
                    <a:pt x="3" y="218"/>
                  </a:cubicBezTo>
                  <a:cubicBezTo>
                    <a:pt x="103" y="227"/>
                    <a:pt x="103" y="227"/>
                    <a:pt x="103" y="227"/>
                  </a:cubicBezTo>
                  <a:cubicBezTo>
                    <a:pt x="105" y="211"/>
                    <a:pt x="105" y="211"/>
                    <a:pt x="105" y="211"/>
                  </a:cubicBezTo>
                  <a:cubicBezTo>
                    <a:pt x="4" y="202"/>
                    <a:pt x="4" y="202"/>
                    <a:pt x="4" y="202"/>
                  </a:cubicBezTo>
                  <a:cubicBezTo>
                    <a:pt x="6" y="181"/>
                    <a:pt x="6" y="181"/>
                    <a:pt x="6" y="181"/>
                  </a:cubicBezTo>
                  <a:cubicBezTo>
                    <a:pt x="106" y="190"/>
                    <a:pt x="106" y="190"/>
                    <a:pt x="106" y="190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7" y="165"/>
                    <a:pt x="7" y="165"/>
                    <a:pt x="7" y="165"/>
                  </a:cubicBezTo>
                  <a:cubicBezTo>
                    <a:pt x="9" y="141"/>
                    <a:pt x="9" y="141"/>
                    <a:pt x="9" y="141"/>
                  </a:cubicBezTo>
                  <a:cubicBezTo>
                    <a:pt x="26" y="147"/>
                    <a:pt x="45" y="149"/>
                    <a:pt x="60" y="140"/>
                  </a:cubicBezTo>
                  <a:cubicBezTo>
                    <a:pt x="77" y="132"/>
                    <a:pt x="87" y="115"/>
                    <a:pt x="90" y="97"/>
                  </a:cubicBezTo>
                  <a:cubicBezTo>
                    <a:pt x="35" y="92"/>
                    <a:pt x="35" y="92"/>
                    <a:pt x="35" y="92"/>
                  </a:cubicBezTo>
                  <a:cubicBezTo>
                    <a:pt x="36" y="74"/>
                    <a:pt x="38" y="57"/>
                    <a:pt x="39" y="39"/>
                  </a:cubicBezTo>
                  <a:cubicBezTo>
                    <a:pt x="32" y="39"/>
                    <a:pt x="25" y="40"/>
                    <a:pt x="18" y="4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6" name="Freeform 86"/>
            <p:cNvSpPr/>
            <p:nvPr/>
          </p:nvSpPr>
          <p:spPr>
            <a:xfrm>
              <a:off x="11082234" y="2436000"/>
              <a:ext cx="79016" cy="82378"/>
            </a:xfrm>
            <a:custGeom>
              <a:avLst/>
              <a:gdLst/>
              <a:ahLst/>
              <a:cxnLst/>
              <a:rect l="l" t="t" r="r" b="b"/>
              <a:pathLst>
                <a:path w="56" h="59">
                  <a:moveTo>
                    <a:pt x="5" y="0"/>
                  </a:moveTo>
                  <a:cubicBezTo>
                    <a:pt x="34" y="4"/>
                    <a:pt x="56" y="30"/>
                    <a:pt x="55" y="59"/>
                  </a:cubicBezTo>
                  <a:cubicBezTo>
                    <a:pt x="37" y="57"/>
                    <a:pt x="18" y="55"/>
                    <a:pt x="0" y="54"/>
                  </a:cubicBezTo>
                  <a:cubicBezTo>
                    <a:pt x="2" y="36"/>
                    <a:pt x="3" y="18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7" name="Freeform 87"/>
            <p:cNvSpPr/>
            <p:nvPr/>
          </p:nvSpPr>
          <p:spPr>
            <a:xfrm>
              <a:off x="10814927" y="2449449"/>
              <a:ext cx="136176" cy="201741"/>
            </a:xfrm>
            <a:custGeom>
              <a:avLst/>
              <a:gdLst/>
              <a:ahLst/>
              <a:cxnLst/>
              <a:rect l="l" t="t" r="r" b="b"/>
              <a:pathLst>
                <a:path w="96" h="142">
                  <a:moveTo>
                    <a:pt x="11" y="5"/>
                  </a:moveTo>
                  <a:cubicBezTo>
                    <a:pt x="34" y="8"/>
                    <a:pt x="62" y="0"/>
                    <a:pt x="80" y="19"/>
                  </a:cubicBezTo>
                  <a:cubicBezTo>
                    <a:pt x="96" y="42"/>
                    <a:pt x="88" y="81"/>
                    <a:pt x="60" y="92"/>
                  </a:cubicBezTo>
                  <a:cubicBezTo>
                    <a:pt x="50" y="96"/>
                    <a:pt x="39" y="94"/>
                    <a:pt x="29" y="93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3" y="93"/>
                    <a:pt x="7" y="49"/>
                    <a:pt x="11" y="5"/>
                  </a:cubicBezTo>
                  <a:close/>
                </a:path>
              </a:pathLst>
            </a:custGeom>
            <a:solidFill>
              <a:srgbClr val="EFEFE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8" name="Freeform 88"/>
            <p:cNvSpPr/>
            <p:nvPr/>
          </p:nvSpPr>
          <p:spPr>
            <a:xfrm>
              <a:off x="10858637" y="2489797"/>
              <a:ext cx="42030" cy="62204"/>
            </a:xfrm>
            <a:custGeom>
              <a:avLst/>
              <a:gdLst/>
              <a:ahLst/>
              <a:cxnLst/>
              <a:rect l="l" t="t" r="r" b="b"/>
              <a:pathLst>
                <a:path w="30" h="43">
                  <a:moveTo>
                    <a:pt x="3" y="0"/>
                  </a:moveTo>
                  <a:cubicBezTo>
                    <a:pt x="11" y="1"/>
                    <a:pt x="22" y="0"/>
                    <a:pt x="27" y="8"/>
                  </a:cubicBezTo>
                  <a:cubicBezTo>
                    <a:pt x="30" y="17"/>
                    <a:pt x="30" y="27"/>
                    <a:pt x="25" y="36"/>
                  </a:cubicBezTo>
                  <a:cubicBezTo>
                    <a:pt x="19" y="43"/>
                    <a:pt x="9" y="42"/>
                    <a:pt x="0" y="42"/>
                  </a:cubicBezTo>
                  <a:cubicBezTo>
                    <a:pt x="0" y="28"/>
                    <a:pt x="2" y="14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9" name="Freeform 89"/>
            <p:cNvSpPr/>
            <p:nvPr/>
          </p:nvSpPr>
          <p:spPr>
            <a:xfrm>
              <a:off x="7329856" y="1815648"/>
              <a:ext cx="590092" cy="532932"/>
            </a:xfrm>
            <a:custGeom>
              <a:avLst/>
              <a:gdLst/>
              <a:ahLst/>
              <a:cxnLst/>
              <a:rect l="l" t="t" r="r" b="b"/>
              <a:pathLst>
                <a:path w="351" h="317">
                  <a:moveTo>
                    <a:pt x="0" y="139"/>
                  </a:moveTo>
                  <a:lnTo>
                    <a:pt x="254" y="0"/>
                  </a:lnTo>
                  <a:lnTo>
                    <a:pt x="351" y="179"/>
                  </a:lnTo>
                  <a:lnTo>
                    <a:pt x="97" y="317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0" name="Freeform 90"/>
            <p:cNvSpPr/>
            <p:nvPr/>
          </p:nvSpPr>
          <p:spPr>
            <a:xfrm>
              <a:off x="7271014" y="1758488"/>
              <a:ext cx="526208" cy="305974"/>
            </a:xfrm>
            <a:custGeom>
              <a:avLst/>
              <a:gdLst/>
              <a:ahLst/>
              <a:cxnLst/>
              <a:rect l="l" t="t" r="r" b="b"/>
              <a:pathLst>
                <a:path w="371" h="216">
                  <a:moveTo>
                    <a:pt x="12" y="182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353" y="0"/>
                    <a:pt x="360" y="2"/>
                    <a:pt x="365" y="12"/>
                  </a:cubicBezTo>
                  <a:cubicBezTo>
                    <a:pt x="371" y="21"/>
                    <a:pt x="368" y="29"/>
                    <a:pt x="359" y="34"/>
                  </a:cubicBezTo>
                  <a:cubicBezTo>
                    <a:pt x="27" y="211"/>
                    <a:pt x="27" y="211"/>
                    <a:pt x="27" y="211"/>
                  </a:cubicBezTo>
                  <a:cubicBezTo>
                    <a:pt x="18" y="216"/>
                    <a:pt x="10" y="214"/>
                    <a:pt x="5" y="204"/>
                  </a:cubicBezTo>
                  <a:cubicBezTo>
                    <a:pt x="0" y="195"/>
                    <a:pt x="2" y="187"/>
                    <a:pt x="12" y="182"/>
                  </a:cubicBezTo>
                  <a:close/>
                </a:path>
              </a:pathLst>
            </a:custGeom>
            <a:solidFill>
              <a:srgbClr val="7083AC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9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91" name="Freeform 91"/>
            <p:cNvSpPr/>
            <p:nvPr/>
          </p:nvSpPr>
          <p:spPr>
            <a:xfrm>
              <a:off x="7467712" y="1835822"/>
              <a:ext cx="100870" cy="77334"/>
            </a:xfrm>
            <a:custGeom>
              <a:avLst/>
              <a:gdLst/>
              <a:ahLst/>
              <a:cxnLst/>
              <a:rect l="l" t="t" r="r" b="b"/>
              <a:pathLst>
                <a:path w="72" h="54">
                  <a:moveTo>
                    <a:pt x="17" y="14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41" y="1"/>
                    <a:pt x="47" y="0"/>
                    <a:pt x="54" y="2"/>
                  </a:cubicBezTo>
                  <a:cubicBezTo>
                    <a:pt x="60" y="4"/>
                    <a:pt x="65" y="8"/>
                    <a:pt x="68" y="14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7" y="47"/>
                    <a:pt x="7" y="47"/>
                    <a:pt x="7" y="47"/>
                  </a:cubicBezTo>
                  <a:cubicBezTo>
                    <a:pt x="0" y="35"/>
                    <a:pt x="5" y="20"/>
                    <a:pt x="17" y="14"/>
                  </a:cubicBezTo>
                  <a:close/>
                </a:path>
              </a:pathLst>
            </a:custGeom>
            <a:solidFill>
              <a:srgbClr val="7083AC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92" name="Freeform 92"/>
            <p:cNvSpPr/>
            <p:nvPr/>
          </p:nvSpPr>
          <p:spPr>
            <a:xfrm>
              <a:off x="7454262" y="2099765"/>
              <a:ext cx="529570" cy="317742"/>
            </a:xfrm>
            <a:custGeom>
              <a:avLst/>
              <a:gdLst/>
              <a:ahLst/>
              <a:cxnLst/>
              <a:rect l="l" t="t" r="r" b="b"/>
              <a:pathLst>
                <a:path w="374" h="224">
                  <a:moveTo>
                    <a:pt x="12" y="183"/>
                  </a:moveTo>
                  <a:cubicBezTo>
                    <a:pt x="343" y="5"/>
                    <a:pt x="343" y="5"/>
                    <a:pt x="343" y="5"/>
                  </a:cubicBezTo>
                  <a:cubicBezTo>
                    <a:pt x="353" y="0"/>
                    <a:pt x="360" y="3"/>
                    <a:pt x="365" y="12"/>
                  </a:cubicBezTo>
                  <a:cubicBezTo>
                    <a:pt x="369" y="19"/>
                    <a:pt x="369" y="19"/>
                    <a:pt x="369" y="19"/>
                  </a:cubicBezTo>
                  <a:cubicBezTo>
                    <a:pt x="374" y="29"/>
                    <a:pt x="372" y="36"/>
                    <a:pt x="363" y="41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21" y="224"/>
                    <a:pt x="14" y="222"/>
                    <a:pt x="9" y="212"/>
                  </a:cubicBezTo>
                  <a:cubicBezTo>
                    <a:pt x="5" y="205"/>
                    <a:pt x="5" y="205"/>
                    <a:pt x="5" y="205"/>
                  </a:cubicBezTo>
                  <a:cubicBezTo>
                    <a:pt x="0" y="195"/>
                    <a:pt x="2" y="188"/>
                    <a:pt x="12" y="183"/>
                  </a:cubicBezTo>
                  <a:close/>
                </a:path>
              </a:pathLst>
            </a:custGeom>
            <a:solidFill>
              <a:srgbClr val="77849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9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93" name="Freeform 93"/>
            <p:cNvSpPr/>
            <p:nvPr/>
          </p:nvSpPr>
          <p:spPr>
            <a:xfrm>
              <a:off x="7656003" y="2210723"/>
              <a:ext cx="233684" cy="211828"/>
            </a:xfrm>
            <a:custGeom>
              <a:avLst/>
              <a:gdLst/>
              <a:ahLst/>
              <a:cxnLst/>
              <a:rect l="l" t="t" r="r" b="b"/>
              <a:pathLst>
                <a:path w="139" h="126">
                  <a:moveTo>
                    <a:pt x="55" y="0"/>
                  </a:moveTo>
                  <a:lnTo>
                    <a:pt x="139" y="53"/>
                  </a:lnTo>
                  <a:lnTo>
                    <a:pt x="114" y="65"/>
                  </a:lnTo>
                  <a:lnTo>
                    <a:pt x="51" y="25"/>
                  </a:lnTo>
                  <a:lnTo>
                    <a:pt x="26" y="38"/>
                  </a:lnTo>
                  <a:lnTo>
                    <a:pt x="24" y="113"/>
                  </a:lnTo>
                  <a:lnTo>
                    <a:pt x="0" y="126"/>
                  </a:lnTo>
                  <a:lnTo>
                    <a:pt x="2" y="27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7083AC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94" name="Freeform 94"/>
            <p:cNvSpPr/>
            <p:nvPr/>
          </p:nvSpPr>
          <p:spPr>
            <a:xfrm>
              <a:off x="7629104" y="2040925"/>
              <a:ext cx="5044" cy="0"/>
            </a:xfrm>
            <a:custGeom>
              <a:avLst/>
              <a:gdLst/>
              <a:ahLst/>
              <a:cxnLst/>
              <a:rect l="l" t="t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95" name="Freeform 95"/>
            <p:cNvSpPr/>
            <p:nvPr/>
          </p:nvSpPr>
          <p:spPr>
            <a:xfrm>
              <a:off x="7637510" y="2045968"/>
              <a:ext cx="3362" cy="3362"/>
            </a:xfrm>
            <a:custGeom>
              <a:avLst/>
              <a:gdLst/>
              <a:ahLst/>
              <a:cxnLst/>
              <a:rect l="l" t="t" r="r" b="b"/>
              <a:pathLst>
                <a:path w="3" h="2"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96" name="Freeform 96"/>
            <p:cNvSpPr/>
            <p:nvPr/>
          </p:nvSpPr>
          <p:spPr>
            <a:xfrm>
              <a:off x="7622380" y="2034200"/>
              <a:ext cx="3362" cy="3362"/>
            </a:xfrm>
            <a:custGeom>
              <a:avLst/>
              <a:gdLst/>
              <a:ahLst/>
              <a:cxnLst/>
              <a:rect l="l" t="t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97" name="Freeform 97"/>
            <p:cNvSpPr/>
            <p:nvPr/>
          </p:nvSpPr>
          <p:spPr>
            <a:xfrm>
              <a:off x="7644234" y="2051012"/>
              <a:ext cx="3362" cy="3362"/>
            </a:xfrm>
            <a:custGeom>
              <a:avLst/>
              <a:gdLst/>
              <a:ahLst/>
              <a:cxnLst/>
              <a:rect l="l" t="t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2" y="2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98" name="Freeform 98"/>
            <p:cNvSpPr/>
            <p:nvPr/>
          </p:nvSpPr>
          <p:spPr>
            <a:xfrm>
              <a:off x="7605568" y="2027475"/>
              <a:ext cx="3362" cy="1682"/>
            </a:xfrm>
            <a:custGeom>
              <a:avLst/>
              <a:gdLst/>
              <a:ahLst/>
              <a:cxnLst/>
              <a:rect l="l" t="t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99" name="Freeform 99"/>
            <p:cNvSpPr/>
            <p:nvPr/>
          </p:nvSpPr>
          <p:spPr>
            <a:xfrm>
              <a:off x="7613973" y="2030838"/>
              <a:ext cx="5044" cy="1682"/>
            </a:xfrm>
            <a:custGeom>
              <a:avLst/>
              <a:gdLst/>
              <a:ahLst/>
              <a:cxnLst/>
              <a:rect l="l" t="t" r="r" b="b"/>
              <a:pathLst>
                <a:path w="3" h="2"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00" name="Freeform 100"/>
            <p:cNvSpPr/>
            <p:nvPr/>
          </p:nvSpPr>
          <p:spPr>
            <a:xfrm>
              <a:off x="7650959" y="2057736"/>
              <a:ext cx="3362" cy="3362"/>
            </a:xfrm>
            <a:custGeom>
              <a:avLst/>
              <a:gdLst/>
              <a:ahLst/>
              <a:cxnLst/>
              <a:rect l="l" t="t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1" y="1"/>
                    <a:pt x="2" y="2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01" name="Freeform 101"/>
            <p:cNvSpPr/>
            <p:nvPr/>
          </p:nvSpPr>
          <p:spPr>
            <a:xfrm>
              <a:off x="7656003" y="2066142"/>
              <a:ext cx="1682" cy="3362"/>
            </a:xfrm>
            <a:custGeom>
              <a:avLst/>
              <a:gdLst/>
              <a:ahLst/>
              <a:cxnLst/>
              <a:rect l="l" t="t" r="r" b="b"/>
              <a:pathLst>
                <a:path w="2" h="3">
                  <a:moveTo>
                    <a:pt x="0" y="0"/>
                  </a:moveTo>
                  <a:cubicBezTo>
                    <a:pt x="1" y="1"/>
                    <a:pt x="2" y="2"/>
                    <a:pt x="2" y="3"/>
                  </a:cubicBezTo>
                  <a:cubicBezTo>
                    <a:pt x="2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02" name="Freeform 102"/>
            <p:cNvSpPr/>
            <p:nvPr/>
          </p:nvSpPr>
          <p:spPr>
            <a:xfrm>
              <a:off x="7672815" y="2109852"/>
              <a:ext cx="0" cy="3362"/>
            </a:xfrm>
            <a:custGeom>
              <a:avLst/>
              <a:gdLst/>
              <a:ahLst/>
              <a:cxnLst/>
              <a:rect l="l" t="t" r="r" b="b"/>
              <a:pathLst>
                <a:path h="3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03" name="Freeform 103"/>
            <p:cNvSpPr/>
            <p:nvPr/>
          </p:nvSpPr>
          <p:spPr>
            <a:xfrm>
              <a:off x="7474437" y="2020751"/>
              <a:ext cx="200060" cy="200060"/>
            </a:xfrm>
            <a:custGeom>
              <a:avLst/>
              <a:gdLst/>
              <a:ahLst/>
              <a:cxnLst/>
              <a:rect l="l" t="t" r="r" b="b"/>
              <a:pathLst>
                <a:path w="141" h="142">
                  <a:moveTo>
                    <a:pt x="72" y="66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34" y="0"/>
                    <a:pt x="2" y="31"/>
                    <a:pt x="1" y="70"/>
                  </a:cubicBezTo>
                  <a:cubicBezTo>
                    <a:pt x="0" y="108"/>
                    <a:pt x="31" y="140"/>
                    <a:pt x="69" y="141"/>
                  </a:cubicBezTo>
                  <a:cubicBezTo>
                    <a:pt x="108" y="142"/>
                    <a:pt x="140" y="112"/>
                    <a:pt x="141" y="73"/>
                  </a:cubicBezTo>
                  <a:cubicBezTo>
                    <a:pt x="141" y="71"/>
                    <a:pt x="141" y="68"/>
                    <a:pt x="140" y="66"/>
                  </a:cubicBezTo>
                  <a:lnTo>
                    <a:pt x="72" y="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04" name="Freeform 104"/>
            <p:cNvSpPr/>
            <p:nvPr/>
          </p:nvSpPr>
          <p:spPr>
            <a:xfrm>
              <a:off x="7671133" y="2099765"/>
              <a:ext cx="1682" cy="3362"/>
            </a:xfrm>
            <a:custGeom>
              <a:avLst/>
              <a:gdLst/>
              <a:ahLst/>
              <a:cxnLst/>
              <a:rect l="l" t="t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05" name="Freeform 105"/>
            <p:cNvSpPr/>
            <p:nvPr/>
          </p:nvSpPr>
          <p:spPr>
            <a:xfrm>
              <a:off x="7667771" y="2089678"/>
              <a:ext cx="1682" cy="5044"/>
            </a:xfrm>
            <a:custGeom>
              <a:avLst/>
              <a:gdLst/>
              <a:ahLst/>
              <a:cxnLst/>
              <a:rect l="l" t="t" r="r" b="b"/>
              <a:pathLst>
                <a:path w="1" h="4">
                  <a:moveTo>
                    <a:pt x="0" y="0"/>
                  </a:moveTo>
                  <a:cubicBezTo>
                    <a:pt x="0" y="2"/>
                    <a:pt x="1" y="3"/>
                    <a:pt x="1" y="4"/>
                  </a:cubicBezTo>
                  <a:cubicBezTo>
                    <a:pt x="1" y="3"/>
                    <a:pt x="1" y="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06" name="Freeform 106"/>
            <p:cNvSpPr/>
            <p:nvPr/>
          </p:nvSpPr>
          <p:spPr>
            <a:xfrm>
              <a:off x="7664409" y="2081273"/>
              <a:ext cx="1682" cy="3362"/>
            </a:xfrm>
            <a:custGeom>
              <a:avLst/>
              <a:gdLst/>
              <a:ahLst/>
              <a:cxnLst/>
              <a:rect l="l" t="t" r="r" b="b"/>
              <a:pathLst>
                <a:path w="1" h="3">
                  <a:moveTo>
                    <a:pt x="0" y="0"/>
                  </a:moveTo>
                  <a:cubicBezTo>
                    <a:pt x="0" y="1"/>
                    <a:pt x="1" y="2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07" name="Freeform 107"/>
            <p:cNvSpPr/>
            <p:nvPr/>
          </p:nvSpPr>
          <p:spPr>
            <a:xfrm>
              <a:off x="7595481" y="2024113"/>
              <a:ext cx="5044" cy="1682"/>
            </a:xfrm>
            <a:custGeom>
              <a:avLst/>
              <a:gdLst/>
              <a:ahLst/>
              <a:cxnLst/>
              <a:rect l="l" t="t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08" name="Freeform 108"/>
            <p:cNvSpPr/>
            <p:nvPr/>
          </p:nvSpPr>
          <p:spPr>
            <a:xfrm>
              <a:off x="7585394" y="2022431"/>
              <a:ext cx="5044" cy="0"/>
            </a:xfrm>
            <a:custGeom>
              <a:avLst/>
              <a:gdLst/>
              <a:ahLst/>
              <a:cxnLst/>
              <a:rect l="l" t="t" r="r" b="b"/>
              <a:pathLst>
                <a:path w="3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09" name="Freeform 109"/>
            <p:cNvSpPr/>
            <p:nvPr/>
          </p:nvSpPr>
          <p:spPr>
            <a:xfrm>
              <a:off x="7661046" y="2072866"/>
              <a:ext cx="1682" cy="3362"/>
            </a:xfrm>
            <a:custGeom>
              <a:avLst/>
              <a:gdLst/>
              <a:ahLst/>
              <a:cxnLst/>
              <a:rect l="l" t="t" r="r" b="b"/>
              <a:pathLst>
                <a:path w="1" h="3">
                  <a:moveTo>
                    <a:pt x="1" y="3"/>
                  </a:moveTo>
                  <a:cubicBezTo>
                    <a:pt x="1" y="2"/>
                    <a:pt x="0" y="1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10" name="Freeform 110"/>
            <p:cNvSpPr/>
            <p:nvPr/>
          </p:nvSpPr>
          <p:spPr>
            <a:xfrm>
              <a:off x="7625742" y="1931648"/>
              <a:ext cx="102552" cy="73972"/>
            </a:xfrm>
            <a:custGeom>
              <a:avLst/>
              <a:gdLst/>
              <a:ahLst/>
              <a:cxnLst/>
              <a:rect l="l" t="t" r="r" b="b"/>
              <a:pathLst>
                <a:path w="73" h="53">
                  <a:moveTo>
                    <a:pt x="72" y="4"/>
                  </a:moveTo>
                  <a:cubicBezTo>
                    <a:pt x="73" y="3"/>
                    <a:pt x="72" y="0"/>
                    <a:pt x="70" y="1"/>
                  </a:cubicBezTo>
                  <a:cubicBezTo>
                    <a:pt x="57" y="9"/>
                    <a:pt x="43" y="18"/>
                    <a:pt x="30" y="26"/>
                  </a:cubicBezTo>
                  <a:cubicBezTo>
                    <a:pt x="24" y="31"/>
                    <a:pt x="17" y="35"/>
                    <a:pt x="11" y="40"/>
                  </a:cubicBezTo>
                  <a:cubicBezTo>
                    <a:pt x="8" y="42"/>
                    <a:pt x="5" y="44"/>
                    <a:pt x="2" y="46"/>
                  </a:cubicBezTo>
                  <a:cubicBezTo>
                    <a:pt x="1" y="47"/>
                    <a:pt x="0" y="50"/>
                    <a:pt x="2" y="51"/>
                  </a:cubicBezTo>
                  <a:cubicBezTo>
                    <a:pt x="3" y="53"/>
                    <a:pt x="5" y="51"/>
                    <a:pt x="4" y="49"/>
                  </a:cubicBezTo>
                  <a:cubicBezTo>
                    <a:pt x="3" y="49"/>
                    <a:pt x="11" y="43"/>
                    <a:pt x="11" y="43"/>
                  </a:cubicBezTo>
                  <a:cubicBezTo>
                    <a:pt x="14" y="41"/>
                    <a:pt x="17" y="39"/>
                    <a:pt x="20" y="37"/>
                  </a:cubicBezTo>
                  <a:cubicBezTo>
                    <a:pt x="25" y="33"/>
                    <a:pt x="31" y="29"/>
                    <a:pt x="37" y="25"/>
                  </a:cubicBezTo>
                  <a:cubicBezTo>
                    <a:pt x="48" y="18"/>
                    <a:pt x="60" y="11"/>
                    <a:pt x="72" y="4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11" name="Freeform 111"/>
            <p:cNvSpPr/>
            <p:nvPr/>
          </p:nvSpPr>
          <p:spPr>
            <a:xfrm>
              <a:off x="7657684" y="2003939"/>
              <a:ext cx="26899" cy="26899"/>
            </a:xfrm>
            <a:custGeom>
              <a:avLst/>
              <a:gdLst/>
              <a:ahLst/>
              <a:cxnLst/>
              <a:rect l="l" t="t" r="r" b="b"/>
              <a:pathLst>
                <a:path w="19" h="19">
                  <a:moveTo>
                    <a:pt x="18" y="10"/>
                  </a:moveTo>
                  <a:cubicBezTo>
                    <a:pt x="17" y="9"/>
                    <a:pt x="17" y="9"/>
                    <a:pt x="17" y="9"/>
                  </a:cubicBezTo>
                  <a:cubicBezTo>
                    <a:pt x="18" y="7"/>
                    <a:pt x="17" y="3"/>
                    <a:pt x="16" y="1"/>
                  </a:cubicBezTo>
                  <a:cubicBezTo>
                    <a:pt x="16" y="0"/>
                    <a:pt x="15" y="0"/>
                    <a:pt x="14" y="0"/>
                  </a:cubicBezTo>
                  <a:cubicBezTo>
                    <a:pt x="14" y="1"/>
                    <a:pt x="13" y="1"/>
                    <a:pt x="14" y="2"/>
                  </a:cubicBezTo>
                  <a:cubicBezTo>
                    <a:pt x="15" y="4"/>
                    <a:pt x="15" y="6"/>
                    <a:pt x="14" y="8"/>
                  </a:cubicBezTo>
                  <a:cubicBezTo>
                    <a:pt x="10" y="7"/>
                    <a:pt x="6" y="6"/>
                    <a:pt x="2" y="6"/>
                  </a:cubicBezTo>
                  <a:cubicBezTo>
                    <a:pt x="0" y="6"/>
                    <a:pt x="0" y="9"/>
                    <a:pt x="2" y="9"/>
                  </a:cubicBezTo>
                  <a:cubicBezTo>
                    <a:pt x="5" y="9"/>
                    <a:pt x="9" y="10"/>
                    <a:pt x="13" y="11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1" y="15"/>
                    <a:pt x="7" y="16"/>
                    <a:pt x="4" y="16"/>
                  </a:cubicBezTo>
                  <a:cubicBezTo>
                    <a:pt x="3" y="16"/>
                    <a:pt x="2" y="17"/>
                    <a:pt x="2" y="17"/>
                  </a:cubicBezTo>
                  <a:cubicBezTo>
                    <a:pt x="2" y="18"/>
                    <a:pt x="3" y="19"/>
                    <a:pt x="4" y="19"/>
                  </a:cubicBezTo>
                  <a:cubicBezTo>
                    <a:pt x="8" y="19"/>
                    <a:pt x="13" y="17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7" y="12"/>
                    <a:pt x="17" y="13"/>
                  </a:cubicBezTo>
                  <a:cubicBezTo>
                    <a:pt x="18" y="13"/>
                    <a:pt x="19" y="12"/>
                    <a:pt x="19" y="12"/>
                  </a:cubicBezTo>
                  <a:cubicBezTo>
                    <a:pt x="19" y="11"/>
                    <a:pt x="19" y="10"/>
                    <a:pt x="18" y="1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12" name="Freeform 112"/>
            <p:cNvSpPr/>
            <p:nvPr/>
          </p:nvSpPr>
          <p:spPr>
            <a:xfrm>
              <a:off x="7699714" y="1992170"/>
              <a:ext cx="3362" cy="5044"/>
            </a:xfrm>
            <a:custGeom>
              <a:avLst/>
              <a:gdLst/>
              <a:ahLst/>
              <a:cxnLst/>
              <a:rect l="l" t="t" r="r" b="b"/>
              <a:pathLst>
                <a:path w="2" h="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13" name="Freeform 113"/>
            <p:cNvSpPr/>
            <p:nvPr/>
          </p:nvSpPr>
          <p:spPr>
            <a:xfrm>
              <a:off x="7701394" y="1970315"/>
              <a:ext cx="50435" cy="52117"/>
            </a:xfrm>
            <a:custGeom>
              <a:avLst/>
              <a:gdLst/>
              <a:ahLst/>
              <a:cxnLst/>
              <a:rect l="l" t="t" r="r" b="b"/>
              <a:pathLst>
                <a:path w="36" h="37">
                  <a:moveTo>
                    <a:pt x="30" y="16"/>
                  </a:moveTo>
                  <a:cubicBezTo>
                    <a:pt x="28" y="14"/>
                    <a:pt x="26" y="13"/>
                    <a:pt x="25" y="11"/>
                  </a:cubicBezTo>
                  <a:cubicBezTo>
                    <a:pt x="21" y="7"/>
                    <a:pt x="17" y="4"/>
                    <a:pt x="13" y="1"/>
                  </a:cubicBezTo>
                  <a:cubicBezTo>
                    <a:pt x="11" y="0"/>
                    <a:pt x="10" y="2"/>
                    <a:pt x="11" y="3"/>
                  </a:cubicBezTo>
                  <a:cubicBezTo>
                    <a:pt x="13" y="5"/>
                    <a:pt x="15" y="8"/>
                    <a:pt x="16" y="10"/>
                  </a:cubicBezTo>
                  <a:cubicBezTo>
                    <a:pt x="14" y="10"/>
                    <a:pt x="13" y="8"/>
                    <a:pt x="11" y="7"/>
                  </a:cubicBezTo>
                  <a:cubicBezTo>
                    <a:pt x="10" y="6"/>
                    <a:pt x="8" y="5"/>
                    <a:pt x="5" y="5"/>
                  </a:cubicBezTo>
                  <a:cubicBezTo>
                    <a:pt x="2" y="5"/>
                    <a:pt x="0" y="10"/>
                    <a:pt x="3" y="12"/>
                  </a:cubicBezTo>
                  <a:cubicBezTo>
                    <a:pt x="5" y="13"/>
                    <a:pt x="6" y="11"/>
                    <a:pt x="5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8" y="8"/>
                    <a:pt x="9" y="9"/>
                    <a:pt x="11" y="11"/>
                  </a:cubicBezTo>
                  <a:cubicBezTo>
                    <a:pt x="13" y="12"/>
                    <a:pt x="16" y="14"/>
                    <a:pt x="19" y="12"/>
                  </a:cubicBezTo>
                  <a:cubicBezTo>
                    <a:pt x="20" y="12"/>
                    <a:pt x="20" y="11"/>
                    <a:pt x="20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3" y="13"/>
                    <a:pt x="26" y="16"/>
                    <a:pt x="29" y="20"/>
                  </a:cubicBezTo>
                  <a:cubicBezTo>
                    <a:pt x="32" y="23"/>
                    <a:pt x="34" y="26"/>
                    <a:pt x="32" y="30"/>
                  </a:cubicBezTo>
                  <a:cubicBezTo>
                    <a:pt x="30" y="33"/>
                    <a:pt x="26" y="34"/>
                    <a:pt x="22" y="33"/>
                  </a:cubicBezTo>
                  <a:cubicBezTo>
                    <a:pt x="21" y="32"/>
                    <a:pt x="19" y="34"/>
                    <a:pt x="21" y="35"/>
                  </a:cubicBezTo>
                  <a:cubicBezTo>
                    <a:pt x="25" y="37"/>
                    <a:pt x="30" y="37"/>
                    <a:pt x="33" y="34"/>
                  </a:cubicBezTo>
                  <a:cubicBezTo>
                    <a:pt x="36" y="31"/>
                    <a:pt x="36" y="26"/>
                    <a:pt x="34" y="22"/>
                  </a:cubicBezTo>
                  <a:cubicBezTo>
                    <a:pt x="33" y="20"/>
                    <a:pt x="32" y="18"/>
                    <a:pt x="30" y="1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14" name="Freeform 114"/>
            <p:cNvSpPr/>
            <p:nvPr/>
          </p:nvSpPr>
          <p:spPr>
            <a:xfrm>
              <a:off x="7772004" y="2000577"/>
              <a:ext cx="3362" cy="3362"/>
            </a:xfrm>
            <a:custGeom>
              <a:avLst/>
              <a:gdLst/>
              <a:ahLst/>
              <a:cxnLst/>
              <a:rect l="l" t="t" r="r" b="b"/>
              <a:pathLst>
                <a:path w="2" h="2">
                  <a:moveTo>
                    <a:pt x="2" y="1"/>
                  </a:moveTo>
                  <a:lnTo>
                    <a:pt x="2" y="1"/>
                  </a:lnTo>
                  <a:lnTo>
                    <a:pt x="2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15" name="Freeform 115"/>
            <p:cNvSpPr/>
            <p:nvPr/>
          </p:nvSpPr>
          <p:spPr>
            <a:xfrm>
              <a:off x="6416978" y="3123600"/>
              <a:ext cx="428700" cy="275712"/>
            </a:xfrm>
            <a:custGeom>
              <a:avLst/>
              <a:gdLst/>
              <a:ahLst/>
              <a:cxnLst/>
              <a:rect l="l" t="t" r="r" b="b"/>
              <a:pathLst>
                <a:path w="303" h="195">
                  <a:moveTo>
                    <a:pt x="252" y="32"/>
                  </a:moveTo>
                  <a:cubicBezTo>
                    <a:pt x="214" y="47"/>
                    <a:pt x="214" y="47"/>
                    <a:pt x="214" y="47"/>
                  </a:cubicBezTo>
                  <a:cubicBezTo>
                    <a:pt x="204" y="21"/>
                    <a:pt x="204" y="21"/>
                    <a:pt x="204" y="21"/>
                  </a:cubicBezTo>
                  <a:cubicBezTo>
                    <a:pt x="199" y="7"/>
                    <a:pt x="183" y="0"/>
                    <a:pt x="168" y="5"/>
                  </a:cubicBezTo>
                  <a:cubicBezTo>
                    <a:pt x="66" y="45"/>
                    <a:pt x="66" y="45"/>
                    <a:pt x="66" y="45"/>
                  </a:cubicBezTo>
                  <a:cubicBezTo>
                    <a:pt x="52" y="50"/>
                    <a:pt x="45" y="66"/>
                    <a:pt x="50" y="80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7" y="126"/>
                    <a:pt x="0" y="142"/>
                    <a:pt x="6" y="156"/>
                  </a:cubicBezTo>
                  <a:cubicBezTo>
                    <a:pt x="20" y="195"/>
                    <a:pt x="20" y="195"/>
                    <a:pt x="20" y="195"/>
                  </a:cubicBezTo>
                  <a:cubicBezTo>
                    <a:pt x="303" y="86"/>
                    <a:pt x="303" y="86"/>
                    <a:pt x="303" y="86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2" y="34"/>
                    <a:pt x="266" y="27"/>
                    <a:pt x="252" y="32"/>
                  </a:cubicBezTo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16" name="Freeform 116"/>
            <p:cNvSpPr/>
            <p:nvPr/>
          </p:nvSpPr>
          <p:spPr>
            <a:xfrm>
              <a:off x="6459008" y="3281631"/>
              <a:ext cx="462323" cy="329510"/>
            </a:xfrm>
            <a:custGeom>
              <a:avLst/>
              <a:gdLst/>
              <a:ahLst/>
              <a:cxnLst/>
              <a:rect l="l" t="t" r="r" b="b"/>
              <a:pathLst>
                <a:path w="327" h="232">
                  <a:moveTo>
                    <a:pt x="189" y="43"/>
                  </a:moveTo>
                  <a:cubicBezTo>
                    <a:pt x="198" y="68"/>
                    <a:pt x="186" y="96"/>
                    <a:pt x="161" y="106"/>
                  </a:cubicBezTo>
                  <a:cubicBezTo>
                    <a:pt x="137" y="115"/>
                    <a:pt x="108" y="102"/>
                    <a:pt x="99" y="78"/>
                  </a:cubicBezTo>
                  <a:cubicBezTo>
                    <a:pt x="98" y="75"/>
                    <a:pt x="97" y="74"/>
                    <a:pt x="98" y="71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40" y="211"/>
                    <a:pt x="40" y="211"/>
                    <a:pt x="40" y="211"/>
                  </a:cubicBezTo>
                  <a:cubicBezTo>
                    <a:pt x="45" y="225"/>
                    <a:pt x="61" y="232"/>
                    <a:pt x="75" y="227"/>
                  </a:cubicBezTo>
                  <a:cubicBezTo>
                    <a:pt x="306" y="138"/>
                    <a:pt x="306" y="138"/>
                    <a:pt x="306" y="138"/>
                  </a:cubicBezTo>
                  <a:cubicBezTo>
                    <a:pt x="320" y="133"/>
                    <a:pt x="327" y="117"/>
                    <a:pt x="322" y="103"/>
                  </a:cubicBezTo>
                  <a:cubicBezTo>
                    <a:pt x="283" y="0"/>
                    <a:pt x="283" y="0"/>
                    <a:pt x="283" y="0"/>
                  </a:cubicBezTo>
                  <a:cubicBezTo>
                    <a:pt x="185" y="37"/>
                    <a:pt x="185" y="37"/>
                    <a:pt x="185" y="37"/>
                  </a:cubicBezTo>
                  <a:cubicBezTo>
                    <a:pt x="187" y="40"/>
                    <a:pt x="188" y="41"/>
                    <a:pt x="189" y="43"/>
                  </a:cubicBez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92500"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117" name="Freeform 117"/>
            <p:cNvSpPr/>
            <p:nvPr/>
          </p:nvSpPr>
          <p:spPr>
            <a:xfrm>
              <a:off x="6632168" y="3348877"/>
              <a:ext cx="62204" cy="52117"/>
            </a:xfrm>
            <a:custGeom>
              <a:avLst/>
              <a:gdLst/>
              <a:ahLst/>
              <a:cxnLst/>
              <a:rect l="l" t="t" r="r" b="b"/>
              <a:pathLst>
                <a:path w="44" h="37">
                  <a:moveTo>
                    <a:pt x="40" y="6"/>
                  </a:moveTo>
                  <a:cubicBezTo>
                    <a:pt x="39" y="4"/>
                    <a:pt x="39" y="2"/>
                    <a:pt x="36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7"/>
                    <a:pt x="1" y="18"/>
                    <a:pt x="2" y="21"/>
                  </a:cubicBezTo>
                  <a:cubicBezTo>
                    <a:pt x="6" y="31"/>
                    <a:pt x="18" y="37"/>
                    <a:pt x="28" y="33"/>
                  </a:cubicBezTo>
                  <a:cubicBezTo>
                    <a:pt x="39" y="29"/>
                    <a:pt x="44" y="17"/>
                    <a:pt x="40" y="6"/>
                  </a:cubicBezTo>
                  <a:close/>
                </a:path>
              </a:pathLst>
            </a:custGeom>
            <a:solidFill>
              <a:srgbClr val="7083AC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18" name="AutoShape 118"/>
            <p:cNvSpPr/>
            <p:nvPr/>
          </p:nvSpPr>
          <p:spPr>
            <a:xfrm>
              <a:off x="9069869" y="2069504"/>
              <a:ext cx="107595" cy="107595"/>
            </a:xfrm>
            <a:prstGeom prst="ellipse">
              <a:avLst/>
            </a:prstGeom>
            <a:solidFill>
              <a:srgbClr val="FFBBBB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19" name="Freeform 119"/>
            <p:cNvSpPr/>
            <p:nvPr/>
          </p:nvSpPr>
          <p:spPr>
            <a:xfrm>
              <a:off x="8752128" y="2086316"/>
              <a:ext cx="97508" cy="97508"/>
            </a:xfrm>
            <a:custGeom>
              <a:avLst/>
              <a:gdLst/>
              <a:ahLst/>
              <a:cxnLst/>
              <a:rect l="l" t="t" r="r" b="b"/>
              <a:pathLst>
                <a:path w="68" h="68">
                  <a:moveTo>
                    <a:pt x="34" y="0"/>
                  </a:moveTo>
                  <a:cubicBezTo>
                    <a:pt x="16" y="0"/>
                    <a:pt x="1" y="14"/>
                    <a:pt x="0" y="32"/>
                  </a:cubicBezTo>
                  <a:cubicBezTo>
                    <a:pt x="4" y="43"/>
                    <a:pt x="10" y="54"/>
                    <a:pt x="17" y="64"/>
                  </a:cubicBezTo>
                  <a:cubicBezTo>
                    <a:pt x="22" y="67"/>
                    <a:pt x="28" y="68"/>
                    <a:pt x="34" y="68"/>
                  </a:cubicBezTo>
                  <a:cubicBezTo>
                    <a:pt x="53" y="68"/>
                    <a:pt x="68" y="53"/>
                    <a:pt x="68" y="34"/>
                  </a:cubicBezTo>
                  <a:cubicBezTo>
                    <a:pt x="68" y="15"/>
                    <a:pt x="53" y="0"/>
                    <a:pt x="34" y="0"/>
                  </a:cubicBezTo>
                  <a:close/>
                </a:path>
              </a:pathLst>
            </a:custGeom>
            <a:solidFill>
              <a:srgbClr val="FFBBBB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20" name="Freeform 120"/>
            <p:cNvSpPr/>
            <p:nvPr/>
          </p:nvSpPr>
          <p:spPr>
            <a:xfrm>
              <a:off x="8832824" y="1514717"/>
              <a:ext cx="260582" cy="193335"/>
            </a:xfrm>
            <a:custGeom>
              <a:avLst/>
              <a:gdLst/>
              <a:ahLst/>
              <a:cxnLst/>
              <a:rect l="l" t="t" r="r" b="b"/>
              <a:pathLst>
                <a:path w="184" h="136">
                  <a:moveTo>
                    <a:pt x="184" y="76"/>
                  </a:moveTo>
                  <a:cubicBezTo>
                    <a:pt x="184" y="125"/>
                    <a:pt x="169" y="136"/>
                    <a:pt x="104" y="136"/>
                  </a:cubicBezTo>
                  <a:cubicBezTo>
                    <a:pt x="39" y="136"/>
                    <a:pt x="0" y="121"/>
                    <a:pt x="0" y="72"/>
                  </a:cubicBezTo>
                  <a:cubicBezTo>
                    <a:pt x="0" y="24"/>
                    <a:pt x="39" y="0"/>
                    <a:pt x="104" y="0"/>
                  </a:cubicBezTo>
                  <a:cubicBezTo>
                    <a:pt x="169" y="0"/>
                    <a:pt x="184" y="28"/>
                    <a:pt x="184" y="76"/>
                  </a:cubicBezTo>
                  <a:close/>
                </a:path>
              </a:pathLst>
            </a:custGeom>
            <a:solidFill>
              <a:srgbClr val="492B2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21" name="Freeform 121"/>
            <p:cNvSpPr/>
            <p:nvPr/>
          </p:nvSpPr>
          <p:spPr>
            <a:xfrm>
              <a:off x="9017753" y="1555065"/>
              <a:ext cx="109277" cy="121044"/>
            </a:xfrm>
            <a:custGeom>
              <a:avLst/>
              <a:gdLst/>
              <a:ahLst/>
              <a:cxnLst/>
              <a:rect l="l" t="t" r="r" b="b"/>
              <a:pathLst>
                <a:path w="77" h="86"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2" y="1"/>
                    <a:pt x="77" y="45"/>
                    <a:pt x="50" y="86"/>
                  </a:cubicBezTo>
                  <a:cubicBezTo>
                    <a:pt x="67" y="62"/>
                    <a:pt x="67" y="36"/>
                    <a:pt x="48" y="23"/>
                  </a:cubicBezTo>
                  <a:cubicBezTo>
                    <a:pt x="39" y="17"/>
                    <a:pt x="29" y="11"/>
                    <a:pt x="18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2B2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22" name="Freeform 122"/>
            <p:cNvSpPr/>
            <p:nvPr/>
          </p:nvSpPr>
          <p:spPr>
            <a:xfrm>
              <a:off x="8696649" y="1899706"/>
              <a:ext cx="42030" cy="114320"/>
            </a:xfrm>
            <a:custGeom>
              <a:avLst/>
              <a:gdLst/>
              <a:ahLst/>
              <a:cxnLst/>
              <a:rect l="l" t="t" r="r" b="b"/>
              <a:pathLst>
                <a:path w="30" h="81">
                  <a:moveTo>
                    <a:pt x="30" y="0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4" y="6"/>
                    <a:pt x="0" y="63"/>
                    <a:pt x="29" y="81"/>
                  </a:cubicBezTo>
                  <a:cubicBezTo>
                    <a:pt x="11" y="72"/>
                    <a:pt x="3" y="53"/>
                    <a:pt x="10" y="36"/>
                  </a:cubicBezTo>
                  <a:cubicBezTo>
                    <a:pt x="13" y="28"/>
                    <a:pt x="17" y="20"/>
                    <a:pt x="22" y="1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492B2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23" name="Freeform 123"/>
            <p:cNvSpPr/>
            <p:nvPr/>
          </p:nvSpPr>
          <p:spPr>
            <a:xfrm>
              <a:off x="8852998" y="1654255"/>
              <a:ext cx="109277" cy="58842"/>
            </a:xfrm>
            <a:custGeom>
              <a:avLst/>
              <a:gdLst/>
              <a:ahLst/>
              <a:cxnLst/>
              <a:rect l="l" t="t" r="r" b="b"/>
              <a:pathLst>
                <a:path w="77" h="41">
                  <a:moveTo>
                    <a:pt x="77" y="0"/>
                  </a:moveTo>
                  <a:cubicBezTo>
                    <a:pt x="77" y="1"/>
                    <a:pt x="77" y="1"/>
                    <a:pt x="77" y="1"/>
                  </a:cubicBezTo>
                  <a:cubicBezTo>
                    <a:pt x="73" y="7"/>
                    <a:pt x="22" y="41"/>
                    <a:pt x="0" y="21"/>
                  </a:cubicBezTo>
                  <a:cubicBezTo>
                    <a:pt x="12" y="34"/>
                    <a:pt x="32" y="36"/>
                    <a:pt x="47" y="26"/>
                  </a:cubicBezTo>
                  <a:cubicBezTo>
                    <a:pt x="54" y="21"/>
                    <a:pt x="61" y="16"/>
                    <a:pt x="67" y="10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492B2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24" name="Freeform 124"/>
            <p:cNvSpPr/>
            <p:nvPr/>
          </p:nvSpPr>
          <p:spPr>
            <a:xfrm>
              <a:off x="8940419" y="1662660"/>
              <a:ext cx="179886" cy="116001"/>
            </a:xfrm>
            <a:custGeom>
              <a:avLst/>
              <a:gdLst/>
              <a:ahLst/>
              <a:cxnLst/>
              <a:rect l="l" t="t" r="r" b="b"/>
              <a:pathLst>
                <a:path w="127" h="82">
                  <a:moveTo>
                    <a:pt x="0" y="10"/>
                  </a:moveTo>
                  <a:cubicBezTo>
                    <a:pt x="0" y="10"/>
                    <a:pt x="101" y="82"/>
                    <a:pt x="127" y="0"/>
                  </a:cubicBezTo>
                  <a:cubicBezTo>
                    <a:pt x="127" y="0"/>
                    <a:pt x="109" y="61"/>
                    <a:pt x="0" y="10"/>
                  </a:cubicBezTo>
                  <a:close/>
                </a:path>
              </a:pathLst>
            </a:custGeom>
            <a:solidFill>
              <a:srgbClr val="492B2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25" name="Freeform 125"/>
            <p:cNvSpPr/>
            <p:nvPr/>
          </p:nvSpPr>
          <p:spPr>
            <a:xfrm>
              <a:off x="8812650" y="2308231"/>
              <a:ext cx="600179" cy="425337"/>
            </a:xfrm>
            <a:custGeom>
              <a:avLst/>
              <a:gdLst/>
              <a:ahLst/>
              <a:cxnLst/>
              <a:rect l="l" t="t" r="r" b="b"/>
              <a:pathLst>
                <a:path w="424" h="301">
                  <a:moveTo>
                    <a:pt x="402" y="0"/>
                  </a:moveTo>
                  <a:cubicBezTo>
                    <a:pt x="391" y="77"/>
                    <a:pt x="198" y="297"/>
                    <a:pt x="198" y="297"/>
                  </a:cubicBezTo>
                  <a:cubicBezTo>
                    <a:pt x="157" y="267"/>
                    <a:pt x="45" y="81"/>
                    <a:pt x="16" y="31"/>
                  </a:cubicBezTo>
                  <a:cubicBezTo>
                    <a:pt x="12" y="32"/>
                    <a:pt x="6" y="34"/>
                    <a:pt x="0" y="36"/>
                  </a:cubicBezTo>
                  <a:cubicBezTo>
                    <a:pt x="62" y="207"/>
                    <a:pt x="169" y="283"/>
                    <a:pt x="197" y="301"/>
                  </a:cubicBezTo>
                  <a:cubicBezTo>
                    <a:pt x="199" y="301"/>
                    <a:pt x="200" y="301"/>
                    <a:pt x="201" y="301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333" y="166"/>
                    <a:pt x="333" y="166"/>
                    <a:pt x="333" y="166"/>
                  </a:cubicBezTo>
                  <a:cubicBezTo>
                    <a:pt x="383" y="89"/>
                    <a:pt x="420" y="10"/>
                    <a:pt x="424" y="1"/>
                  </a:cubicBezTo>
                  <a:cubicBezTo>
                    <a:pt x="418" y="1"/>
                    <a:pt x="410" y="0"/>
                    <a:pt x="402" y="0"/>
                  </a:cubicBezTo>
                </a:path>
              </a:pathLst>
            </a:custGeom>
            <a:solidFill>
              <a:srgbClr val="C3D7F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26" name="Freeform 126"/>
            <p:cNvSpPr/>
            <p:nvPr/>
          </p:nvSpPr>
          <p:spPr>
            <a:xfrm>
              <a:off x="9187551" y="2000577"/>
              <a:ext cx="52117" cy="23536"/>
            </a:xfrm>
            <a:custGeom>
              <a:avLst/>
              <a:gdLst/>
              <a:ahLst/>
              <a:cxnLst/>
              <a:rect l="l" t="t" r="r" b="b"/>
              <a:pathLst>
                <a:path w="37" h="17">
                  <a:moveTo>
                    <a:pt x="15" y="0"/>
                  </a:moveTo>
                  <a:cubicBezTo>
                    <a:pt x="11" y="0"/>
                    <a:pt x="6" y="0"/>
                    <a:pt x="2" y="1"/>
                  </a:cubicBezTo>
                  <a:cubicBezTo>
                    <a:pt x="0" y="2"/>
                    <a:pt x="1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7" y="4"/>
                    <a:pt x="11" y="4"/>
                    <a:pt x="15" y="4"/>
                  </a:cubicBezTo>
                  <a:cubicBezTo>
                    <a:pt x="17" y="4"/>
                    <a:pt x="19" y="4"/>
                    <a:pt x="21" y="4"/>
                  </a:cubicBezTo>
                  <a:cubicBezTo>
                    <a:pt x="21" y="4"/>
                    <a:pt x="21" y="3"/>
                    <a:pt x="21" y="2"/>
                  </a:cubicBezTo>
                  <a:cubicBezTo>
                    <a:pt x="21" y="2"/>
                    <a:pt x="22" y="1"/>
                    <a:pt x="23" y="1"/>
                  </a:cubicBezTo>
                  <a:cubicBezTo>
                    <a:pt x="23" y="1"/>
                    <a:pt x="24" y="1"/>
                    <a:pt x="24" y="2"/>
                  </a:cubicBezTo>
                  <a:cubicBezTo>
                    <a:pt x="26" y="3"/>
                    <a:pt x="27" y="6"/>
                    <a:pt x="28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30" y="11"/>
                    <a:pt x="31" y="12"/>
                    <a:pt x="32" y="13"/>
                  </a:cubicBezTo>
                  <a:cubicBezTo>
                    <a:pt x="32" y="14"/>
                    <a:pt x="32" y="14"/>
                    <a:pt x="33" y="15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7"/>
                    <a:pt x="34" y="17"/>
                    <a:pt x="35" y="17"/>
                  </a:cubicBezTo>
                  <a:cubicBezTo>
                    <a:pt x="36" y="17"/>
                    <a:pt x="37" y="16"/>
                    <a:pt x="37" y="15"/>
                  </a:cubicBezTo>
                  <a:cubicBezTo>
                    <a:pt x="36" y="12"/>
                    <a:pt x="34" y="10"/>
                    <a:pt x="33" y="7"/>
                  </a:cubicBezTo>
                  <a:cubicBezTo>
                    <a:pt x="31" y="4"/>
                    <a:pt x="27" y="2"/>
                    <a:pt x="24" y="1"/>
                  </a:cubicBezTo>
                  <a:cubicBezTo>
                    <a:pt x="21" y="0"/>
                    <a:pt x="18" y="0"/>
                    <a:pt x="15" y="0"/>
                  </a:cubicBezTo>
                </a:path>
              </a:pathLst>
            </a:custGeom>
            <a:solidFill>
              <a:srgbClr val="FFA5A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27" name="Freeform 127"/>
            <p:cNvSpPr/>
            <p:nvPr/>
          </p:nvSpPr>
          <p:spPr>
            <a:xfrm>
              <a:off x="9217812" y="2005620"/>
              <a:ext cx="11769" cy="38668"/>
            </a:xfrm>
            <a:custGeom>
              <a:avLst/>
              <a:gdLst/>
              <a:ahLst/>
              <a:cxnLst/>
              <a:rect l="l" t="t" r="r" b="b"/>
              <a:pathLst>
                <a:path w="9" h="27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2"/>
                    <a:pt x="3" y="4"/>
                    <a:pt x="3" y="5"/>
                  </a:cubicBezTo>
                  <a:cubicBezTo>
                    <a:pt x="4" y="7"/>
                    <a:pt x="4" y="9"/>
                    <a:pt x="5" y="11"/>
                  </a:cubicBezTo>
                  <a:cubicBezTo>
                    <a:pt x="5" y="16"/>
                    <a:pt x="4" y="20"/>
                    <a:pt x="1" y="24"/>
                  </a:cubicBezTo>
                  <a:cubicBezTo>
                    <a:pt x="0" y="25"/>
                    <a:pt x="1" y="27"/>
                    <a:pt x="3" y="27"/>
                  </a:cubicBezTo>
                  <a:cubicBezTo>
                    <a:pt x="3" y="27"/>
                    <a:pt x="3" y="27"/>
                    <a:pt x="4" y="27"/>
                  </a:cubicBezTo>
                  <a:cubicBezTo>
                    <a:pt x="8" y="22"/>
                    <a:pt x="9" y="17"/>
                    <a:pt x="9" y="11"/>
                  </a:cubicBezTo>
                  <a:cubicBezTo>
                    <a:pt x="8" y="9"/>
                    <a:pt x="8" y="6"/>
                    <a:pt x="7" y="4"/>
                  </a:cubicBezTo>
                  <a:cubicBezTo>
                    <a:pt x="7" y="4"/>
                    <a:pt x="6" y="3"/>
                    <a:pt x="6" y="3"/>
                  </a:cubicBezTo>
                  <a:cubicBezTo>
                    <a:pt x="4" y="2"/>
                    <a:pt x="3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</a:path>
              </a:pathLst>
            </a:custGeom>
            <a:solidFill>
              <a:srgbClr val="FFA5A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28" name="Freeform 128"/>
            <p:cNvSpPr/>
            <p:nvPr/>
          </p:nvSpPr>
          <p:spPr>
            <a:xfrm>
              <a:off x="9217812" y="2002257"/>
              <a:ext cx="10087" cy="10087"/>
            </a:xfrm>
            <a:custGeom>
              <a:avLst/>
              <a:gdLst/>
              <a:ahLst/>
              <a:cxnLst/>
              <a:rect l="l" t="t" r="r" b="b"/>
              <a:pathLst>
                <a:path w="7" h="7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3" y="4"/>
                    <a:pt x="4" y="5"/>
                    <a:pt x="6" y="6"/>
                  </a:cubicBezTo>
                  <a:cubicBezTo>
                    <a:pt x="6" y="6"/>
                    <a:pt x="7" y="7"/>
                    <a:pt x="7" y="7"/>
                  </a:cubicBezTo>
                  <a:cubicBezTo>
                    <a:pt x="6" y="5"/>
                    <a:pt x="5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</a:path>
              </a:pathLst>
            </a:custGeom>
            <a:solidFill>
              <a:srgbClr val="FFA4A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29" name="Freeform 129"/>
            <p:cNvSpPr/>
            <p:nvPr/>
          </p:nvSpPr>
          <p:spPr>
            <a:xfrm>
              <a:off x="8691606" y="1995533"/>
              <a:ext cx="15131" cy="35305"/>
            </a:xfrm>
            <a:custGeom>
              <a:avLst/>
              <a:gdLst/>
              <a:ahLst/>
              <a:cxnLst/>
              <a:rect l="l" t="t" r="r" b="b"/>
              <a:pathLst>
                <a:path w="11" h="25"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5" y="4"/>
                    <a:pt x="2" y="7"/>
                    <a:pt x="1" y="11"/>
                  </a:cubicBezTo>
                  <a:cubicBezTo>
                    <a:pt x="0" y="16"/>
                    <a:pt x="1" y="20"/>
                    <a:pt x="3" y="24"/>
                  </a:cubicBezTo>
                  <a:cubicBezTo>
                    <a:pt x="3" y="25"/>
                    <a:pt x="4" y="25"/>
                    <a:pt x="4" y="25"/>
                  </a:cubicBezTo>
                  <a:cubicBezTo>
                    <a:pt x="5" y="25"/>
                    <a:pt x="7" y="23"/>
                    <a:pt x="6" y="22"/>
                  </a:cubicBezTo>
                  <a:cubicBezTo>
                    <a:pt x="5" y="19"/>
                    <a:pt x="4" y="17"/>
                    <a:pt x="5" y="14"/>
                  </a:cubicBezTo>
                  <a:cubicBezTo>
                    <a:pt x="4" y="12"/>
                    <a:pt x="4" y="9"/>
                    <a:pt x="4" y="7"/>
                  </a:cubicBezTo>
                  <a:cubicBezTo>
                    <a:pt x="4" y="6"/>
                    <a:pt x="5" y="5"/>
                    <a:pt x="6" y="5"/>
                  </a:cubicBezTo>
                  <a:cubicBezTo>
                    <a:pt x="7" y="5"/>
                    <a:pt x="7" y="6"/>
                    <a:pt x="8" y="6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2"/>
                    <a:pt x="11" y="1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</a:path>
              </a:pathLst>
            </a:custGeom>
            <a:solidFill>
              <a:srgbClr val="FFA5A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30" name="Freeform 130"/>
            <p:cNvSpPr/>
            <p:nvPr/>
          </p:nvSpPr>
          <p:spPr>
            <a:xfrm>
              <a:off x="8698331" y="2003939"/>
              <a:ext cx="15131" cy="26899"/>
            </a:xfrm>
            <a:custGeom>
              <a:avLst/>
              <a:gdLst/>
              <a:ahLst/>
              <a:cxnLst/>
              <a:rect l="l" t="t" r="r" b="b"/>
              <a:pathLst>
                <a:path w="10" h="19">
                  <a:moveTo>
                    <a:pt x="3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12"/>
                    <a:pt x="3" y="16"/>
                    <a:pt x="7" y="19"/>
                  </a:cubicBezTo>
                  <a:cubicBezTo>
                    <a:pt x="7" y="19"/>
                    <a:pt x="8" y="19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8"/>
                    <a:pt x="10" y="16"/>
                    <a:pt x="9" y="16"/>
                  </a:cubicBezTo>
                  <a:cubicBezTo>
                    <a:pt x="5" y="12"/>
                    <a:pt x="2" y="7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</a:path>
              </a:pathLst>
            </a:custGeom>
            <a:solidFill>
              <a:srgbClr val="FFA5A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31" name="Freeform 131"/>
            <p:cNvSpPr/>
            <p:nvPr/>
          </p:nvSpPr>
          <p:spPr>
            <a:xfrm>
              <a:off x="8698331" y="2002257"/>
              <a:ext cx="5044" cy="11769"/>
            </a:xfrm>
            <a:custGeom>
              <a:avLst/>
              <a:gdLst/>
              <a:ahLst/>
              <a:cxnLst/>
              <a:rect l="l" t="t" r="r" b="b"/>
              <a:pathLst>
                <a:path w="4" h="9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0" y="7"/>
                    <a:pt x="1" y="9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5"/>
                    <a:pt x="2" y="3"/>
                    <a:pt x="4" y="1"/>
                  </a:cubicBezTo>
                  <a:cubicBezTo>
                    <a:pt x="3" y="1"/>
                    <a:pt x="3" y="0"/>
                    <a:pt x="2" y="0"/>
                  </a:cubicBezTo>
                </a:path>
              </a:pathLst>
            </a:custGeom>
            <a:solidFill>
              <a:srgbClr val="FFA4A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32" name="Freeform 132"/>
            <p:cNvSpPr/>
            <p:nvPr/>
          </p:nvSpPr>
          <p:spPr>
            <a:xfrm>
              <a:off x="9491844" y="2314955"/>
              <a:ext cx="20174" cy="18493"/>
            </a:xfrm>
            <a:custGeom>
              <a:avLst/>
              <a:gdLst/>
              <a:ahLst/>
              <a:cxnLst/>
              <a:rect l="l" t="t" r="r" b="b"/>
              <a:pathLst>
                <a:path w="14" h="13">
                  <a:moveTo>
                    <a:pt x="11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5" y="11"/>
                    <a:pt x="9" y="12"/>
                    <a:pt x="14" y="13"/>
                  </a:cubicBezTo>
                  <a:cubicBezTo>
                    <a:pt x="13" y="8"/>
                    <a:pt x="12" y="4"/>
                    <a:pt x="11" y="0"/>
                  </a:cubicBezTo>
                </a:path>
              </a:pathLst>
            </a:custGeom>
            <a:solidFill>
              <a:srgbClr val="94A8D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33" name="Freeform 133"/>
            <p:cNvSpPr/>
            <p:nvPr/>
          </p:nvSpPr>
          <p:spPr>
            <a:xfrm>
              <a:off x="9093406" y="2330087"/>
              <a:ext cx="512758" cy="583368"/>
            </a:xfrm>
            <a:custGeom>
              <a:avLst/>
              <a:gdLst/>
              <a:ahLst/>
              <a:cxnLst/>
              <a:rect l="l" t="t" r="r" b="b"/>
              <a:pathLst>
                <a:path w="362" h="412">
                  <a:moveTo>
                    <a:pt x="282" y="0"/>
                  </a:moveTo>
                  <a:cubicBezTo>
                    <a:pt x="195" y="89"/>
                    <a:pt x="195" y="89"/>
                    <a:pt x="195" y="89"/>
                  </a:cubicBezTo>
                  <a:cubicBezTo>
                    <a:pt x="248" y="176"/>
                    <a:pt x="248" y="176"/>
                    <a:pt x="248" y="176"/>
                  </a:cubicBezTo>
                  <a:cubicBezTo>
                    <a:pt x="51" y="249"/>
                    <a:pt x="51" y="249"/>
                    <a:pt x="51" y="249"/>
                  </a:cubicBezTo>
                  <a:cubicBezTo>
                    <a:pt x="33" y="268"/>
                    <a:pt x="17" y="281"/>
                    <a:pt x="8" y="284"/>
                  </a:cubicBezTo>
                  <a:cubicBezTo>
                    <a:pt x="8" y="284"/>
                    <a:pt x="8" y="284"/>
                    <a:pt x="8" y="284"/>
                  </a:cubicBezTo>
                  <a:cubicBezTo>
                    <a:pt x="8" y="284"/>
                    <a:pt x="8" y="284"/>
                    <a:pt x="8" y="284"/>
                  </a:cubicBezTo>
                  <a:cubicBezTo>
                    <a:pt x="8" y="284"/>
                    <a:pt x="7" y="284"/>
                    <a:pt x="7" y="284"/>
                  </a:cubicBezTo>
                  <a:cubicBezTo>
                    <a:pt x="6" y="285"/>
                    <a:pt x="5" y="285"/>
                    <a:pt x="3" y="285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88"/>
                    <a:pt x="3" y="289"/>
                    <a:pt x="8" y="289"/>
                  </a:cubicBezTo>
                  <a:cubicBezTo>
                    <a:pt x="8" y="289"/>
                    <a:pt x="8" y="288"/>
                    <a:pt x="8" y="288"/>
                  </a:cubicBezTo>
                  <a:cubicBezTo>
                    <a:pt x="32" y="282"/>
                    <a:pt x="32" y="282"/>
                    <a:pt x="32" y="282"/>
                  </a:cubicBezTo>
                  <a:cubicBezTo>
                    <a:pt x="32" y="282"/>
                    <a:pt x="32" y="282"/>
                    <a:pt x="32" y="282"/>
                  </a:cubicBezTo>
                  <a:cubicBezTo>
                    <a:pt x="30" y="283"/>
                    <a:pt x="29" y="286"/>
                    <a:pt x="29" y="292"/>
                  </a:cubicBezTo>
                  <a:cubicBezTo>
                    <a:pt x="59" y="297"/>
                    <a:pt x="110" y="308"/>
                    <a:pt x="157" y="329"/>
                  </a:cubicBezTo>
                  <a:cubicBezTo>
                    <a:pt x="201" y="348"/>
                    <a:pt x="240" y="385"/>
                    <a:pt x="261" y="412"/>
                  </a:cubicBezTo>
                  <a:cubicBezTo>
                    <a:pt x="261" y="412"/>
                    <a:pt x="362" y="313"/>
                    <a:pt x="296" y="2"/>
                  </a:cubicBezTo>
                  <a:cubicBezTo>
                    <a:pt x="291" y="1"/>
                    <a:pt x="287" y="0"/>
                    <a:pt x="282" y="0"/>
                  </a:cubicBezTo>
                </a:path>
              </a:pathLst>
            </a:custGeom>
            <a:solidFill>
              <a:schemeClr val="accent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34" name="Freeform 134"/>
            <p:cNvSpPr/>
            <p:nvPr/>
          </p:nvSpPr>
          <p:spPr>
            <a:xfrm>
              <a:off x="9165697" y="2456174"/>
              <a:ext cx="277394" cy="226959"/>
            </a:xfrm>
            <a:custGeom>
              <a:avLst/>
              <a:gdLst/>
              <a:ahLst/>
              <a:cxnLst/>
              <a:rect l="l" t="t" r="r" b="b"/>
              <a:pathLst>
                <a:path w="197" h="160">
                  <a:moveTo>
                    <a:pt x="144" y="0"/>
                  </a:moveTo>
                  <a:cubicBezTo>
                    <a:pt x="89" y="56"/>
                    <a:pt x="89" y="56"/>
                    <a:pt x="89" y="56"/>
                  </a:cubicBezTo>
                  <a:cubicBezTo>
                    <a:pt x="81" y="66"/>
                    <a:pt x="73" y="76"/>
                    <a:pt x="65" y="86"/>
                  </a:cubicBezTo>
                  <a:cubicBezTo>
                    <a:pt x="42" y="114"/>
                    <a:pt x="20" y="140"/>
                    <a:pt x="0" y="160"/>
                  </a:cubicBezTo>
                  <a:cubicBezTo>
                    <a:pt x="197" y="87"/>
                    <a:pt x="197" y="87"/>
                    <a:pt x="197" y="87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solidFill>
              <a:srgbClr val="9C97B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5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35" name="Freeform 135"/>
            <p:cNvSpPr/>
            <p:nvPr/>
          </p:nvSpPr>
          <p:spPr>
            <a:xfrm>
              <a:off x="9096768" y="2535190"/>
              <a:ext cx="193335" cy="198378"/>
            </a:xfrm>
            <a:custGeom>
              <a:avLst/>
              <a:gdLst/>
              <a:ahLst/>
              <a:cxnLst/>
              <a:rect l="l" t="t" r="r" b="b"/>
              <a:pathLst>
                <a:path w="137" h="140">
                  <a:moveTo>
                    <a:pt x="4" y="139"/>
                  </a:moveTo>
                  <a:cubicBezTo>
                    <a:pt x="3" y="140"/>
                    <a:pt x="2" y="140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2" y="140"/>
                    <a:pt x="3" y="140"/>
                    <a:pt x="4" y="139"/>
                  </a:cubicBezTo>
                  <a:moveTo>
                    <a:pt x="137" y="0"/>
                  </a:moveTo>
                  <a:cubicBezTo>
                    <a:pt x="132" y="5"/>
                    <a:pt x="132" y="5"/>
                    <a:pt x="132" y="5"/>
                  </a:cubicBezTo>
                  <a:cubicBezTo>
                    <a:pt x="130" y="8"/>
                    <a:pt x="128" y="11"/>
                    <a:pt x="127" y="13"/>
                  </a:cubicBezTo>
                  <a:cubicBezTo>
                    <a:pt x="122" y="19"/>
                    <a:pt x="118" y="25"/>
                    <a:pt x="113" y="30"/>
                  </a:cubicBezTo>
                  <a:cubicBezTo>
                    <a:pt x="121" y="20"/>
                    <a:pt x="129" y="10"/>
                    <a:pt x="137" y="0"/>
                  </a:cubicBezTo>
                </a:path>
              </a:pathLst>
            </a:custGeom>
            <a:solidFill>
              <a:srgbClr val="9EB3E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36" name="Freeform 136"/>
            <p:cNvSpPr/>
            <p:nvPr/>
          </p:nvSpPr>
          <p:spPr>
            <a:xfrm>
              <a:off x="9103493" y="2730206"/>
              <a:ext cx="35305" cy="13449"/>
            </a:xfrm>
            <a:custGeom>
              <a:avLst/>
              <a:gdLst/>
              <a:ahLst/>
              <a:cxnLst/>
              <a:rect l="l" t="t" r="r" b="b"/>
              <a:pathLst>
                <a:path w="24" h="10">
                  <a:moveTo>
                    <a:pt x="24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5" y="8"/>
                    <a:pt x="12" y="9"/>
                    <a:pt x="21" y="10"/>
                  </a:cubicBezTo>
                  <a:cubicBezTo>
                    <a:pt x="21" y="4"/>
                    <a:pt x="22" y="1"/>
                    <a:pt x="24" y="0"/>
                  </a:cubicBezTo>
                </a:path>
              </a:pathLst>
            </a:custGeom>
            <a:solidFill>
              <a:srgbClr val="51223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37" name="Freeform 137"/>
            <p:cNvSpPr/>
            <p:nvPr/>
          </p:nvSpPr>
          <p:spPr>
            <a:xfrm>
              <a:off x="9101812" y="2683133"/>
              <a:ext cx="63885" cy="48755"/>
            </a:xfrm>
            <a:custGeom>
              <a:avLst/>
              <a:gdLst/>
              <a:ahLst/>
              <a:cxnLst/>
              <a:rect l="l" t="t" r="r" b="b"/>
              <a:pathLst>
                <a:path w="44" h="35">
                  <a:moveTo>
                    <a:pt x="1" y="35"/>
                  </a:moveTo>
                  <a:cubicBezTo>
                    <a:pt x="1" y="35"/>
                    <a:pt x="0" y="35"/>
                    <a:pt x="0" y="35"/>
                  </a:cubicBezTo>
                  <a:cubicBezTo>
                    <a:pt x="0" y="35"/>
                    <a:pt x="1" y="35"/>
                    <a:pt x="1" y="35"/>
                  </a:cubicBezTo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6" y="19"/>
                    <a:pt x="10" y="32"/>
                    <a:pt x="1" y="35"/>
                  </a:cubicBezTo>
                  <a:cubicBezTo>
                    <a:pt x="10" y="32"/>
                    <a:pt x="26" y="19"/>
                    <a:pt x="44" y="0"/>
                  </a:cubicBezTo>
                </a:path>
              </a:pathLst>
            </a:custGeom>
            <a:solidFill>
              <a:srgbClr val="762E4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38" name="Freeform 138"/>
            <p:cNvSpPr/>
            <p:nvPr/>
          </p:nvSpPr>
          <p:spPr>
            <a:xfrm>
              <a:off x="9165697" y="2578900"/>
              <a:ext cx="90783" cy="104233"/>
            </a:xfrm>
            <a:custGeom>
              <a:avLst/>
              <a:gdLst/>
              <a:ahLst/>
              <a:cxnLst/>
              <a:rect l="l" t="t" r="r" b="b"/>
              <a:pathLst>
                <a:path w="65" h="74">
                  <a:moveTo>
                    <a:pt x="65" y="0"/>
                  </a:moveTo>
                  <a:cubicBezTo>
                    <a:pt x="42" y="28"/>
                    <a:pt x="20" y="54"/>
                    <a:pt x="0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0" y="54"/>
                    <a:pt x="42" y="28"/>
                    <a:pt x="65" y="0"/>
                  </a:cubicBezTo>
                </a:path>
              </a:pathLst>
            </a:custGeom>
            <a:solidFill>
              <a:srgbClr val="777FA8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39" name="Freeform 139"/>
            <p:cNvSpPr/>
            <p:nvPr/>
          </p:nvSpPr>
          <p:spPr>
            <a:xfrm>
              <a:off x="9096768" y="2543595"/>
              <a:ext cx="186611" cy="189973"/>
            </a:xfrm>
            <a:custGeom>
              <a:avLst/>
              <a:gdLst/>
              <a:ahLst/>
              <a:cxnLst/>
              <a:rect l="l" t="t" r="r" b="b"/>
              <a:pathLst>
                <a:path w="132" h="135">
                  <a:moveTo>
                    <a:pt x="132" y="0"/>
                  </a:moveTo>
                  <a:cubicBezTo>
                    <a:pt x="0" y="135"/>
                    <a:pt x="0" y="135"/>
                    <a:pt x="0" y="135"/>
                  </a:cubicBezTo>
                  <a:cubicBezTo>
                    <a:pt x="2" y="135"/>
                    <a:pt x="3" y="135"/>
                    <a:pt x="4" y="134"/>
                  </a:cubicBezTo>
                  <a:cubicBezTo>
                    <a:pt x="4" y="134"/>
                    <a:pt x="5" y="134"/>
                    <a:pt x="5" y="134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5" y="134"/>
                    <a:pt x="5" y="134"/>
                    <a:pt x="5" y="134"/>
                  </a:cubicBezTo>
                  <a:cubicBezTo>
                    <a:pt x="14" y="131"/>
                    <a:pt x="30" y="118"/>
                    <a:pt x="48" y="99"/>
                  </a:cubicBezTo>
                  <a:cubicBezTo>
                    <a:pt x="68" y="79"/>
                    <a:pt x="90" y="53"/>
                    <a:pt x="113" y="25"/>
                  </a:cubicBezTo>
                  <a:cubicBezTo>
                    <a:pt x="118" y="20"/>
                    <a:pt x="122" y="14"/>
                    <a:pt x="127" y="8"/>
                  </a:cubicBezTo>
                  <a:cubicBezTo>
                    <a:pt x="128" y="6"/>
                    <a:pt x="130" y="3"/>
                    <a:pt x="132" y="0"/>
                  </a:cubicBezTo>
                </a:path>
              </a:pathLst>
            </a:custGeom>
            <a:solidFill>
              <a:srgbClr val="7997D7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40" name="Freeform 140"/>
            <p:cNvSpPr/>
            <p:nvPr/>
          </p:nvSpPr>
          <p:spPr>
            <a:xfrm>
              <a:off x="8558793" y="2422551"/>
              <a:ext cx="527888" cy="507714"/>
            </a:xfrm>
            <a:custGeom>
              <a:avLst/>
              <a:gdLst/>
              <a:ahLst/>
              <a:cxnLst/>
              <a:rect l="l" t="t" r="r" b="b"/>
              <a:pathLst>
                <a:path w="373" h="359">
                  <a:moveTo>
                    <a:pt x="67" y="0"/>
                  </a:moveTo>
                  <a:cubicBezTo>
                    <a:pt x="0" y="302"/>
                    <a:pt x="131" y="359"/>
                    <a:pt x="131" y="359"/>
                  </a:cubicBezTo>
                  <a:cubicBezTo>
                    <a:pt x="153" y="327"/>
                    <a:pt x="195" y="284"/>
                    <a:pt x="238" y="262"/>
                  </a:cubicBezTo>
                  <a:cubicBezTo>
                    <a:pt x="305" y="228"/>
                    <a:pt x="373" y="223"/>
                    <a:pt x="373" y="223"/>
                  </a:cubicBezTo>
                  <a:cubicBezTo>
                    <a:pt x="362" y="215"/>
                    <a:pt x="362" y="215"/>
                    <a:pt x="362" y="215"/>
                  </a:cubicBezTo>
                  <a:cubicBezTo>
                    <a:pt x="345" y="207"/>
                    <a:pt x="323" y="191"/>
                    <a:pt x="299" y="170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5" y="79"/>
                    <a:pt x="114" y="72"/>
                    <a:pt x="146" y="57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9A364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41" name="Freeform 141"/>
            <p:cNvSpPr/>
            <p:nvPr/>
          </p:nvSpPr>
          <p:spPr>
            <a:xfrm>
              <a:off x="8679837" y="2503247"/>
              <a:ext cx="302611" cy="159712"/>
            </a:xfrm>
            <a:custGeom>
              <a:avLst/>
              <a:gdLst/>
              <a:ahLst/>
              <a:cxnLst/>
              <a:rect l="l" t="t" r="r" b="b"/>
              <a:pathLst>
                <a:path w="214" h="113">
                  <a:moveTo>
                    <a:pt x="61" y="0"/>
                  </a:moveTo>
                  <a:cubicBezTo>
                    <a:pt x="29" y="15"/>
                    <a:pt x="0" y="22"/>
                    <a:pt x="0" y="22"/>
                  </a:cubicBezTo>
                  <a:cubicBezTo>
                    <a:pt x="214" y="113"/>
                    <a:pt x="214" y="113"/>
                    <a:pt x="214" y="113"/>
                  </a:cubicBezTo>
                  <a:cubicBezTo>
                    <a:pt x="212" y="111"/>
                    <a:pt x="209" y="109"/>
                    <a:pt x="207" y="107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9C97B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42" name="Freeform 142"/>
            <p:cNvSpPr/>
            <p:nvPr/>
          </p:nvSpPr>
          <p:spPr>
            <a:xfrm>
              <a:off x="8972361" y="2654552"/>
              <a:ext cx="99190" cy="72291"/>
            </a:xfrm>
            <a:custGeom>
              <a:avLst/>
              <a:gdLst/>
              <a:ahLst/>
              <a:cxnLst/>
              <a:rect l="l" t="t" r="r" b="b"/>
              <a:pathLst>
                <a:path w="70" h="51">
                  <a:moveTo>
                    <a:pt x="0" y="0"/>
                  </a:moveTo>
                  <a:cubicBezTo>
                    <a:pt x="2" y="2"/>
                    <a:pt x="5" y="4"/>
                    <a:pt x="7" y="6"/>
                  </a:cubicBezTo>
                  <a:cubicBezTo>
                    <a:pt x="31" y="27"/>
                    <a:pt x="53" y="43"/>
                    <a:pt x="70" y="5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EB3E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43" name="Freeform 143"/>
            <p:cNvSpPr/>
            <p:nvPr/>
          </p:nvSpPr>
          <p:spPr>
            <a:xfrm>
              <a:off x="9086681" y="2308231"/>
              <a:ext cx="475772" cy="571599"/>
            </a:xfrm>
            <a:custGeom>
              <a:avLst/>
              <a:gdLst/>
              <a:ahLst/>
              <a:cxnLst/>
              <a:rect l="l" t="t" r="r" b="b"/>
              <a:pathLst>
                <a:path w="336" h="404">
                  <a:moveTo>
                    <a:pt x="216" y="0"/>
                  </a:moveTo>
                  <a:cubicBezTo>
                    <a:pt x="216" y="0"/>
                    <a:pt x="292" y="0"/>
                    <a:pt x="296" y="8"/>
                  </a:cubicBezTo>
                  <a:cubicBezTo>
                    <a:pt x="300" y="16"/>
                    <a:pt x="336" y="284"/>
                    <a:pt x="268" y="404"/>
                  </a:cubicBezTo>
                  <a:cubicBezTo>
                    <a:pt x="268" y="404"/>
                    <a:pt x="177" y="286"/>
                    <a:pt x="0" y="304"/>
                  </a:cubicBezTo>
                  <a:cubicBezTo>
                    <a:pt x="0" y="304"/>
                    <a:pt x="204" y="104"/>
                    <a:pt x="216" y="0"/>
                  </a:cubicBez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44" name="Freeform 144"/>
            <p:cNvSpPr/>
            <p:nvPr/>
          </p:nvSpPr>
          <p:spPr>
            <a:xfrm>
              <a:off x="8592416" y="2353623"/>
              <a:ext cx="500990" cy="554787"/>
            </a:xfrm>
            <a:custGeom>
              <a:avLst/>
              <a:gdLst/>
              <a:ahLst/>
              <a:cxnLst/>
              <a:rect l="l" t="t" r="r" b="b"/>
              <a:pathLst>
                <a:path w="353" h="392">
                  <a:moveTo>
                    <a:pt x="169" y="0"/>
                  </a:moveTo>
                  <a:cubicBezTo>
                    <a:pt x="169" y="0"/>
                    <a:pt x="44" y="36"/>
                    <a:pt x="41" y="44"/>
                  </a:cubicBezTo>
                  <a:cubicBezTo>
                    <a:pt x="37" y="52"/>
                    <a:pt x="0" y="290"/>
                    <a:pt x="105" y="392"/>
                  </a:cubicBezTo>
                  <a:cubicBezTo>
                    <a:pt x="105" y="392"/>
                    <a:pt x="175" y="265"/>
                    <a:pt x="353" y="272"/>
                  </a:cubicBezTo>
                  <a:cubicBezTo>
                    <a:pt x="353" y="272"/>
                    <a:pt x="187" y="103"/>
                    <a:pt x="169" y="0"/>
                  </a:cubicBez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45" name="Freeform 145"/>
            <p:cNvSpPr/>
            <p:nvPr/>
          </p:nvSpPr>
          <p:spPr>
            <a:xfrm>
              <a:off x="9074913" y="2730206"/>
              <a:ext cx="169799" cy="2942053"/>
            </a:xfrm>
            <a:custGeom>
              <a:avLst/>
              <a:gdLst/>
              <a:ahLst/>
              <a:cxnLst/>
              <a:rect l="l" t="t" r="r" b="b"/>
              <a:pathLst>
                <a:path w="119" h="2078">
                  <a:moveTo>
                    <a:pt x="12" y="6"/>
                  </a:moveTo>
                  <a:cubicBezTo>
                    <a:pt x="12" y="6"/>
                    <a:pt x="0" y="1598"/>
                    <a:pt x="52" y="2078"/>
                  </a:cubicBezTo>
                  <a:cubicBezTo>
                    <a:pt x="119" y="2058"/>
                    <a:pt x="119" y="2058"/>
                    <a:pt x="119" y="2058"/>
                  </a:cubicBezTo>
                  <a:cubicBezTo>
                    <a:pt x="119" y="2058"/>
                    <a:pt x="63" y="1643"/>
                    <a:pt x="48" y="1154"/>
                  </a:cubicBezTo>
                  <a:cubicBezTo>
                    <a:pt x="31" y="620"/>
                    <a:pt x="19" y="16"/>
                    <a:pt x="35" y="0"/>
                  </a:cubicBezTo>
                  <a:lnTo>
                    <a:pt x="12" y="6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46" name="Freeform 146"/>
            <p:cNvSpPr/>
            <p:nvPr/>
          </p:nvSpPr>
          <p:spPr>
            <a:xfrm>
              <a:off x="6874257" y="5075442"/>
              <a:ext cx="978443" cy="460641"/>
            </a:xfrm>
            <a:custGeom>
              <a:avLst/>
              <a:gdLst/>
              <a:ahLst/>
              <a:cxnLst/>
              <a:rect l="l" t="t" r="r" b="b"/>
              <a:pathLst>
                <a:path w="691" h="326">
                  <a:moveTo>
                    <a:pt x="2" y="4"/>
                  </a:moveTo>
                  <a:cubicBezTo>
                    <a:pt x="52" y="3"/>
                    <a:pt x="100" y="22"/>
                    <a:pt x="141" y="48"/>
                  </a:cubicBezTo>
                  <a:cubicBezTo>
                    <a:pt x="185" y="75"/>
                    <a:pt x="222" y="110"/>
                    <a:pt x="259" y="145"/>
                  </a:cubicBezTo>
                  <a:cubicBezTo>
                    <a:pt x="297" y="180"/>
                    <a:pt x="335" y="214"/>
                    <a:pt x="380" y="239"/>
                  </a:cubicBezTo>
                  <a:cubicBezTo>
                    <a:pt x="423" y="264"/>
                    <a:pt x="471" y="281"/>
                    <a:pt x="519" y="294"/>
                  </a:cubicBezTo>
                  <a:cubicBezTo>
                    <a:pt x="568" y="307"/>
                    <a:pt x="618" y="315"/>
                    <a:pt x="668" y="323"/>
                  </a:cubicBezTo>
                  <a:cubicBezTo>
                    <a:pt x="674" y="324"/>
                    <a:pt x="681" y="325"/>
                    <a:pt x="687" y="326"/>
                  </a:cubicBezTo>
                  <a:cubicBezTo>
                    <a:pt x="689" y="326"/>
                    <a:pt x="691" y="322"/>
                    <a:pt x="688" y="322"/>
                  </a:cubicBezTo>
                  <a:cubicBezTo>
                    <a:pt x="638" y="314"/>
                    <a:pt x="587" y="306"/>
                    <a:pt x="538" y="295"/>
                  </a:cubicBezTo>
                  <a:cubicBezTo>
                    <a:pt x="489" y="283"/>
                    <a:pt x="440" y="267"/>
                    <a:pt x="395" y="243"/>
                  </a:cubicBezTo>
                  <a:cubicBezTo>
                    <a:pt x="349" y="219"/>
                    <a:pt x="310" y="186"/>
                    <a:pt x="272" y="151"/>
                  </a:cubicBezTo>
                  <a:cubicBezTo>
                    <a:pt x="234" y="117"/>
                    <a:pt x="198" y="81"/>
                    <a:pt x="155" y="52"/>
                  </a:cubicBezTo>
                  <a:cubicBezTo>
                    <a:pt x="115" y="25"/>
                    <a:pt x="69" y="4"/>
                    <a:pt x="21" y="0"/>
                  </a:cubicBezTo>
                  <a:cubicBezTo>
                    <a:pt x="15" y="0"/>
                    <a:pt x="8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</a:path>
              </a:pathLst>
            </a:custGeom>
            <a:solidFill>
              <a:srgbClr val="80A7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47" name="Freeform 147"/>
            <p:cNvSpPr/>
            <p:nvPr/>
          </p:nvSpPr>
          <p:spPr>
            <a:xfrm>
              <a:off x="7131477" y="5139326"/>
              <a:ext cx="10087" cy="26899"/>
            </a:xfrm>
            <a:custGeom>
              <a:avLst/>
              <a:gdLst/>
              <a:ahLst/>
              <a:cxnLst/>
              <a:rect l="l" t="t" r="r" b="b"/>
              <a:pathLst>
                <a:path w="7" h="19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6"/>
                    <a:pt x="2" y="12"/>
                    <a:pt x="3" y="17"/>
                  </a:cubicBezTo>
                  <a:cubicBezTo>
                    <a:pt x="3" y="19"/>
                    <a:pt x="4" y="19"/>
                    <a:pt x="5" y="19"/>
                  </a:cubicBezTo>
                  <a:cubicBezTo>
                    <a:pt x="6" y="19"/>
                    <a:pt x="7" y="19"/>
                    <a:pt x="7" y="17"/>
                  </a:cubicBezTo>
                  <a:cubicBezTo>
                    <a:pt x="6" y="12"/>
                    <a:pt x="5" y="6"/>
                    <a:pt x="4" y="0"/>
                  </a:cubicBezTo>
                </a:path>
              </a:pathLst>
            </a:custGeom>
            <a:solidFill>
              <a:srgbClr val="5875BC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48" name="Freeform 148"/>
            <p:cNvSpPr/>
            <p:nvPr/>
          </p:nvSpPr>
          <p:spPr>
            <a:xfrm>
              <a:off x="6909562" y="5248603"/>
              <a:ext cx="250495" cy="15131"/>
            </a:xfrm>
            <a:custGeom>
              <a:avLst/>
              <a:gdLst/>
              <a:ahLst/>
              <a:cxnLst/>
              <a:rect l="l" t="t" r="r" b="b"/>
              <a:pathLst>
                <a:path w="177" h="11">
                  <a:moveTo>
                    <a:pt x="2" y="4"/>
                  </a:moveTo>
                  <a:cubicBezTo>
                    <a:pt x="47" y="9"/>
                    <a:pt x="91" y="11"/>
                    <a:pt x="136" y="11"/>
                  </a:cubicBezTo>
                  <a:cubicBezTo>
                    <a:pt x="149" y="11"/>
                    <a:pt x="162" y="11"/>
                    <a:pt x="174" y="11"/>
                  </a:cubicBezTo>
                  <a:cubicBezTo>
                    <a:pt x="177" y="11"/>
                    <a:pt x="177" y="7"/>
                    <a:pt x="174" y="7"/>
                  </a:cubicBezTo>
                  <a:cubicBezTo>
                    <a:pt x="129" y="8"/>
                    <a:pt x="85" y="7"/>
                    <a:pt x="40" y="4"/>
                  </a:cubicBezTo>
                  <a:cubicBezTo>
                    <a:pt x="27" y="3"/>
                    <a:pt x="15" y="2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lose/>
                </a:path>
              </a:pathLst>
            </a:custGeom>
            <a:solidFill>
              <a:srgbClr val="80A7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49" name="Freeform 149"/>
            <p:cNvSpPr/>
            <p:nvPr/>
          </p:nvSpPr>
          <p:spPr>
            <a:xfrm>
              <a:off x="7321449" y="5211617"/>
              <a:ext cx="48755" cy="107595"/>
            </a:xfrm>
            <a:custGeom>
              <a:avLst/>
              <a:gdLst/>
              <a:ahLst/>
              <a:cxnLst/>
              <a:rect l="l" t="t" r="r" b="b"/>
              <a:pathLst>
                <a:path w="35" h="75">
                  <a:moveTo>
                    <a:pt x="1" y="3"/>
                  </a:moveTo>
                  <a:cubicBezTo>
                    <a:pt x="11" y="26"/>
                    <a:pt x="21" y="50"/>
                    <a:pt x="30" y="73"/>
                  </a:cubicBezTo>
                  <a:cubicBezTo>
                    <a:pt x="31" y="75"/>
                    <a:pt x="35" y="74"/>
                    <a:pt x="34" y="72"/>
                  </a:cubicBezTo>
                  <a:cubicBezTo>
                    <a:pt x="24" y="48"/>
                    <a:pt x="15" y="25"/>
                    <a:pt x="5" y="2"/>
                  </a:cubicBezTo>
                  <a:cubicBezTo>
                    <a:pt x="4" y="0"/>
                    <a:pt x="0" y="1"/>
                    <a:pt x="1" y="3"/>
                  </a:cubicBezTo>
                  <a:close/>
                </a:path>
              </a:pathLst>
            </a:custGeom>
            <a:solidFill>
              <a:srgbClr val="80A7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50" name="Freeform 150"/>
            <p:cNvSpPr/>
            <p:nvPr/>
          </p:nvSpPr>
          <p:spPr>
            <a:xfrm>
              <a:off x="7178550" y="5393184"/>
              <a:ext cx="230321" cy="18493"/>
            </a:xfrm>
            <a:custGeom>
              <a:avLst/>
              <a:gdLst/>
              <a:ahLst/>
              <a:cxnLst/>
              <a:rect l="l" t="t" r="r" b="b"/>
              <a:pathLst>
                <a:path w="163" h="13">
                  <a:moveTo>
                    <a:pt x="3" y="6"/>
                  </a:moveTo>
                  <a:cubicBezTo>
                    <a:pt x="44" y="12"/>
                    <a:pt x="85" y="13"/>
                    <a:pt x="126" y="9"/>
                  </a:cubicBezTo>
                  <a:cubicBezTo>
                    <a:pt x="138" y="8"/>
                    <a:pt x="149" y="6"/>
                    <a:pt x="160" y="5"/>
                  </a:cubicBezTo>
                  <a:cubicBezTo>
                    <a:pt x="163" y="4"/>
                    <a:pt x="162" y="0"/>
                    <a:pt x="159" y="1"/>
                  </a:cubicBezTo>
                  <a:cubicBezTo>
                    <a:pt x="119" y="7"/>
                    <a:pt x="79" y="9"/>
                    <a:pt x="38" y="6"/>
                  </a:cubicBezTo>
                  <a:cubicBezTo>
                    <a:pt x="27" y="5"/>
                    <a:pt x="15" y="4"/>
                    <a:pt x="4" y="2"/>
                  </a:cubicBezTo>
                  <a:cubicBezTo>
                    <a:pt x="1" y="2"/>
                    <a:pt x="0" y="6"/>
                    <a:pt x="3" y="6"/>
                  </a:cubicBezTo>
                  <a:close/>
                </a:path>
              </a:pathLst>
            </a:custGeom>
            <a:solidFill>
              <a:srgbClr val="80A7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51" name="Freeform 151"/>
            <p:cNvSpPr/>
            <p:nvPr/>
          </p:nvSpPr>
          <p:spPr>
            <a:xfrm>
              <a:off x="7597162" y="5373010"/>
              <a:ext cx="38668" cy="109277"/>
            </a:xfrm>
            <a:custGeom>
              <a:avLst/>
              <a:gdLst/>
              <a:ahLst/>
              <a:cxnLst/>
              <a:rect l="l" t="t" r="r" b="b"/>
              <a:pathLst>
                <a:path w="27" h="77">
                  <a:moveTo>
                    <a:pt x="1" y="4"/>
                  </a:moveTo>
                  <a:cubicBezTo>
                    <a:pt x="10" y="27"/>
                    <a:pt x="17" y="51"/>
                    <a:pt x="22" y="75"/>
                  </a:cubicBezTo>
                  <a:cubicBezTo>
                    <a:pt x="23" y="77"/>
                    <a:pt x="27" y="76"/>
                    <a:pt x="26" y="74"/>
                  </a:cubicBezTo>
                  <a:cubicBezTo>
                    <a:pt x="21" y="49"/>
                    <a:pt x="14" y="26"/>
                    <a:pt x="5" y="3"/>
                  </a:cubicBezTo>
                  <a:cubicBezTo>
                    <a:pt x="4" y="0"/>
                    <a:pt x="0" y="1"/>
                    <a:pt x="1" y="4"/>
                  </a:cubicBezTo>
                  <a:close/>
                </a:path>
              </a:pathLst>
            </a:custGeom>
            <a:solidFill>
              <a:srgbClr val="80A7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52" name="Freeform 152"/>
            <p:cNvSpPr/>
            <p:nvPr/>
          </p:nvSpPr>
          <p:spPr>
            <a:xfrm>
              <a:off x="7291188" y="4460132"/>
              <a:ext cx="746441" cy="769977"/>
            </a:xfrm>
            <a:custGeom>
              <a:avLst/>
              <a:gdLst/>
              <a:ahLst/>
              <a:cxnLst/>
              <a:rect l="l" t="t" r="r" b="b"/>
              <a:pathLst>
                <a:path w="527" h="543">
                  <a:moveTo>
                    <a:pt x="9" y="10"/>
                  </a:moveTo>
                  <a:cubicBezTo>
                    <a:pt x="11" y="12"/>
                    <a:pt x="13" y="9"/>
                    <a:pt x="11" y="7"/>
                  </a:cubicBezTo>
                  <a:cubicBezTo>
                    <a:pt x="10" y="6"/>
                    <a:pt x="9" y="5"/>
                    <a:pt x="8" y="4"/>
                  </a:cubicBezTo>
                  <a:cubicBezTo>
                    <a:pt x="6" y="3"/>
                    <a:pt x="5" y="2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0" y="0"/>
                    <a:pt x="0" y="3"/>
                    <a:pt x="1" y="4"/>
                  </a:cubicBezTo>
                  <a:cubicBezTo>
                    <a:pt x="2" y="6"/>
                    <a:pt x="5" y="7"/>
                    <a:pt x="6" y="9"/>
                  </a:cubicBezTo>
                  <a:cubicBezTo>
                    <a:pt x="12" y="13"/>
                    <a:pt x="17" y="17"/>
                    <a:pt x="22" y="21"/>
                  </a:cubicBezTo>
                  <a:cubicBezTo>
                    <a:pt x="47" y="40"/>
                    <a:pt x="72" y="59"/>
                    <a:pt x="97" y="78"/>
                  </a:cubicBezTo>
                  <a:cubicBezTo>
                    <a:pt x="126" y="100"/>
                    <a:pt x="155" y="124"/>
                    <a:pt x="179" y="153"/>
                  </a:cubicBezTo>
                  <a:cubicBezTo>
                    <a:pt x="190" y="167"/>
                    <a:pt x="201" y="182"/>
                    <a:pt x="208" y="199"/>
                  </a:cubicBezTo>
                  <a:cubicBezTo>
                    <a:pt x="217" y="218"/>
                    <a:pt x="223" y="237"/>
                    <a:pt x="228" y="257"/>
                  </a:cubicBezTo>
                  <a:cubicBezTo>
                    <a:pt x="233" y="277"/>
                    <a:pt x="237" y="297"/>
                    <a:pt x="244" y="316"/>
                  </a:cubicBezTo>
                  <a:cubicBezTo>
                    <a:pt x="249" y="332"/>
                    <a:pt x="256" y="348"/>
                    <a:pt x="264" y="363"/>
                  </a:cubicBezTo>
                  <a:cubicBezTo>
                    <a:pt x="280" y="391"/>
                    <a:pt x="302" y="416"/>
                    <a:pt x="326" y="437"/>
                  </a:cubicBezTo>
                  <a:cubicBezTo>
                    <a:pt x="351" y="459"/>
                    <a:pt x="378" y="478"/>
                    <a:pt x="408" y="494"/>
                  </a:cubicBezTo>
                  <a:cubicBezTo>
                    <a:pt x="437" y="510"/>
                    <a:pt x="468" y="523"/>
                    <a:pt x="500" y="534"/>
                  </a:cubicBezTo>
                  <a:cubicBezTo>
                    <a:pt x="508" y="537"/>
                    <a:pt x="516" y="540"/>
                    <a:pt x="523" y="542"/>
                  </a:cubicBezTo>
                  <a:cubicBezTo>
                    <a:pt x="526" y="543"/>
                    <a:pt x="527" y="539"/>
                    <a:pt x="524" y="538"/>
                  </a:cubicBezTo>
                  <a:cubicBezTo>
                    <a:pt x="498" y="530"/>
                    <a:pt x="473" y="520"/>
                    <a:pt x="448" y="509"/>
                  </a:cubicBezTo>
                  <a:cubicBezTo>
                    <a:pt x="423" y="498"/>
                    <a:pt x="398" y="485"/>
                    <a:pt x="375" y="470"/>
                  </a:cubicBezTo>
                  <a:cubicBezTo>
                    <a:pt x="353" y="455"/>
                    <a:pt x="332" y="439"/>
                    <a:pt x="313" y="420"/>
                  </a:cubicBezTo>
                  <a:cubicBezTo>
                    <a:pt x="294" y="401"/>
                    <a:pt x="278" y="380"/>
                    <a:pt x="265" y="356"/>
                  </a:cubicBezTo>
                  <a:cubicBezTo>
                    <a:pt x="251" y="329"/>
                    <a:pt x="242" y="300"/>
                    <a:pt x="235" y="270"/>
                  </a:cubicBezTo>
                  <a:cubicBezTo>
                    <a:pt x="227" y="239"/>
                    <a:pt x="219" y="208"/>
                    <a:pt x="203" y="180"/>
                  </a:cubicBezTo>
                  <a:cubicBezTo>
                    <a:pt x="188" y="154"/>
                    <a:pt x="167" y="132"/>
                    <a:pt x="145" y="112"/>
                  </a:cubicBezTo>
                  <a:cubicBezTo>
                    <a:pt x="122" y="91"/>
                    <a:pt x="97" y="73"/>
                    <a:pt x="73" y="54"/>
                  </a:cubicBezTo>
                  <a:cubicBezTo>
                    <a:pt x="55" y="41"/>
                    <a:pt x="38" y="28"/>
                    <a:pt x="21" y="15"/>
                  </a:cubicBezTo>
                  <a:cubicBezTo>
                    <a:pt x="15" y="10"/>
                    <a:pt x="10" y="6"/>
                    <a:pt x="4" y="2"/>
                  </a:cubicBezTo>
                  <a:cubicBezTo>
                    <a:pt x="3" y="1"/>
                    <a:pt x="5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3" y="5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5"/>
                    <a:pt x="3" y="6"/>
                    <a:pt x="4" y="6"/>
                  </a:cubicBezTo>
                  <a:cubicBezTo>
                    <a:pt x="5" y="7"/>
                    <a:pt x="7" y="8"/>
                    <a:pt x="8" y="9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9" y="8"/>
                    <a:pt x="9" y="8"/>
                    <a:pt x="9" y="7"/>
                  </a:cubicBezTo>
                  <a:cubicBezTo>
                    <a:pt x="9" y="6"/>
                    <a:pt x="10" y="7"/>
                    <a:pt x="11" y="7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9" y="5"/>
                    <a:pt x="7" y="8"/>
                    <a:pt x="9" y="10"/>
                  </a:cubicBezTo>
                </a:path>
              </a:pathLst>
            </a:custGeom>
            <a:solidFill>
              <a:srgbClr val="78B9F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53" name="Freeform 153"/>
            <p:cNvSpPr/>
            <p:nvPr/>
          </p:nvSpPr>
          <p:spPr>
            <a:xfrm>
              <a:off x="7161738" y="4515612"/>
              <a:ext cx="285799" cy="48755"/>
            </a:xfrm>
            <a:custGeom>
              <a:avLst/>
              <a:gdLst/>
              <a:ahLst/>
              <a:cxnLst/>
              <a:rect l="l" t="t" r="r" b="b"/>
              <a:pathLst>
                <a:path w="202" h="34">
                  <a:moveTo>
                    <a:pt x="2" y="5"/>
                  </a:moveTo>
                  <a:cubicBezTo>
                    <a:pt x="52" y="20"/>
                    <a:pt x="104" y="30"/>
                    <a:pt x="156" y="33"/>
                  </a:cubicBezTo>
                  <a:cubicBezTo>
                    <a:pt x="170" y="34"/>
                    <a:pt x="185" y="34"/>
                    <a:pt x="200" y="34"/>
                  </a:cubicBezTo>
                  <a:cubicBezTo>
                    <a:pt x="202" y="34"/>
                    <a:pt x="202" y="30"/>
                    <a:pt x="200" y="30"/>
                  </a:cubicBezTo>
                  <a:cubicBezTo>
                    <a:pt x="148" y="30"/>
                    <a:pt x="96" y="24"/>
                    <a:pt x="46" y="12"/>
                  </a:cubicBezTo>
                  <a:cubicBezTo>
                    <a:pt x="31" y="9"/>
                    <a:pt x="17" y="5"/>
                    <a:pt x="3" y="1"/>
                  </a:cubicBezTo>
                  <a:cubicBezTo>
                    <a:pt x="1" y="0"/>
                    <a:pt x="0" y="4"/>
                    <a:pt x="2" y="5"/>
                  </a:cubicBezTo>
                </a:path>
              </a:pathLst>
            </a:custGeom>
            <a:solidFill>
              <a:srgbClr val="78B9F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54" name="Freeform 154"/>
            <p:cNvSpPr/>
            <p:nvPr/>
          </p:nvSpPr>
          <p:spPr>
            <a:xfrm>
              <a:off x="7664409" y="4756019"/>
              <a:ext cx="23536" cy="176524"/>
            </a:xfrm>
            <a:custGeom>
              <a:avLst/>
              <a:gdLst/>
              <a:ahLst/>
              <a:cxnLst/>
              <a:rect l="l" t="t" r="r" b="b"/>
              <a:pathLst>
                <a:path w="16" h="124">
                  <a:moveTo>
                    <a:pt x="12" y="2"/>
                  </a:moveTo>
                  <a:cubicBezTo>
                    <a:pt x="11" y="42"/>
                    <a:pt x="7" y="82"/>
                    <a:pt x="0" y="121"/>
                  </a:cubicBezTo>
                  <a:cubicBezTo>
                    <a:pt x="0" y="123"/>
                    <a:pt x="4" y="124"/>
                    <a:pt x="4" y="122"/>
                  </a:cubicBezTo>
                  <a:cubicBezTo>
                    <a:pt x="11" y="82"/>
                    <a:pt x="15" y="42"/>
                    <a:pt x="16" y="2"/>
                  </a:cubicBezTo>
                  <a:cubicBezTo>
                    <a:pt x="16" y="0"/>
                    <a:pt x="12" y="0"/>
                    <a:pt x="12" y="2"/>
                  </a:cubicBezTo>
                </a:path>
              </a:pathLst>
            </a:custGeom>
            <a:solidFill>
              <a:srgbClr val="2458D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55" name="Freeform 155"/>
            <p:cNvSpPr/>
            <p:nvPr/>
          </p:nvSpPr>
          <p:spPr>
            <a:xfrm>
              <a:off x="7546726" y="5112428"/>
              <a:ext cx="307655" cy="50435"/>
            </a:xfrm>
            <a:custGeom>
              <a:avLst/>
              <a:gdLst/>
              <a:ahLst/>
              <a:cxnLst/>
              <a:rect l="l" t="t" r="r" b="b"/>
              <a:pathLst>
                <a:path w="218" h="36">
                  <a:moveTo>
                    <a:pt x="2" y="4"/>
                  </a:moveTo>
                  <a:cubicBezTo>
                    <a:pt x="57" y="16"/>
                    <a:pt x="112" y="25"/>
                    <a:pt x="168" y="31"/>
                  </a:cubicBezTo>
                  <a:cubicBezTo>
                    <a:pt x="184" y="33"/>
                    <a:pt x="200" y="34"/>
                    <a:pt x="216" y="36"/>
                  </a:cubicBezTo>
                  <a:cubicBezTo>
                    <a:pt x="218" y="36"/>
                    <a:pt x="218" y="32"/>
                    <a:pt x="216" y="32"/>
                  </a:cubicBezTo>
                  <a:cubicBezTo>
                    <a:pt x="160" y="27"/>
                    <a:pt x="104" y="19"/>
                    <a:pt x="49" y="9"/>
                  </a:cubicBezTo>
                  <a:cubicBezTo>
                    <a:pt x="34" y="6"/>
                    <a:pt x="19" y="3"/>
                    <a:pt x="3" y="0"/>
                  </a:cubicBezTo>
                  <a:cubicBezTo>
                    <a:pt x="1" y="0"/>
                    <a:pt x="0" y="3"/>
                    <a:pt x="2" y="4"/>
                  </a:cubicBezTo>
                </a:path>
              </a:pathLst>
            </a:custGeom>
            <a:solidFill>
              <a:srgbClr val="78B9F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56" name="Freeform 156"/>
            <p:cNvSpPr/>
            <p:nvPr/>
          </p:nvSpPr>
          <p:spPr>
            <a:xfrm>
              <a:off x="10445069" y="4248305"/>
              <a:ext cx="917920" cy="904471"/>
            </a:xfrm>
            <a:custGeom>
              <a:avLst/>
              <a:gdLst/>
              <a:ahLst/>
              <a:cxnLst/>
              <a:rect l="l" t="t" r="r" b="b"/>
              <a:pathLst>
                <a:path w="648" h="639">
                  <a:moveTo>
                    <a:pt x="3" y="632"/>
                  </a:moveTo>
                  <a:cubicBezTo>
                    <a:pt x="64" y="639"/>
                    <a:pt x="125" y="608"/>
                    <a:pt x="155" y="555"/>
                  </a:cubicBezTo>
                  <a:cubicBezTo>
                    <a:pt x="187" y="499"/>
                    <a:pt x="185" y="433"/>
                    <a:pt x="195" y="371"/>
                  </a:cubicBezTo>
                  <a:cubicBezTo>
                    <a:pt x="200" y="340"/>
                    <a:pt x="208" y="309"/>
                    <a:pt x="221" y="280"/>
                  </a:cubicBezTo>
                  <a:cubicBezTo>
                    <a:pt x="234" y="252"/>
                    <a:pt x="250" y="225"/>
                    <a:pt x="270" y="201"/>
                  </a:cubicBezTo>
                  <a:cubicBezTo>
                    <a:pt x="310" y="150"/>
                    <a:pt x="362" y="109"/>
                    <a:pt x="420" y="79"/>
                  </a:cubicBezTo>
                  <a:cubicBezTo>
                    <a:pt x="482" y="46"/>
                    <a:pt x="550" y="24"/>
                    <a:pt x="619" y="10"/>
                  </a:cubicBezTo>
                  <a:cubicBezTo>
                    <a:pt x="628" y="8"/>
                    <a:pt x="636" y="6"/>
                    <a:pt x="645" y="5"/>
                  </a:cubicBezTo>
                  <a:cubicBezTo>
                    <a:pt x="648" y="4"/>
                    <a:pt x="646" y="0"/>
                    <a:pt x="644" y="1"/>
                  </a:cubicBezTo>
                  <a:cubicBezTo>
                    <a:pt x="575" y="14"/>
                    <a:pt x="506" y="33"/>
                    <a:pt x="443" y="63"/>
                  </a:cubicBezTo>
                  <a:cubicBezTo>
                    <a:pt x="384" y="91"/>
                    <a:pt x="329" y="128"/>
                    <a:pt x="285" y="177"/>
                  </a:cubicBezTo>
                  <a:cubicBezTo>
                    <a:pt x="243" y="223"/>
                    <a:pt x="211" y="278"/>
                    <a:pt x="197" y="338"/>
                  </a:cubicBezTo>
                  <a:cubicBezTo>
                    <a:pt x="183" y="400"/>
                    <a:pt x="187" y="466"/>
                    <a:pt x="164" y="526"/>
                  </a:cubicBezTo>
                  <a:cubicBezTo>
                    <a:pt x="153" y="555"/>
                    <a:pt x="135" y="581"/>
                    <a:pt x="110" y="599"/>
                  </a:cubicBezTo>
                  <a:cubicBezTo>
                    <a:pt x="85" y="617"/>
                    <a:pt x="56" y="628"/>
                    <a:pt x="25" y="629"/>
                  </a:cubicBezTo>
                  <a:cubicBezTo>
                    <a:pt x="18" y="629"/>
                    <a:pt x="10" y="629"/>
                    <a:pt x="3" y="628"/>
                  </a:cubicBezTo>
                  <a:cubicBezTo>
                    <a:pt x="0" y="628"/>
                    <a:pt x="0" y="632"/>
                    <a:pt x="3" y="632"/>
                  </a:cubicBezTo>
                </a:path>
              </a:pathLst>
            </a:custGeom>
            <a:solidFill>
              <a:srgbClr val="78B9F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57" name="Freeform 157"/>
            <p:cNvSpPr/>
            <p:nvPr/>
          </p:nvSpPr>
          <p:spPr>
            <a:xfrm>
              <a:off x="11028436" y="4128942"/>
              <a:ext cx="107595" cy="220234"/>
            </a:xfrm>
            <a:custGeom>
              <a:avLst/>
              <a:gdLst/>
              <a:ahLst/>
              <a:cxnLst/>
              <a:rect l="l" t="t" r="r" b="b"/>
              <a:pathLst>
                <a:path w="76" h="156">
                  <a:moveTo>
                    <a:pt x="14" y="151"/>
                  </a:moveTo>
                  <a:cubicBezTo>
                    <a:pt x="0" y="136"/>
                    <a:pt x="6" y="113"/>
                    <a:pt x="14" y="96"/>
                  </a:cubicBezTo>
                  <a:cubicBezTo>
                    <a:pt x="18" y="86"/>
                    <a:pt x="24" y="77"/>
                    <a:pt x="30" y="67"/>
                  </a:cubicBezTo>
                  <a:cubicBezTo>
                    <a:pt x="36" y="57"/>
                    <a:pt x="42" y="47"/>
                    <a:pt x="49" y="37"/>
                  </a:cubicBezTo>
                  <a:cubicBezTo>
                    <a:pt x="57" y="26"/>
                    <a:pt x="66" y="16"/>
                    <a:pt x="74" y="5"/>
                  </a:cubicBezTo>
                  <a:cubicBezTo>
                    <a:pt x="76" y="3"/>
                    <a:pt x="73" y="0"/>
                    <a:pt x="72" y="2"/>
                  </a:cubicBezTo>
                  <a:cubicBezTo>
                    <a:pt x="55" y="22"/>
                    <a:pt x="40" y="42"/>
                    <a:pt x="27" y="63"/>
                  </a:cubicBezTo>
                  <a:cubicBezTo>
                    <a:pt x="16" y="82"/>
                    <a:pt x="4" y="102"/>
                    <a:pt x="2" y="124"/>
                  </a:cubicBezTo>
                  <a:cubicBezTo>
                    <a:pt x="1" y="135"/>
                    <a:pt x="4" y="146"/>
                    <a:pt x="11" y="154"/>
                  </a:cubicBezTo>
                  <a:cubicBezTo>
                    <a:pt x="13" y="156"/>
                    <a:pt x="16" y="153"/>
                    <a:pt x="14" y="151"/>
                  </a:cubicBezTo>
                  <a:close/>
                </a:path>
              </a:pathLst>
            </a:custGeom>
            <a:solidFill>
              <a:srgbClr val="78B9F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5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58" name="Freeform 158"/>
            <p:cNvSpPr/>
            <p:nvPr/>
          </p:nvSpPr>
          <p:spPr>
            <a:xfrm>
              <a:off x="10764492" y="4572772"/>
              <a:ext cx="225277" cy="58842"/>
            </a:xfrm>
            <a:custGeom>
              <a:avLst/>
              <a:gdLst/>
              <a:ahLst/>
              <a:cxnLst/>
              <a:rect l="l" t="t" r="r" b="b"/>
              <a:pathLst>
                <a:path w="160" h="42">
                  <a:moveTo>
                    <a:pt x="3" y="35"/>
                  </a:moveTo>
                  <a:cubicBezTo>
                    <a:pt x="44" y="42"/>
                    <a:pt x="85" y="27"/>
                    <a:pt x="124" y="14"/>
                  </a:cubicBezTo>
                  <a:cubicBezTo>
                    <a:pt x="135" y="11"/>
                    <a:pt x="146" y="7"/>
                    <a:pt x="158" y="4"/>
                  </a:cubicBezTo>
                  <a:cubicBezTo>
                    <a:pt x="160" y="3"/>
                    <a:pt x="159" y="0"/>
                    <a:pt x="157" y="0"/>
                  </a:cubicBezTo>
                  <a:cubicBezTo>
                    <a:pt x="117" y="11"/>
                    <a:pt x="79" y="29"/>
                    <a:pt x="38" y="32"/>
                  </a:cubicBezTo>
                  <a:cubicBezTo>
                    <a:pt x="27" y="33"/>
                    <a:pt x="15" y="33"/>
                    <a:pt x="4" y="31"/>
                  </a:cubicBezTo>
                  <a:cubicBezTo>
                    <a:pt x="2" y="31"/>
                    <a:pt x="0" y="34"/>
                    <a:pt x="3" y="35"/>
                  </a:cubicBezTo>
                </a:path>
              </a:pathLst>
            </a:custGeom>
            <a:solidFill>
              <a:srgbClr val="78B9F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59" name="Freeform 159"/>
            <p:cNvSpPr/>
            <p:nvPr/>
          </p:nvSpPr>
          <p:spPr>
            <a:xfrm>
              <a:off x="10576200" y="4752657"/>
              <a:ext cx="116001" cy="163074"/>
            </a:xfrm>
            <a:custGeom>
              <a:avLst/>
              <a:gdLst/>
              <a:ahLst/>
              <a:cxnLst/>
              <a:rect l="l" t="t" r="r" b="b"/>
              <a:pathLst>
                <a:path w="83" h="116">
                  <a:moveTo>
                    <a:pt x="80" y="112"/>
                  </a:moveTo>
                  <a:cubicBezTo>
                    <a:pt x="47" y="97"/>
                    <a:pt x="21" y="68"/>
                    <a:pt x="10" y="33"/>
                  </a:cubicBezTo>
                  <a:cubicBezTo>
                    <a:pt x="6" y="23"/>
                    <a:pt x="4" y="13"/>
                    <a:pt x="4" y="2"/>
                  </a:cubicBezTo>
                  <a:cubicBezTo>
                    <a:pt x="4" y="0"/>
                    <a:pt x="0" y="0"/>
                    <a:pt x="0" y="2"/>
                  </a:cubicBezTo>
                  <a:cubicBezTo>
                    <a:pt x="2" y="40"/>
                    <a:pt x="21" y="76"/>
                    <a:pt x="51" y="99"/>
                  </a:cubicBezTo>
                  <a:cubicBezTo>
                    <a:pt x="59" y="105"/>
                    <a:pt x="69" y="111"/>
                    <a:pt x="78" y="115"/>
                  </a:cubicBezTo>
                  <a:cubicBezTo>
                    <a:pt x="81" y="116"/>
                    <a:pt x="83" y="113"/>
                    <a:pt x="80" y="112"/>
                  </a:cubicBezTo>
                </a:path>
              </a:pathLst>
            </a:custGeom>
            <a:solidFill>
              <a:srgbClr val="78B9F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60" name="Freeform 160"/>
            <p:cNvSpPr/>
            <p:nvPr/>
          </p:nvSpPr>
          <p:spPr>
            <a:xfrm>
              <a:off x="10561070" y="4725758"/>
              <a:ext cx="1065864" cy="739716"/>
            </a:xfrm>
            <a:custGeom>
              <a:avLst/>
              <a:gdLst/>
              <a:ahLst/>
              <a:cxnLst/>
              <a:rect l="l" t="t" r="r" b="b"/>
              <a:pathLst>
                <a:path w="752" h="523">
                  <a:moveTo>
                    <a:pt x="4" y="522"/>
                  </a:moveTo>
                  <a:cubicBezTo>
                    <a:pt x="30" y="510"/>
                    <a:pt x="53" y="493"/>
                    <a:pt x="74" y="474"/>
                  </a:cubicBezTo>
                  <a:cubicBezTo>
                    <a:pt x="97" y="454"/>
                    <a:pt x="119" y="432"/>
                    <a:pt x="141" y="410"/>
                  </a:cubicBezTo>
                  <a:cubicBezTo>
                    <a:pt x="187" y="365"/>
                    <a:pt x="233" y="320"/>
                    <a:pt x="279" y="276"/>
                  </a:cubicBezTo>
                  <a:cubicBezTo>
                    <a:pt x="320" y="236"/>
                    <a:pt x="362" y="197"/>
                    <a:pt x="407" y="161"/>
                  </a:cubicBezTo>
                  <a:cubicBezTo>
                    <a:pt x="451" y="126"/>
                    <a:pt x="499" y="93"/>
                    <a:pt x="550" y="68"/>
                  </a:cubicBezTo>
                  <a:cubicBezTo>
                    <a:pt x="606" y="40"/>
                    <a:pt x="666" y="24"/>
                    <a:pt x="727" y="9"/>
                  </a:cubicBezTo>
                  <a:cubicBezTo>
                    <a:pt x="735" y="8"/>
                    <a:pt x="742" y="6"/>
                    <a:pt x="750" y="4"/>
                  </a:cubicBezTo>
                  <a:cubicBezTo>
                    <a:pt x="752" y="3"/>
                    <a:pt x="751" y="0"/>
                    <a:pt x="749" y="0"/>
                  </a:cubicBezTo>
                  <a:cubicBezTo>
                    <a:pt x="688" y="15"/>
                    <a:pt x="626" y="29"/>
                    <a:pt x="569" y="55"/>
                  </a:cubicBezTo>
                  <a:cubicBezTo>
                    <a:pt x="517" y="78"/>
                    <a:pt x="468" y="109"/>
                    <a:pt x="423" y="143"/>
                  </a:cubicBezTo>
                  <a:cubicBezTo>
                    <a:pt x="378" y="178"/>
                    <a:pt x="335" y="216"/>
                    <a:pt x="294" y="256"/>
                  </a:cubicBezTo>
                  <a:cubicBezTo>
                    <a:pt x="248" y="299"/>
                    <a:pt x="204" y="344"/>
                    <a:pt x="159" y="387"/>
                  </a:cubicBezTo>
                  <a:cubicBezTo>
                    <a:pt x="135" y="410"/>
                    <a:pt x="113" y="433"/>
                    <a:pt x="89" y="455"/>
                  </a:cubicBezTo>
                  <a:cubicBezTo>
                    <a:pt x="68" y="475"/>
                    <a:pt x="46" y="494"/>
                    <a:pt x="21" y="509"/>
                  </a:cubicBezTo>
                  <a:cubicBezTo>
                    <a:pt x="15" y="512"/>
                    <a:pt x="9" y="516"/>
                    <a:pt x="2" y="519"/>
                  </a:cubicBezTo>
                  <a:cubicBezTo>
                    <a:pt x="0" y="520"/>
                    <a:pt x="2" y="523"/>
                    <a:pt x="4" y="522"/>
                  </a:cubicBezTo>
                  <a:close/>
                </a:path>
              </a:pathLst>
            </a:custGeom>
            <a:solidFill>
              <a:srgbClr val="80A7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61" name="Freeform 161"/>
            <p:cNvSpPr/>
            <p:nvPr/>
          </p:nvSpPr>
          <p:spPr>
            <a:xfrm>
              <a:off x="11258757" y="4665236"/>
              <a:ext cx="131131" cy="151306"/>
            </a:xfrm>
            <a:custGeom>
              <a:avLst/>
              <a:gdLst/>
              <a:ahLst/>
              <a:cxnLst/>
              <a:rect l="l" t="t" r="r" b="b"/>
              <a:pathLst>
                <a:path w="92" h="107">
                  <a:moveTo>
                    <a:pt x="5" y="104"/>
                  </a:moveTo>
                  <a:cubicBezTo>
                    <a:pt x="18" y="72"/>
                    <a:pt x="39" y="44"/>
                    <a:pt x="65" y="22"/>
                  </a:cubicBezTo>
                  <a:cubicBezTo>
                    <a:pt x="73" y="16"/>
                    <a:pt x="81" y="10"/>
                    <a:pt x="89" y="5"/>
                  </a:cubicBezTo>
                  <a:cubicBezTo>
                    <a:pt x="92" y="4"/>
                    <a:pt x="90" y="0"/>
                    <a:pt x="87" y="2"/>
                  </a:cubicBezTo>
                  <a:cubicBezTo>
                    <a:pt x="57" y="20"/>
                    <a:pt x="32" y="46"/>
                    <a:pt x="14" y="76"/>
                  </a:cubicBezTo>
                  <a:cubicBezTo>
                    <a:pt x="9" y="85"/>
                    <a:pt x="5" y="94"/>
                    <a:pt x="1" y="103"/>
                  </a:cubicBezTo>
                  <a:cubicBezTo>
                    <a:pt x="0" y="106"/>
                    <a:pt x="4" y="107"/>
                    <a:pt x="5" y="104"/>
                  </a:cubicBezTo>
                  <a:close/>
                </a:path>
              </a:pathLst>
            </a:custGeom>
            <a:solidFill>
              <a:srgbClr val="80A7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62" name="Freeform 162"/>
            <p:cNvSpPr/>
            <p:nvPr/>
          </p:nvSpPr>
          <p:spPr>
            <a:xfrm>
              <a:off x="11173017" y="4945992"/>
              <a:ext cx="171480" cy="45392"/>
            </a:xfrm>
            <a:custGeom>
              <a:avLst/>
              <a:gdLst/>
              <a:ahLst/>
              <a:cxnLst/>
              <a:rect l="l" t="t" r="r" b="b"/>
              <a:pathLst>
                <a:path w="121" h="32">
                  <a:moveTo>
                    <a:pt x="2" y="4"/>
                  </a:moveTo>
                  <a:cubicBezTo>
                    <a:pt x="40" y="17"/>
                    <a:pt x="78" y="26"/>
                    <a:pt x="118" y="31"/>
                  </a:cubicBezTo>
                  <a:cubicBezTo>
                    <a:pt x="120" y="32"/>
                    <a:pt x="121" y="28"/>
                    <a:pt x="119" y="28"/>
                  </a:cubicBezTo>
                  <a:cubicBezTo>
                    <a:pt x="80" y="22"/>
                    <a:pt x="41" y="13"/>
                    <a:pt x="3" y="0"/>
                  </a:cubicBezTo>
                  <a:cubicBezTo>
                    <a:pt x="1" y="0"/>
                    <a:pt x="0" y="3"/>
                    <a:pt x="2" y="4"/>
                  </a:cubicBezTo>
                  <a:close/>
                </a:path>
              </a:pathLst>
            </a:custGeom>
            <a:solidFill>
              <a:srgbClr val="80A7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63" name="Freeform 163"/>
            <p:cNvSpPr/>
            <p:nvPr/>
          </p:nvSpPr>
          <p:spPr>
            <a:xfrm>
              <a:off x="10720781" y="5305763"/>
              <a:ext cx="195016" cy="26899"/>
            </a:xfrm>
            <a:custGeom>
              <a:avLst/>
              <a:gdLst/>
              <a:ahLst/>
              <a:cxnLst/>
              <a:rect l="l" t="t" r="r" b="b"/>
              <a:pathLst>
                <a:path w="137" h="19">
                  <a:moveTo>
                    <a:pt x="2" y="17"/>
                  </a:moveTo>
                  <a:cubicBezTo>
                    <a:pt x="37" y="19"/>
                    <a:pt x="71" y="16"/>
                    <a:pt x="105" y="10"/>
                  </a:cubicBezTo>
                  <a:cubicBezTo>
                    <a:pt x="115" y="9"/>
                    <a:pt x="125" y="7"/>
                    <a:pt x="134" y="4"/>
                  </a:cubicBezTo>
                  <a:cubicBezTo>
                    <a:pt x="137" y="4"/>
                    <a:pt x="136" y="0"/>
                    <a:pt x="133" y="1"/>
                  </a:cubicBezTo>
                  <a:cubicBezTo>
                    <a:pt x="100" y="9"/>
                    <a:pt x="66" y="13"/>
                    <a:pt x="31" y="14"/>
                  </a:cubicBezTo>
                  <a:cubicBezTo>
                    <a:pt x="22" y="14"/>
                    <a:pt x="12" y="13"/>
                    <a:pt x="2" y="13"/>
                  </a:cubicBezTo>
                  <a:cubicBezTo>
                    <a:pt x="0" y="13"/>
                    <a:pt x="0" y="17"/>
                    <a:pt x="2" y="17"/>
                  </a:cubicBezTo>
                  <a:close/>
                </a:path>
              </a:pathLst>
            </a:custGeom>
            <a:solidFill>
              <a:srgbClr val="80A7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64" name="Freeform 164"/>
            <p:cNvSpPr/>
            <p:nvPr/>
          </p:nvSpPr>
          <p:spPr>
            <a:xfrm>
              <a:off x="10862000" y="3190847"/>
              <a:ext cx="363133" cy="344641"/>
            </a:xfrm>
            <a:custGeom>
              <a:avLst/>
              <a:gdLst/>
              <a:ahLst/>
              <a:cxnLst/>
              <a:rect l="l" t="t" r="r" b="b"/>
              <a:pathLst>
                <a:path w="257" h="243">
                  <a:moveTo>
                    <a:pt x="5" y="241"/>
                  </a:moveTo>
                  <a:cubicBezTo>
                    <a:pt x="32" y="206"/>
                    <a:pt x="62" y="172"/>
                    <a:pt x="94" y="140"/>
                  </a:cubicBezTo>
                  <a:cubicBezTo>
                    <a:pt x="126" y="109"/>
                    <a:pt x="159" y="78"/>
                    <a:pt x="194" y="50"/>
                  </a:cubicBezTo>
                  <a:cubicBezTo>
                    <a:pt x="214" y="34"/>
                    <a:pt x="234" y="19"/>
                    <a:pt x="255" y="4"/>
                  </a:cubicBezTo>
                  <a:cubicBezTo>
                    <a:pt x="257" y="3"/>
                    <a:pt x="255" y="0"/>
                    <a:pt x="253" y="1"/>
                  </a:cubicBezTo>
                  <a:cubicBezTo>
                    <a:pt x="216" y="27"/>
                    <a:pt x="180" y="55"/>
                    <a:pt x="147" y="85"/>
                  </a:cubicBezTo>
                  <a:cubicBezTo>
                    <a:pt x="113" y="115"/>
                    <a:pt x="81" y="147"/>
                    <a:pt x="51" y="180"/>
                  </a:cubicBezTo>
                  <a:cubicBezTo>
                    <a:pt x="34" y="199"/>
                    <a:pt x="18" y="218"/>
                    <a:pt x="2" y="238"/>
                  </a:cubicBezTo>
                  <a:cubicBezTo>
                    <a:pt x="0" y="240"/>
                    <a:pt x="3" y="243"/>
                    <a:pt x="5" y="241"/>
                  </a:cubicBezTo>
                  <a:close/>
                </a:path>
              </a:pathLst>
            </a:custGeom>
            <a:solidFill>
              <a:srgbClr val="80A7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165" name="Freeform 165"/>
            <p:cNvSpPr/>
            <p:nvPr/>
          </p:nvSpPr>
          <p:spPr>
            <a:xfrm>
              <a:off x="10113878" y="4481988"/>
              <a:ext cx="495947" cy="55479"/>
            </a:xfrm>
            <a:custGeom>
              <a:avLst/>
              <a:gdLst/>
              <a:ahLst/>
              <a:cxnLst/>
              <a:rect l="l" t="t" r="r" b="b"/>
              <a:pathLst>
                <a:path w="295" h="33">
                  <a:moveTo>
                    <a:pt x="0" y="33"/>
                  </a:moveTo>
                  <a:lnTo>
                    <a:pt x="295" y="5"/>
                  </a:lnTo>
                  <a:lnTo>
                    <a:pt x="294" y="0"/>
                  </a:lnTo>
                  <a:lnTo>
                    <a:pt x="0" y="28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66" name="Freeform 166"/>
            <p:cNvSpPr/>
            <p:nvPr/>
          </p:nvSpPr>
          <p:spPr>
            <a:xfrm>
              <a:off x="10113878" y="4481988"/>
              <a:ext cx="495947" cy="55479"/>
            </a:xfrm>
            <a:custGeom>
              <a:avLst/>
              <a:gdLst/>
              <a:ahLst/>
              <a:cxnLst/>
              <a:rect l="l" t="t" r="r" b="b"/>
              <a:pathLst>
                <a:path w="295" h="33">
                  <a:moveTo>
                    <a:pt x="0" y="33"/>
                  </a:moveTo>
                  <a:lnTo>
                    <a:pt x="295" y="5"/>
                  </a:lnTo>
                  <a:lnTo>
                    <a:pt x="294" y="0"/>
                  </a:lnTo>
                  <a:lnTo>
                    <a:pt x="0" y="28"/>
                  </a:lnTo>
                  <a:lnTo>
                    <a:pt x="0" y="33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67" name="Freeform 167"/>
            <p:cNvSpPr/>
            <p:nvPr/>
          </p:nvSpPr>
          <p:spPr>
            <a:xfrm>
              <a:off x="10566113" y="4555960"/>
              <a:ext cx="60522" cy="132813"/>
            </a:xfrm>
            <a:custGeom>
              <a:avLst/>
              <a:gdLst/>
              <a:ahLst/>
              <a:cxnLst/>
              <a:rect l="l" t="t" r="r" b="b"/>
              <a:pathLst>
                <a:path w="43" h="94">
                  <a:moveTo>
                    <a:pt x="43" y="0"/>
                  </a:moveTo>
                  <a:cubicBezTo>
                    <a:pt x="30" y="29"/>
                    <a:pt x="15" y="60"/>
                    <a:pt x="0" y="94"/>
                  </a:cubicBezTo>
                  <a:cubicBezTo>
                    <a:pt x="23" y="65"/>
                    <a:pt x="37" y="33"/>
                    <a:pt x="43" y="0"/>
                  </a:cubicBezTo>
                </a:path>
              </a:pathLst>
            </a:custGeom>
            <a:solidFill>
              <a:srgbClr val="F5F5F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68" name="Freeform 168"/>
            <p:cNvSpPr/>
            <p:nvPr/>
          </p:nvSpPr>
          <p:spPr>
            <a:xfrm>
              <a:off x="10527447" y="4392885"/>
              <a:ext cx="109277" cy="329510"/>
            </a:xfrm>
            <a:custGeom>
              <a:avLst/>
              <a:gdLst/>
              <a:ahLst/>
              <a:cxnLst/>
              <a:rect l="l" t="t" r="r" b="b"/>
              <a:pathLst>
                <a:path w="77" h="233">
                  <a:moveTo>
                    <a:pt x="59" y="0"/>
                  </a:moveTo>
                  <a:cubicBezTo>
                    <a:pt x="55" y="3"/>
                    <a:pt x="52" y="6"/>
                    <a:pt x="48" y="9"/>
                  </a:cubicBezTo>
                  <a:cubicBezTo>
                    <a:pt x="38" y="20"/>
                    <a:pt x="23" y="37"/>
                    <a:pt x="0" y="56"/>
                  </a:cubicBezTo>
                  <a:cubicBezTo>
                    <a:pt x="0" y="60"/>
                    <a:pt x="0" y="64"/>
                    <a:pt x="0" y="69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" y="120"/>
                    <a:pt x="4" y="174"/>
                    <a:pt x="5" y="233"/>
                  </a:cubicBezTo>
                  <a:cubicBezTo>
                    <a:pt x="13" y="225"/>
                    <a:pt x="20" y="217"/>
                    <a:pt x="27" y="209"/>
                  </a:cubicBezTo>
                  <a:cubicBezTo>
                    <a:pt x="42" y="175"/>
                    <a:pt x="57" y="144"/>
                    <a:pt x="70" y="115"/>
                  </a:cubicBezTo>
                  <a:cubicBezTo>
                    <a:pt x="77" y="78"/>
                    <a:pt x="73" y="39"/>
                    <a:pt x="59" y="0"/>
                  </a:cubicBezTo>
                </a:path>
              </a:pathLst>
            </a:custGeom>
            <a:solidFill>
              <a:srgbClr val="A9B5C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92500"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169" name="Freeform 169"/>
            <p:cNvSpPr/>
            <p:nvPr/>
          </p:nvSpPr>
          <p:spPr>
            <a:xfrm>
              <a:off x="10534171" y="4374393"/>
              <a:ext cx="368177" cy="479135"/>
            </a:xfrm>
            <a:custGeom>
              <a:avLst/>
              <a:gdLst/>
              <a:ahLst/>
              <a:cxnLst/>
              <a:rect l="l" t="t" r="r" b="b"/>
              <a:pathLst>
                <a:path w="260" h="339">
                  <a:moveTo>
                    <a:pt x="69" y="0"/>
                  </a:moveTo>
                  <a:cubicBezTo>
                    <a:pt x="64" y="5"/>
                    <a:pt x="59" y="9"/>
                    <a:pt x="54" y="13"/>
                  </a:cubicBezTo>
                  <a:cubicBezTo>
                    <a:pt x="68" y="52"/>
                    <a:pt x="72" y="91"/>
                    <a:pt x="65" y="128"/>
                  </a:cubicBezTo>
                  <a:cubicBezTo>
                    <a:pt x="59" y="161"/>
                    <a:pt x="45" y="193"/>
                    <a:pt x="22" y="222"/>
                  </a:cubicBezTo>
                  <a:cubicBezTo>
                    <a:pt x="15" y="230"/>
                    <a:pt x="8" y="238"/>
                    <a:pt x="0" y="246"/>
                  </a:cubicBezTo>
                  <a:cubicBezTo>
                    <a:pt x="1" y="276"/>
                    <a:pt x="2" y="307"/>
                    <a:pt x="2" y="339"/>
                  </a:cubicBezTo>
                  <a:cubicBezTo>
                    <a:pt x="52" y="335"/>
                    <a:pt x="52" y="335"/>
                    <a:pt x="52" y="335"/>
                  </a:cubicBezTo>
                  <a:cubicBezTo>
                    <a:pt x="38" y="316"/>
                    <a:pt x="30" y="293"/>
                    <a:pt x="29" y="269"/>
                  </a:cubicBezTo>
                  <a:cubicBezTo>
                    <a:pt x="29" y="268"/>
                    <a:pt x="30" y="267"/>
                    <a:pt x="31" y="267"/>
                  </a:cubicBezTo>
                  <a:cubicBezTo>
                    <a:pt x="32" y="267"/>
                    <a:pt x="33" y="268"/>
                    <a:pt x="33" y="269"/>
                  </a:cubicBezTo>
                  <a:cubicBezTo>
                    <a:pt x="33" y="280"/>
                    <a:pt x="35" y="290"/>
                    <a:pt x="39" y="300"/>
                  </a:cubicBezTo>
                  <a:cubicBezTo>
                    <a:pt x="43" y="312"/>
                    <a:pt x="49" y="324"/>
                    <a:pt x="56" y="335"/>
                  </a:cubicBezTo>
                  <a:cubicBezTo>
                    <a:pt x="122" y="330"/>
                    <a:pt x="122" y="330"/>
                    <a:pt x="122" y="330"/>
                  </a:cubicBezTo>
                  <a:cubicBezTo>
                    <a:pt x="125" y="303"/>
                    <a:pt x="128" y="276"/>
                    <a:pt x="134" y="249"/>
                  </a:cubicBezTo>
                  <a:cubicBezTo>
                    <a:pt x="148" y="189"/>
                    <a:pt x="180" y="134"/>
                    <a:pt x="222" y="88"/>
                  </a:cubicBezTo>
                  <a:cubicBezTo>
                    <a:pt x="234" y="75"/>
                    <a:pt x="246" y="62"/>
                    <a:pt x="260" y="51"/>
                  </a:cubicBezTo>
                  <a:cubicBezTo>
                    <a:pt x="240" y="22"/>
                    <a:pt x="209" y="4"/>
                    <a:pt x="177" y="4"/>
                  </a:cubicBezTo>
                  <a:cubicBezTo>
                    <a:pt x="176" y="4"/>
                    <a:pt x="175" y="4"/>
                    <a:pt x="173" y="4"/>
                  </a:cubicBez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solidFill>
              <a:srgbClr val="FEEFE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70" name="Freeform 170"/>
            <p:cNvSpPr/>
            <p:nvPr/>
          </p:nvSpPr>
          <p:spPr>
            <a:xfrm>
              <a:off x="9792774" y="4371031"/>
              <a:ext cx="838906" cy="517801"/>
            </a:xfrm>
            <a:custGeom>
              <a:avLst/>
              <a:gdLst/>
              <a:ahLst/>
              <a:cxnLst/>
              <a:rect l="l" t="t" r="r" b="b"/>
              <a:pathLst>
                <a:path w="593" h="365">
                  <a:moveTo>
                    <a:pt x="519" y="89"/>
                  </a:moveTo>
                  <a:cubicBezTo>
                    <a:pt x="490" y="92"/>
                    <a:pt x="490" y="92"/>
                    <a:pt x="490" y="92"/>
                  </a:cubicBezTo>
                  <a:cubicBezTo>
                    <a:pt x="413" y="146"/>
                    <a:pt x="279" y="209"/>
                    <a:pt x="59" y="226"/>
                  </a:cubicBezTo>
                  <a:cubicBezTo>
                    <a:pt x="59" y="226"/>
                    <a:pt x="59" y="226"/>
                    <a:pt x="59" y="226"/>
                  </a:cubicBezTo>
                  <a:cubicBezTo>
                    <a:pt x="69" y="252"/>
                    <a:pt x="77" y="278"/>
                    <a:pt x="85" y="305"/>
                  </a:cubicBezTo>
                  <a:cubicBezTo>
                    <a:pt x="97" y="348"/>
                    <a:pt x="137" y="361"/>
                    <a:pt x="186" y="365"/>
                  </a:cubicBezTo>
                  <a:cubicBezTo>
                    <a:pt x="526" y="341"/>
                    <a:pt x="526" y="341"/>
                    <a:pt x="526" y="341"/>
                  </a:cubicBezTo>
                  <a:cubicBezTo>
                    <a:pt x="526" y="309"/>
                    <a:pt x="525" y="278"/>
                    <a:pt x="524" y="248"/>
                  </a:cubicBezTo>
                  <a:cubicBezTo>
                    <a:pt x="523" y="189"/>
                    <a:pt x="521" y="135"/>
                    <a:pt x="519" y="89"/>
                  </a:cubicBezTo>
                  <a:moveTo>
                    <a:pt x="519" y="71"/>
                  </a:moveTo>
                  <a:cubicBezTo>
                    <a:pt x="513" y="75"/>
                    <a:pt x="506" y="80"/>
                    <a:pt x="499" y="86"/>
                  </a:cubicBezTo>
                  <a:cubicBezTo>
                    <a:pt x="519" y="84"/>
                    <a:pt x="519" y="84"/>
                    <a:pt x="519" y="84"/>
                  </a:cubicBezTo>
                  <a:cubicBezTo>
                    <a:pt x="519" y="79"/>
                    <a:pt x="519" y="75"/>
                    <a:pt x="519" y="71"/>
                  </a:cubicBezTo>
                  <a:moveTo>
                    <a:pt x="37" y="29"/>
                  </a:moveTo>
                  <a:cubicBezTo>
                    <a:pt x="15" y="38"/>
                    <a:pt x="0" y="54"/>
                    <a:pt x="1" y="82"/>
                  </a:cubicBezTo>
                  <a:cubicBezTo>
                    <a:pt x="12" y="67"/>
                    <a:pt x="24" y="49"/>
                    <a:pt x="37" y="29"/>
                  </a:cubicBezTo>
                  <a:moveTo>
                    <a:pt x="370" y="6"/>
                  </a:moveTo>
                  <a:cubicBezTo>
                    <a:pt x="118" y="17"/>
                    <a:pt x="118" y="17"/>
                    <a:pt x="118" y="17"/>
                  </a:cubicBezTo>
                  <a:cubicBezTo>
                    <a:pt x="108" y="17"/>
                    <a:pt x="99" y="18"/>
                    <a:pt x="89" y="19"/>
                  </a:cubicBezTo>
                  <a:cubicBezTo>
                    <a:pt x="64" y="46"/>
                    <a:pt x="36" y="74"/>
                    <a:pt x="4" y="102"/>
                  </a:cubicBezTo>
                  <a:cubicBezTo>
                    <a:pt x="9" y="123"/>
                    <a:pt x="21" y="148"/>
                    <a:pt x="41" y="179"/>
                  </a:cubicBezTo>
                  <a:cubicBezTo>
                    <a:pt x="45" y="191"/>
                    <a:pt x="45" y="191"/>
                    <a:pt x="45" y="191"/>
                  </a:cubicBezTo>
                  <a:cubicBezTo>
                    <a:pt x="62" y="191"/>
                    <a:pt x="62" y="191"/>
                    <a:pt x="62" y="191"/>
                  </a:cubicBezTo>
                  <a:cubicBezTo>
                    <a:pt x="190" y="132"/>
                    <a:pt x="292" y="70"/>
                    <a:pt x="370" y="6"/>
                  </a:cubicBezTo>
                  <a:moveTo>
                    <a:pt x="512" y="0"/>
                  </a:moveTo>
                  <a:cubicBezTo>
                    <a:pt x="504" y="0"/>
                    <a:pt x="496" y="0"/>
                    <a:pt x="488" y="0"/>
                  </a:cubicBezTo>
                  <a:cubicBezTo>
                    <a:pt x="374" y="6"/>
                    <a:pt x="374" y="6"/>
                    <a:pt x="374" y="6"/>
                  </a:cubicBezTo>
                  <a:cubicBezTo>
                    <a:pt x="296" y="71"/>
                    <a:pt x="193" y="134"/>
                    <a:pt x="63" y="194"/>
                  </a:cubicBezTo>
                  <a:cubicBezTo>
                    <a:pt x="62" y="194"/>
                    <a:pt x="62" y="194"/>
                    <a:pt x="62" y="194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49" y="199"/>
                    <a:pt x="49" y="199"/>
                    <a:pt x="49" y="199"/>
                  </a:cubicBezTo>
                  <a:cubicBezTo>
                    <a:pt x="56" y="206"/>
                    <a:pt x="56" y="206"/>
                    <a:pt x="56" y="206"/>
                  </a:cubicBezTo>
                  <a:cubicBezTo>
                    <a:pt x="60" y="210"/>
                    <a:pt x="60" y="216"/>
                    <a:pt x="57" y="221"/>
                  </a:cubicBezTo>
                  <a:cubicBezTo>
                    <a:pt x="58" y="223"/>
                    <a:pt x="58" y="223"/>
                    <a:pt x="58" y="223"/>
                  </a:cubicBezTo>
                  <a:cubicBezTo>
                    <a:pt x="107" y="210"/>
                    <a:pt x="260" y="167"/>
                    <a:pt x="409" y="100"/>
                  </a:cubicBezTo>
                  <a:cubicBezTo>
                    <a:pt x="227" y="118"/>
                    <a:pt x="227" y="118"/>
                    <a:pt x="227" y="118"/>
                  </a:cubicBezTo>
                  <a:cubicBezTo>
                    <a:pt x="227" y="112"/>
                    <a:pt x="227" y="112"/>
                    <a:pt x="227" y="112"/>
                  </a:cubicBezTo>
                  <a:cubicBezTo>
                    <a:pt x="425" y="93"/>
                    <a:pt x="425" y="93"/>
                    <a:pt x="425" y="93"/>
                  </a:cubicBezTo>
                  <a:cubicBezTo>
                    <a:pt x="479" y="67"/>
                    <a:pt x="533" y="39"/>
                    <a:pt x="580" y="7"/>
                  </a:cubicBezTo>
                  <a:cubicBezTo>
                    <a:pt x="580" y="7"/>
                    <a:pt x="576" y="13"/>
                    <a:pt x="567" y="24"/>
                  </a:cubicBezTo>
                  <a:cubicBezTo>
                    <a:pt x="571" y="21"/>
                    <a:pt x="574" y="18"/>
                    <a:pt x="578" y="15"/>
                  </a:cubicBezTo>
                  <a:cubicBezTo>
                    <a:pt x="583" y="11"/>
                    <a:pt x="588" y="7"/>
                    <a:pt x="593" y="2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524" y="0"/>
                    <a:pt x="518" y="0"/>
                    <a:pt x="512" y="0"/>
                  </a:cubicBezTo>
                </a:path>
              </a:pathLst>
            </a:custGeom>
            <a:solidFill>
              <a:srgbClr val="FB949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71" name="Freeform 171"/>
            <p:cNvSpPr/>
            <p:nvPr/>
          </p:nvSpPr>
          <p:spPr>
            <a:xfrm>
              <a:off x="9856658" y="4379436"/>
              <a:ext cx="465685" cy="267307"/>
            </a:xfrm>
            <a:custGeom>
              <a:avLst/>
              <a:gdLst/>
              <a:ahLst/>
              <a:cxnLst/>
              <a:rect l="l" t="t" r="r" b="b"/>
              <a:pathLst>
                <a:path w="329" h="188">
                  <a:moveTo>
                    <a:pt x="329" y="0"/>
                  </a:moveTo>
                  <a:cubicBezTo>
                    <a:pt x="325" y="0"/>
                    <a:pt x="325" y="0"/>
                    <a:pt x="325" y="0"/>
                  </a:cubicBezTo>
                  <a:cubicBezTo>
                    <a:pt x="247" y="64"/>
                    <a:pt x="145" y="126"/>
                    <a:pt x="17" y="185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7" y="188"/>
                    <a:pt x="17" y="188"/>
                    <a:pt x="17" y="188"/>
                  </a:cubicBezTo>
                  <a:cubicBezTo>
                    <a:pt x="18" y="188"/>
                    <a:pt x="18" y="188"/>
                    <a:pt x="18" y="188"/>
                  </a:cubicBezTo>
                  <a:cubicBezTo>
                    <a:pt x="148" y="128"/>
                    <a:pt x="251" y="65"/>
                    <a:pt x="329" y="0"/>
                  </a:cubicBezTo>
                </a:path>
              </a:pathLst>
            </a:custGeom>
            <a:solidFill>
              <a:srgbClr val="B8848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72" name="Freeform 172"/>
            <p:cNvSpPr/>
            <p:nvPr/>
          </p:nvSpPr>
          <p:spPr>
            <a:xfrm>
              <a:off x="9794455" y="4397930"/>
              <a:ext cx="124407" cy="117682"/>
            </a:xfrm>
            <a:custGeom>
              <a:avLst/>
              <a:gdLst/>
              <a:ahLst/>
              <a:cxnLst/>
              <a:rect l="l" t="t" r="r" b="b"/>
              <a:pathLst>
                <a:path w="88" h="83">
                  <a:moveTo>
                    <a:pt x="88" y="0"/>
                  </a:moveTo>
                  <a:cubicBezTo>
                    <a:pt x="69" y="1"/>
                    <a:pt x="51" y="4"/>
                    <a:pt x="36" y="10"/>
                  </a:cubicBezTo>
                  <a:cubicBezTo>
                    <a:pt x="23" y="30"/>
                    <a:pt x="11" y="48"/>
                    <a:pt x="0" y="63"/>
                  </a:cubicBezTo>
                  <a:cubicBezTo>
                    <a:pt x="0" y="69"/>
                    <a:pt x="1" y="76"/>
                    <a:pt x="3" y="83"/>
                  </a:cubicBezTo>
                  <a:cubicBezTo>
                    <a:pt x="35" y="55"/>
                    <a:pt x="63" y="27"/>
                    <a:pt x="88" y="0"/>
                  </a:cubicBezTo>
                </a:path>
              </a:pathLst>
            </a:custGeom>
            <a:solidFill>
              <a:srgbClr val="D36A6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73" name="Freeform 173"/>
            <p:cNvSpPr/>
            <p:nvPr/>
          </p:nvSpPr>
          <p:spPr>
            <a:xfrm>
              <a:off x="10525765" y="4404654"/>
              <a:ext cx="68929" cy="67247"/>
            </a:xfrm>
            <a:custGeom>
              <a:avLst/>
              <a:gdLst/>
              <a:ahLst/>
              <a:cxnLst/>
              <a:rect l="l" t="t" r="r" b="b"/>
              <a:pathLst>
                <a:path w="49" h="47">
                  <a:moveTo>
                    <a:pt x="49" y="0"/>
                  </a:moveTo>
                  <a:cubicBezTo>
                    <a:pt x="31" y="13"/>
                    <a:pt x="15" y="23"/>
                    <a:pt x="0" y="31"/>
                  </a:cubicBezTo>
                  <a:cubicBezTo>
                    <a:pt x="0" y="36"/>
                    <a:pt x="0" y="41"/>
                    <a:pt x="1" y="47"/>
                  </a:cubicBezTo>
                  <a:cubicBezTo>
                    <a:pt x="24" y="28"/>
                    <a:pt x="39" y="11"/>
                    <a:pt x="49" y="0"/>
                  </a:cubicBezTo>
                </a:path>
              </a:pathLst>
            </a:custGeom>
            <a:solidFill>
              <a:srgbClr val="909DC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74" name="Freeform 174"/>
            <p:cNvSpPr/>
            <p:nvPr/>
          </p:nvSpPr>
          <p:spPr>
            <a:xfrm>
              <a:off x="9875152" y="4381118"/>
              <a:ext cx="738035" cy="309336"/>
            </a:xfrm>
            <a:custGeom>
              <a:avLst/>
              <a:gdLst/>
              <a:ahLst/>
              <a:cxnLst/>
              <a:rect l="l" t="t" r="r" b="b"/>
              <a:pathLst>
                <a:path w="522" h="219">
                  <a:moveTo>
                    <a:pt x="432" y="85"/>
                  </a:moveTo>
                  <a:cubicBezTo>
                    <a:pt x="351" y="93"/>
                    <a:pt x="351" y="93"/>
                    <a:pt x="351" y="93"/>
                  </a:cubicBezTo>
                  <a:cubicBezTo>
                    <a:pt x="202" y="160"/>
                    <a:pt x="49" y="203"/>
                    <a:pt x="0" y="216"/>
                  </a:cubicBezTo>
                  <a:cubicBezTo>
                    <a:pt x="1" y="219"/>
                    <a:pt x="1" y="219"/>
                    <a:pt x="1" y="219"/>
                  </a:cubicBezTo>
                  <a:cubicBezTo>
                    <a:pt x="221" y="202"/>
                    <a:pt x="355" y="139"/>
                    <a:pt x="432" y="85"/>
                  </a:cubicBezTo>
                  <a:moveTo>
                    <a:pt x="522" y="0"/>
                  </a:moveTo>
                  <a:cubicBezTo>
                    <a:pt x="475" y="32"/>
                    <a:pt x="421" y="60"/>
                    <a:pt x="367" y="86"/>
                  </a:cubicBezTo>
                  <a:cubicBezTo>
                    <a:pt x="441" y="79"/>
                    <a:pt x="441" y="79"/>
                    <a:pt x="441" y="79"/>
                  </a:cubicBezTo>
                  <a:cubicBezTo>
                    <a:pt x="448" y="73"/>
                    <a:pt x="455" y="68"/>
                    <a:pt x="461" y="64"/>
                  </a:cubicBezTo>
                  <a:cubicBezTo>
                    <a:pt x="460" y="58"/>
                    <a:pt x="460" y="53"/>
                    <a:pt x="460" y="48"/>
                  </a:cubicBezTo>
                  <a:cubicBezTo>
                    <a:pt x="475" y="40"/>
                    <a:pt x="491" y="30"/>
                    <a:pt x="509" y="17"/>
                  </a:cubicBezTo>
                  <a:cubicBezTo>
                    <a:pt x="518" y="6"/>
                    <a:pt x="522" y="0"/>
                    <a:pt x="522" y="0"/>
                  </a:cubicBezTo>
                </a:path>
              </a:pathLst>
            </a:custGeom>
            <a:solidFill>
              <a:srgbClr val="C2868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9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75" name="Freeform 175"/>
            <p:cNvSpPr/>
            <p:nvPr/>
          </p:nvSpPr>
          <p:spPr>
            <a:xfrm>
              <a:off x="9861702" y="4653468"/>
              <a:ext cx="15131" cy="30261"/>
            </a:xfrm>
            <a:custGeom>
              <a:avLst/>
              <a:gdLst/>
              <a:ahLst/>
              <a:cxnLst/>
              <a:rect l="l" t="t" r="r" b="b"/>
              <a:pathLst>
                <a:path w="11" h="22">
                  <a:moveTo>
                    <a:pt x="0" y="0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17"/>
                    <a:pt x="11" y="11"/>
                    <a:pt x="7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6A6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76" name="Freeform 176"/>
            <p:cNvSpPr/>
            <p:nvPr/>
          </p:nvSpPr>
          <p:spPr>
            <a:xfrm>
              <a:off x="10712376" y="4450045"/>
              <a:ext cx="285799" cy="391714"/>
            </a:xfrm>
            <a:custGeom>
              <a:avLst/>
              <a:gdLst/>
              <a:ahLst/>
              <a:cxnLst/>
              <a:rect l="l" t="t" r="r" b="b"/>
              <a:pathLst>
                <a:path w="202" h="276">
                  <a:moveTo>
                    <a:pt x="176" y="95"/>
                  </a:moveTo>
                  <a:cubicBezTo>
                    <a:pt x="171" y="97"/>
                    <a:pt x="165" y="99"/>
                    <a:pt x="160" y="100"/>
                  </a:cubicBezTo>
                  <a:cubicBezTo>
                    <a:pt x="128" y="111"/>
                    <a:pt x="95" y="123"/>
                    <a:pt x="61" y="123"/>
                  </a:cubicBezTo>
                  <a:cubicBezTo>
                    <a:pt x="54" y="123"/>
                    <a:pt x="47" y="122"/>
                    <a:pt x="40" y="121"/>
                  </a:cubicBezTo>
                  <a:cubicBezTo>
                    <a:pt x="37" y="126"/>
                    <a:pt x="35" y="132"/>
                    <a:pt x="32" y="137"/>
                  </a:cubicBezTo>
                  <a:cubicBezTo>
                    <a:pt x="19" y="166"/>
                    <a:pt x="11" y="197"/>
                    <a:pt x="6" y="228"/>
                  </a:cubicBezTo>
                  <a:cubicBezTo>
                    <a:pt x="3" y="244"/>
                    <a:pt x="2" y="260"/>
                    <a:pt x="0" y="276"/>
                  </a:cubicBezTo>
                  <a:cubicBezTo>
                    <a:pt x="104" y="269"/>
                    <a:pt x="104" y="269"/>
                    <a:pt x="104" y="269"/>
                  </a:cubicBezTo>
                  <a:cubicBezTo>
                    <a:pt x="180" y="266"/>
                    <a:pt x="202" y="213"/>
                    <a:pt x="189" y="126"/>
                  </a:cubicBezTo>
                  <a:cubicBezTo>
                    <a:pt x="176" y="95"/>
                    <a:pt x="176" y="95"/>
                    <a:pt x="176" y="95"/>
                  </a:cubicBezTo>
                  <a:moveTo>
                    <a:pt x="136" y="0"/>
                  </a:moveTo>
                  <a:cubicBezTo>
                    <a:pt x="116" y="18"/>
                    <a:pt x="97" y="37"/>
                    <a:pt x="81" y="58"/>
                  </a:cubicBezTo>
                  <a:cubicBezTo>
                    <a:pt x="66" y="76"/>
                    <a:pt x="53" y="96"/>
                    <a:pt x="42" y="117"/>
                  </a:cubicBezTo>
                  <a:cubicBezTo>
                    <a:pt x="48" y="118"/>
                    <a:pt x="55" y="119"/>
                    <a:pt x="61" y="119"/>
                  </a:cubicBezTo>
                  <a:cubicBezTo>
                    <a:pt x="66" y="119"/>
                    <a:pt x="70" y="119"/>
                    <a:pt x="74" y="118"/>
                  </a:cubicBezTo>
                  <a:cubicBezTo>
                    <a:pt x="109" y="115"/>
                    <a:pt x="142" y="102"/>
                    <a:pt x="175" y="91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45" y="15"/>
                    <a:pt x="141" y="7"/>
                    <a:pt x="136" y="0"/>
                  </a:cubicBezTo>
                </a:path>
              </a:pathLst>
            </a:custGeom>
            <a:solidFill>
              <a:srgbClr val="FEEFE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77" name="Freeform 177"/>
            <p:cNvSpPr/>
            <p:nvPr/>
          </p:nvSpPr>
          <p:spPr>
            <a:xfrm>
              <a:off x="10707332" y="4446683"/>
              <a:ext cx="198378" cy="395076"/>
            </a:xfrm>
            <a:custGeom>
              <a:avLst/>
              <a:gdLst/>
              <a:ahLst/>
              <a:cxnLst/>
              <a:rect l="l" t="t" r="r" b="b"/>
              <a:pathLst>
                <a:path w="140" h="279">
                  <a:moveTo>
                    <a:pt x="138" y="0"/>
                  </a:moveTo>
                  <a:cubicBezTo>
                    <a:pt x="124" y="11"/>
                    <a:pt x="112" y="24"/>
                    <a:pt x="100" y="37"/>
                  </a:cubicBezTo>
                  <a:cubicBezTo>
                    <a:pt x="58" y="83"/>
                    <a:pt x="26" y="138"/>
                    <a:pt x="12" y="198"/>
                  </a:cubicBezTo>
                  <a:cubicBezTo>
                    <a:pt x="6" y="225"/>
                    <a:pt x="3" y="252"/>
                    <a:pt x="0" y="279"/>
                  </a:cubicBezTo>
                  <a:cubicBezTo>
                    <a:pt x="4" y="279"/>
                    <a:pt x="4" y="279"/>
                    <a:pt x="4" y="279"/>
                  </a:cubicBezTo>
                  <a:cubicBezTo>
                    <a:pt x="6" y="263"/>
                    <a:pt x="7" y="247"/>
                    <a:pt x="10" y="231"/>
                  </a:cubicBezTo>
                  <a:cubicBezTo>
                    <a:pt x="15" y="200"/>
                    <a:pt x="23" y="169"/>
                    <a:pt x="36" y="140"/>
                  </a:cubicBezTo>
                  <a:cubicBezTo>
                    <a:pt x="39" y="135"/>
                    <a:pt x="41" y="129"/>
                    <a:pt x="44" y="124"/>
                  </a:cubicBezTo>
                  <a:cubicBezTo>
                    <a:pt x="44" y="124"/>
                    <a:pt x="43" y="124"/>
                    <a:pt x="43" y="124"/>
                  </a:cubicBezTo>
                  <a:cubicBezTo>
                    <a:pt x="41" y="124"/>
                    <a:pt x="41" y="120"/>
                    <a:pt x="44" y="120"/>
                  </a:cubicBezTo>
                  <a:cubicBezTo>
                    <a:pt x="44" y="120"/>
                    <a:pt x="44" y="120"/>
                    <a:pt x="44" y="120"/>
                  </a:cubicBezTo>
                  <a:cubicBezTo>
                    <a:pt x="45" y="120"/>
                    <a:pt x="45" y="120"/>
                    <a:pt x="46" y="120"/>
                  </a:cubicBezTo>
                  <a:cubicBezTo>
                    <a:pt x="57" y="99"/>
                    <a:pt x="70" y="79"/>
                    <a:pt x="85" y="61"/>
                  </a:cubicBezTo>
                  <a:cubicBezTo>
                    <a:pt x="101" y="40"/>
                    <a:pt x="120" y="21"/>
                    <a:pt x="140" y="3"/>
                  </a:cubicBezTo>
                  <a:cubicBezTo>
                    <a:pt x="139" y="2"/>
                    <a:pt x="139" y="1"/>
                    <a:pt x="138" y="0"/>
                  </a:cubicBezTo>
                </a:path>
              </a:pathLst>
            </a:custGeom>
            <a:solidFill>
              <a:srgbClr val="AED5F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78" name="Freeform 178"/>
            <p:cNvSpPr/>
            <p:nvPr/>
          </p:nvSpPr>
          <p:spPr>
            <a:xfrm>
              <a:off x="10764492" y="4579496"/>
              <a:ext cx="196698" cy="45392"/>
            </a:xfrm>
            <a:custGeom>
              <a:avLst/>
              <a:gdLst/>
              <a:ahLst/>
              <a:cxnLst/>
              <a:rect l="l" t="t" r="r" b="b"/>
              <a:pathLst>
                <a:path w="139" h="32">
                  <a:moveTo>
                    <a:pt x="138" y="0"/>
                  </a:moveTo>
                  <a:cubicBezTo>
                    <a:pt x="105" y="11"/>
                    <a:pt x="72" y="24"/>
                    <a:pt x="37" y="27"/>
                  </a:cubicBezTo>
                  <a:cubicBezTo>
                    <a:pt x="33" y="28"/>
                    <a:pt x="29" y="28"/>
                    <a:pt x="24" y="28"/>
                  </a:cubicBezTo>
                  <a:cubicBezTo>
                    <a:pt x="18" y="28"/>
                    <a:pt x="11" y="27"/>
                    <a:pt x="5" y="26"/>
                  </a:cubicBezTo>
                  <a:cubicBezTo>
                    <a:pt x="4" y="26"/>
                    <a:pt x="4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6"/>
                    <a:pt x="0" y="30"/>
                    <a:pt x="2" y="30"/>
                  </a:cubicBezTo>
                  <a:cubicBezTo>
                    <a:pt x="2" y="30"/>
                    <a:pt x="3" y="30"/>
                    <a:pt x="3" y="30"/>
                  </a:cubicBezTo>
                  <a:cubicBezTo>
                    <a:pt x="10" y="31"/>
                    <a:pt x="17" y="32"/>
                    <a:pt x="24" y="32"/>
                  </a:cubicBezTo>
                  <a:cubicBezTo>
                    <a:pt x="58" y="32"/>
                    <a:pt x="91" y="20"/>
                    <a:pt x="123" y="9"/>
                  </a:cubicBezTo>
                  <a:cubicBezTo>
                    <a:pt x="128" y="8"/>
                    <a:pt x="134" y="6"/>
                    <a:pt x="139" y="4"/>
                  </a:cubicBezTo>
                  <a:cubicBezTo>
                    <a:pt x="138" y="0"/>
                    <a:pt x="138" y="0"/>
                    <a:pt x="138" y="0"/>
                  </a:cubicBezTo>
                </a:path>
              </a:pathLst>
            </a:custGeom>
            <a:solidFill>
              <a:srgbClr val="AED5F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79" name="Freeform 179"/>
            <p:cNvSpPr/>
            <p:nvPr/>
          </p:nvSpPr>
          <p:spPr>
            <a:xfrm>
              <a:off x="10576200" y="4752657"/>
              <a:ext cx="36986" cy="95827"/>
            </a:xfrm>
            <a:custGeom>
              <a:avLst/>
              <a:gdLst/>
              <a:ahLst/>
              <a:cxnLst/>
              <a:rect l="l" t="t" r="r" b="b"/>
              <a:pathLst>
                <a:path w="27" h="68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1" y="26"/>
                    <a:pt x="9" y="49"/>
                    <a:pt x="23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0" y="57"/>
                    <a:pt x="14" y="45"/>
                    <a:pt x="10" y="33"/>
                  </a:cubicBezTo>
                  <a:cubicBezTo>
                    <a:pt x="6" y="23"/>
                    <a:pt x="4" y="13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</a:path>
              </a:pathLst>
            </a:custGeom>
            <a:solidFill>
              <a:srgbClr val="AED5F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80" name="Freeform 180"/>
            <p:cNvSpPr/>
            <p:nvPr/>
          </p:nvSpPr>
          <p:spPr>
            <a:xfrm>
              <a:off x="10113878" y="4481988"/>
              <a:ext cx="495947" cy="55479"/>
            </a:xfrm>
            <a:custGeom>
              <a:avLst/>
              <a:gdLst/>
              <a:ahLst/>
              <a:cxnLst/>
              <a:rect l="l" t="t" r="r" b="b"/>
              <a:pathLst>
                <a:path w="295" h="33">
                  <a:moveTo>
                    <a:pt x="294" y="0"/>
                  </a:moveTo>
                  <a:lnTo>
                    <a:pt x="246" y="5"/>
                  </a:lnTo>
                  <a:lnTo>
                    <a:pt x="229" y="7"/>
                  </a:lnTo>
                  <a:lnTo>
                    <a:pt x="167" y="12"/>
                  </a:lnTo>
                  <a:lnTo>
                    <a:pt x="0" y="28"/>
                  </a:lnTo>
                  <a:lnTo>
                    <a:pt x="0" y="33"/>
                  </a:lnTo>
                  <a:lnTo>
                    <a:pt x="153" y="18"/>
                  </a:lnTo>
                  <a:lnTo>
                    <a:pt x="221" y="12"/>
                  </a:lnTo>
                  <a:lnTo>
                    <a:pt x="246" y="9"/>
                  </a:lnTo>
                  <a:lnTo>
                    <a:pt x="295" y="5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81" name="Freeform 181"/>
            <p:cNvSpPr/>
            <p:nvPr/>
          </p:nvSpPr>
          <p:spPr>
            <a:xfrm>
              <a:off x="10113878" y="4481988"/>
              <a:ext cx="495947" cy="55479"/>
            </a:xfrm>
            <a:custGeom>
              <a:avLst/>
              <a:gdLst/>
              <a:ahLst/>
              <a:cxnLst/>
              <a:rect l="l" t="t" r="r" b="b"/>
              <a:pathLst>
                <a:path w="295" h="33">
                  <a:moveTo>
                    <a:pt x="294" y="0"/>
                  </a:moveTo>
                  <a:lnTo>
                    <a:pt x="246" y="5"/>
                  </a:lnTo>
                  <a:lnTo>
                    <a:pt x="229" y="7"/>
                  </a:lnTo>
                  <a:lnTo>
                    <a:pt x="167" y="12"/>
                  </a:lnTo>
                  <a:lnTo>
                    <a:pt x="0" y="28"/>
                  </a:lnTo>
                  <a:lnTo>
                    <a:pt x="0" y="33"/>
                  </a:lnTo>
                  <a:lnTo>
                    <a:pt x="153" y="18"/>
                  </a:lnTo>
                  <a:lnTo>
                    <a:pt x="221" y="12"/>
                  </a:lnTo>
                  <a:lnTo>
                    <a:pt x="246" y="9"/>
                  </a:lnTo>
                  <a:lnTo>
                    <a:pt x="295" y="5"/>
                  </a:lnTo>
                  <a:lnTo>
                    <a:pt x="294" y="0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82" name="Freeform 182"/>
            <p:cNvSpPr/>
            <p:nvPr/>
          </p:nvSpPr>
          <p:spPr>
            <a:xfrm>
              <a:off x="10085298" y="4666917"/>
              <a:ext cx="702730" cy="63885"/>
            </a:xfrm>
            <a:custGeom>
              <a:avLst/>
              <a:gdLst/>
              <a:ahLst/>
              <a:cxnLst/>
              <a:rect l="l" t="t" r="r" b="b"/>
              <a:pathLst>
                <a:path w="418" h="38">
                  <a:moveTo>
                    <a:pt x="1" y="38"/>
                  </a:moveTo>
                  <a:lnTo>
                    <a:pt x="418" y="5"/>
                  </a:lnTo>
                  <a:lnTo>
                    <a:pt x="418" y="0"/>
                  </a:lnTo>
                  <a:lnTo>
                    <a:pt x="0" y="33"/>
                  </a:lnTo>
                  <a:lnTo>
                    <a:pt x="1" y="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83" name="Freeform 183"/>
            <p:cNvSpPr/>
            <p:nvPr/>
          </p:nvSpPr>
          <p:spPr>
            <a:xfrm>
              <a:off x="10085298" y="4666917"/>
              <a:ext cx="702730" cy="63885"/>
            </a:xfrm>
            <a:custGeom>
              <a:avLst/>
              <a:gdLst/>
              <a:ahLst/>
              <a:cxnLst/>
              <a:rect l="l" t="t" r="r" b="b"/>
              <a:pathLst>
                <a:path w="418" h="38">
                  <a:moveTo>
                    <a:pt x="1" y="38"/>
                  </a:moveTo>
                  <a:lnTo>
                    <a:pt x="418" y="5"/>
                  </a:lnTo>
                  <a:lnTo>
                    <a:pt x="418" y="0"/>
                  </a:lnTo>
                  <a:lnTo>
                    <a:pt x="0" y="33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84" name="Freeform 184"/>
            <p:cNvSpPr/>
            <p:nvPr/>
          </p:nvSpPr>
          <p:spPr>
            <a:xfrm>
              <a:off x="7608930" y="4502162"/>
              <a:ext cx="132813" cy="84059"/>
            </a:xfrm>
            <a:custGeom>
              <a:avLst/>
              <a:gdLst/>
              <a:ahLst/>
              <a:cxnLst/>
              <a:rect l="l" t="t" r="r" b="b"/>
              <a:pathLst>
                <a:path w="94" h="59">
                  <a:moveTo>
                    <a:pt x="13" y="0"/>
                  </a:moveTo>
                  <a:cubicBezTo>
                    <a:pt x="9" y="0"/>
                    <a:pt x="4" y="1"/>
                    <a:pt x="0" y="1"/>
                  </a:cubicBezTo>
                  <a:cubicBezTo>
                    <a:pt x="22" y="15"/>
                    <a:pt x="52" y="35"/>
                    <a:pt x="94" y="59"/>
                  </a:cubicBezTo>
                  <a:cubicBezTo>
                    <a:pt x="90" y="39"/>
                    <a:pt x="86" y="20"/>
                    <a:pt x="81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28" y="1"/>
                    <a:pt x="21" y="0"/>
                    <a:pt x="13" y="0"/>
                  </a:cubicBezTo>
                </a:path>
              </a:pathLst>
            </a:custGeom>
            <a:solidFill>
              <a:srgbClr val="F9F9F9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85" name="Freeform 185"/>
            <p:cNvSpPr/>
            <p:nvPr/>
          </p:nvSpPr>
          <p:spPr>
            <a:xfrm>
              <a:off x="7363479" y="4503843"/>
              <a:ext cx="544700" cy="586730"/>
            </a:xfrm>
            <a:custGeom>
              <a:avLst/>
              <a:gdLst/>
              <a:ahLst/>
              <a:cxnLst/>
              <a:rect l="l" t="t" r="r" b="b"/>
              <a:pathLst>
                <a:path w="385" h="414">
                  <a:moveTo>
                    <a:pt x="215" y="301"/>
                  </a:moveTo>
                  <a:cubicBezTo>
                    <a:pt x="214" y="301"/>
                    <a:pt x="213" y="300"/>
                    <a:pt x="213" y="299"/>
                  </a:cubicBezTo>
                  <a:cubicBezTo>
                    <a:pt x="220" y="260"/>
                    <a:pt x="224" y="220"/>
                    <a:pt x="225" y="180"/>
                  </a:cubicBezTo>
                  <a:cubicBezTo>
                    <a:pt x="225" y="179"/>
                    <a:pt x="226" y="178"/>
                    <a:pt x="227" y="178"/>
                  </a:cubicBezTo>
                  <a:cubicBezTo>
                    <a:pt x="228" y="178"/>
                    <a:pt x="229" y="179"/>
                    <a:pt x="229" y="180"/>
                  </a:cubicBezTo>
                  <a:cubicBezTo>
                    <a:pt x="228" y="220"/>
                    <a:pt x="224" y="260"/>
                    <a:pt x="217" y="300"/>
                  </a:cubicBezTo>
                  <a:cubicBezTo>
                    <a:pt x="217" y="301"/>
                    <a:pt x="216" y="301"/>
                    <a:pt x="215" y="301"/>
                  </a:cubicBezTo>
                  <a:moveTo>
                    <a:pt x="173" y="0"/>
                  </a:moveTo>
                  <a:cubicBezTo>
                    <a:pt x="167" y="0"/>
                    <a:pt x="161" y="0"/>
                    <a:pt x="155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8" y="12"/>
                    <a:pt x="15" y="18"/>
                    <a:pt x="22" y="23"/>
                  </a:cubicBezTo>
                  <a:cubicBezTo>
                    <a:pt x="28" y="28"/>
                    <a:pt x="35" y="33"/>
                    <a:pt x="41" y="38"/>
                  </a:cubicBezTo>
                  <a:cubicBezTo>
                    <a:pt x="46" y="38"/>
                    <a:pt x="51" y="38"/>
                    <a:pt x="55" y="38"/>
                  </a:cubicBezTo>
                  <a:cubicBezTo>
                    <a:pt x="56" y="38"/>
                    <a:pt x="56" y="38"/>
                    <a:pt x="57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9" y="38"/>
                    <a:pt x="59" y="42"/>
                    <a:pt x="57" y="42"/>
                  </a:cubicBezTo>
                  <a:cubicBezTo>
                    <a:pt x="56" y="42"/>
                    <a:pt x="56" y="42"/>
                    <a:pt x="55" y="42"/>
                  </a:cubicBezTo>
                  <a:cubicBezTo>
                    <a:pt x="52" y="42"/>
                    <a:pt x="50" y="42"/>
                    <a:pt x="47" y="42"/>
                  </a:cubicBezTo>
                  <a:cubicBezTo>
                    <a:pt x="63" y="55"/>
                    <a:pt x="79" y="67"/>
                    <a:pt x="94" y="81"/>
                  </a:cubicBezTo>
                  <a:cubicBezTo>
                    <a:pt x="116" y="101"/>
                    <a:pt x="137" y="123"/>
                    <a:pt x="152" y="149"/>
                  </a:cubicBezTo>
                  <a:cubicBezTo>
                    <a:pt x="168" y="177"/>
                    <a:pt x="176" y="208"/>
                    <a:pt x="184" y="239"/>
                  </a:cubicBezTo>
                  <a:cubicBezTo>
                    <a:pt x="191" y="269"/>
                    <a:pt x="200" y="298"/>
                    <a:pt x="214" y="325"/>
                  </a:cubicBezTo>
                  <a:cubicBezTo>
                    <a:pt x="227" y="349"/>
                    <a:pt x="243" y="370"/>
                    <a:pt x="262" y="389"/>
                  </a:cubicBezTo>
                  <a:cubicBezTo>
                    <a:pt x="271" y="398"/>
                    <a:pt x="280" y="406"/>
                    <a:pt x="290" y="414"/>
                  </a:cubicBezTo>
                  <a:cubicBezTo>
                    <a:pt x="385" y="406"/>
                    <a:pt x="385" y="406"/>
                    <a:pt x="385" y="406"/>
                  </a:cubicBezTo>
                  <a:cubicBezTo>
                    <a:pt x="320" y="338"/>
                    <a:pt x="274" y="257"/>
                    <a:pt x="274" y="165"/>
                  </a:cubicBezTo>
                  <a:cubicBezTo>
                    <a:pt x="274" y="127"/>
                    <a:pt x="272" y="91"/>
                    <a:pt x="267" y="58"/>
                  </a:cubicBezTo>
                  <a:cubicBezTo>
                    <a:pt x="225" y="34"/>
                    <a:pt x="195" y="14"/>
                    <a:pt x="173" y="0"/>
                  </a:cubicBezTo>
                </a:path>
              </a:pathLst>
            </a:custGeom>
            <a:solidFill>
              <a:srgbClr val="FFF5F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6" name="Freeform 186"/>
            <p:cNvSpPr/>
            <p:nvPr/>
          </p:nvSpPr>
          <p:spPr>
            <a:xfrm>
              <a:off x="7723250" y="4505525"/>
              <a:ext cx="435424" cy="573281"/>
            </a:xfrm>
            <a:custGeom>
              <a:avLst/>
              <a:gdLst/>
              <a:ahLst/>
              <a:cxnLst/>
              <a:rect l="l" t="t" r="r" b="b"/>
              <a:pathLst>
                <a:path w="308" h="405">
                  <a:moveTo>
                    <a:pt x="0" y="0"/>
                  </a:moveTo>
                  <a:cubicBezTo>
                    <a:pt x="5" y="18"/>
                    <a:pt x="9" y="37"/>
                    <a:pt x="13" y="57"/>
                  </a:cubicBezTo>
                  <a:cubicBezTo>
                    <a:pt x="18" y="90"/>
                    <a:pt x="20" y="126"/>
                    <a:pt x="20" y="164"/>
                  </a:cubicBezTo>
                  <a:cubicBezTo>
                    <a:pt x="20" y="256"/>
                    <a:pt x="66" y="337"/>
                    <a:pt x="131" y="405"/>
                  </a:cubicBezTo>
                  <a:cubicBezTo>
                    <a:pt x="244" y="397"/>
                    <a:pt x="244" y="397"/>
                    <a:pt x="244" y="397"/>
                  </a:cubicBezTo>
                  <a:cubicBezTo>
                    <a:pt x="263" y="396"/>
                    <a:pt x="280" y="393"/>
                    <a:pt x="294" y="387"/>
                  </a:cubicBezTo>
                  <a:cubicBezTo>
                    <a:pt x="300" y="299"/>
                    <a:pt x="305" y="204"/>
                    <a:pt x="308" y="112"/>
                  </a:cubicBezTo>
                  <a:cubicBezTo>
                    <a:pt x="302" y="96"/>
                    <a:pt x="302" y="96"/>
                    <a:pt x="302" y="96"/>
                  </a:cubicBezTo>
                  <a:cubicBezTo>
                    <a:pt x="279" y="41"/>
                    <a:pt x="229" y="6"/>
                    <a:pt x="176" y="6"/>
                  </a:cubicBezTo>
                  <a:cubicBezTo>
                    <a:pt x="174" y="6"/>
                    <a:pt x="173" y="6"/>
                    <a:pt x="171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7CFD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7" name="Freeform 187"/>
            <p:cNvSpPr/>
            <p:nvPr/>
          </p:nvSpPr>
          <p:spPr>
            <a:xfrm>
              <a:off x="7215536" y="4513930"/>
              <a:ext cx="198378" cy="43711"/>
            </a:xfrm>
            <a:custGeom>
              <a:avLst/>
              <a:gdLst/>
              <a:ahLst/>
              <a:cxnLst/>
              <a:rect l="l" t="t" r="r" b="b"/>
              <a:pathLst>
                <a:path w="140" h="31">
                  <a:moveTo>
                    <a:pt x="99" y="0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9" y="7"/>
                    <a:pt x="4" y="9"/>
                    <a:pt x="0" y="12"/>
                  </a:cubicBezTo>
                  <a:cubicBezTo>
                    <a:pt x="3" y="12"/>
                    <a:pt x="5" y="13"/>
                    <a:pt x="8" y="13"/>
                  </a:cubicBezTo>
                  <a:cubicBezTo>
                    <a:pt x="51" y="24"/>
                    <a:pt x="95" y="30"/>
                    <a:pt x="140" y="31"/>
                  </a:cubicBezTo>
                  <a:cubicBezTo>
                    <a:pt x="126" y="21"/>
                    <a:pt x="113" y="10"/>
                    <a:pt x="99" y="0"/>
                  </a:cubicBezTo>
                </a:path>
              </a:pathLst>
            </a:custGeom>
            <a:solidFill>
              <a:srgbClr val="FFF5F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88" name="Freeform 188"/>
            <p:cNvSpPr/>
            <p:nvPr/>
          </p:nvSpPr>
          <p:spPr>
            <a:xfrm>
              <a:off x="6685966" y="4609757"/>
              <a:ext cx="754847" cy="512758"/>
            </a:xfrm>
            <a:custGeom>
              <a:avLst/>
              <a:gdLst/>
              <a:ahLst/>
              <a:cxnLst/>
              <a:rect l="l" t="t" r="r" b="b"/>
              <a:pathLst>
                <a:path w="533" h="361">
                  <a:moveTo>
                    <a:pt x="271" y="0"/>
                  </a:moveTo>
                  <a:cubicBezTo>
                    <a:pt x="172" y="52"/>
                    <a:pt x="84" y="89"/>
                    <a:pt x="23" y="94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5" y="98"/>
                    <a:pt x="16" y="129"/>
                    <a:pt x="35" y="165"/>
                  </a:cubicBezTo>
                  <a:cubicBezTo>
                    <a:pt x="63" y="232"/>
                    <a:pt x="63" y="232"/>
                    <a:pt x="63" y="232"/>
                  </a:cubicBezTo>
                  <a:cubicBezTo>
                    <a:pt x="96" y="202"/>
                    <a:pt x="144" y="189"/>
                    <a:pt x="195" y="189"/>
                  </a:cubicBezTo>
                  <a:cubicBezTo>
                    <a:pt x="304" y="189"/>
                    <a:pt x="429" y="250"/>
                    <a:pt x="475" y="356"/>
                  </a:cubicBezTo>
                  <a:cubicBezTo>
                    <a:pt x="476" y="358"/>
                    <a:pt x="477" y="359"/>
                    <a:pt x="477" y="361"/>
                  </a:cubicBezTo>
                  <a:cubicBezTo>
                    <a:pt x="533" y="357"/>
                    <a:pt x="533" y="357"/>
                    <a:pt x="533" y="357"/>
                  </a:cubicBezTo>
                  <a:cubicBezTo>
                    <a:pt x="531" y="349"/>
                    <a:pt x="530" y="342"/>
                    <a:pt x="529" y="334"/>
                  </a:cubicBezTo>
                  <a:cubicBezTo>
                    <a:pt x="508" y="112"/>
                    <a:pt x="385" y="39"/>
                    <a:pt x="271" y="0"/>
                  </a:cubicBezTo>
                </a:path>
              </a:pathLst>
            </a:custGeom>
            <a:solidFill>
              <a:srgbClr val="F9F9F9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9" name="Freeform 189"/>
            <p:cNvSpPr/>
            <p:nvPr/>
          </p:nvSpPr>
          <p:spPr>
            <a:xfrm>
              <a:off x="6775069" y="4878745"/>
              <a:ext cx="586730" cy="270669"/>
            </a:xfrm>
            <a:custGeom>
              <a:avLst/>
              <a:gdLst/>
              <a:ahLst/>
              <a:cxnLst/>
              <a:rect l="l" t="t" r="r" b="b"/>
              <a:pathLst>
                <a:path w="414" h="192">
                  <a:moveTo>
                    <a:pt x="132" y="0"/>
                  </a:moveTo>
                  <a:cubicBezTo>
                    <a:pt x="81" y="0"/>
                    <a:pt x="33" y="13"/>
                    <a:pt x="0" y="43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47" y="157"/>
                    <a:pt x="96" y="192"/>
                    <a:pt x="150" y="192"/>
                  </a:cubicBezTo>
                  <a:cubicBezTo>
                    <a:pt x="151" y="192"/>
                    <a:pt x="153" y="192"/>
                    <a:pt x="154" y="192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11" y="187"/>
                    <a:pt x="211" y="187"/>
                    <a:pt x="210" y="187"/>
                  </a:cubicBezTo>
                  <a:cubicBezTo>
                    <a:pt x="170" y="161"/>
                    <a:pt x="123" y="143"/>
                    <a:pt x="75" y="143"/>
                  </a:cubicBezTo>
                  <a:cubicBezTo>
                    <a:pt x="74" y="143"/>
                    <a:pt x="72" y="143"/>
                    <a:pt x="71" y="143"/>
                  </a:cubicBezTo>
                  <a:cubicBezTo>
                    <a:pt x="71" y="143"/>
                    <a:pt x="71" y="143"/>
                    <a:pt x="71" y="143"/>
                  </a:cubicBezTo>
                  <a:cubicBezTo>
                    <a:pt x="69" y="143"/>
                    <a:pt x="69" y="139"/>
                    <a:pt x="71" y="139"/>
                  </a:cubicBezTo>
                  <a:cubicBezTo>
                    <a:pt x="73" y="139"/>
                    <a:pt x="74" y="139"/>
                    <a:pt x="75" y="139"/>
                  </a:cubicBezTo>
                  <a:cubicBezTo>
                    <a:pt x="80" y="139"/>
                    <a:pt x="85" y="139"/>
                    <a:pt x="90" y="139"/>
                  </a:cubicBezTo>
                  <a:cubicBezTo>
                    <a:pt x="136" y="143"/>
                    <a:pt x="180" y="162"/>
                    <a:pt x="218" y="187"/>
                  </a:cubicBezTo>
                  <a:cubicBezTo>
                    <a:pt x="251" y="185"/>
                    <a:pt x="251" y="185"/>
                    <a:pt x="251" y="185"/>
                  </a:cubicBezTo>
                  <a:cubicBezTo>
                    <a:pt x="251" y="183"/>
                    <a:pt x="250" y="181"/>
                    <a:pt x="250" y="179"/>
                  </a:cubicBezTo>
                  <a:cubicBezTo>
                    <a:pt x="243" y="153"/>
                    <a:pt x="228" y="129"/>
                    <a:pt x="207" y="112"/>
                  </a:cubicBezTo>
                  <a:cubicBezTo>
                    <a:pt x="206" y="110"/>
                    <a:pt x="207" y="108"/>
                    <a:pt x="209" y="108"/>
                  </a:cubicBezTo>
                  <a:cubicBezTo>
                    <a:pt x="209" y="108"/>
                    <a:pt x="210" y="109"/>
                    <a:pt x="210" y="109"/>
                  </a:cubicBezTo>
                  <a:cubicBezTo>
                    <a:pt x="216" y="114"/>
                    <a:pt x="222" y="120"/>
                    <a:pt x="227" y="126"/>
                  </a:cubicBezTo>
                  <a:cubicBezTo>
                    <a:pt x="241" y="143"/>
                    <a:pt x="250" y="163"/>
                    <a:pt x="255" y="184"/>
                  </a:cubicBezTo>
                  <a:cubicBezTo>
                    <a:pt x="414" y="172"/>
                    <a:pt x="414" y="172"/>
                    <a:pt x="414" y="172"/>
                  </a:cubicBezTo>
                  <a:cubicBezTo>
                    <a:pt x="414" y="170"/>
                    <a:pt x="413" y="169"/>
                    <a:pt x="412" y="167"/>
                  </a:cubicBezTo>
                  <a:cubicBezTo>
                    <a:pt x="366" y="61"/>
                    <a:pt x="241" y="0"/>
                    <a:pt x="132" y="0"/>
                  </a:cubicBezTo>
                </a:path>
              </a:pathLst>
            </a:custGeom>
            <a:solidFill>
              <a:srgbClr val="C7CFD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90" name="Freeform 190"/>
            <p:cNvSpPr/>
            <p:nvPr/>
          </p:nvSpPr>
          <p:spPr>
            <a:xfrm>
              <a:off x="7070955" y="4534104"/>
              <a:ext cx="694325" cy="581686"/>
            </a:xfrm>
            <a:custGeom>
              <a:avLst/>
              <a:gdLst/>
              <a:ahLst/>
              <a:cxnLst/>
              <a:rect l="l" t="t" r="r" b="b"/>
              <a:pathLst>
                <a:path w="491" h="411">
                  <a:moveTo>
                    <a:pt x="97" y="0"/>
                  </a:moveTo>
                  <a:cubicBezTo>
                    <a:pt x="64" y="20"/>
                    <a:pt x="32" y="38"/>
                    <a:pt x="0" y="54"/>
                  </a:cubicBezTo>
                  <a:cubicBezTo>
                    <a:pt x="114" y="93"/>
                    <a:pt x="237" y="166"/>
                    <a:pt x="258" y="388"/>
                  </a:cubicBezTo>
                  <a:cubicBezTo>
                    <a:pt x="259" y="396"/>
                    <a:pt x="260" y="403"/>
                    <a:pt x="262" y="411"/>
                  </a:cubicBezTo>
                  <a:cubicBezTo>
                    <a:pt x="491" y="393"/>
                    <a:pt x="491" y="393"/>
                    <a:pt x="491" y="393"/>
                  </a:cubicBezTo>
                  <a:cubicBezTo>
                    <a:pt x="488" y="391"/>
                    <a:pt x="485" y="388"/>
                    <a:pt x="482" y="385"/>
                  </a:cubicBezTo>
                  <a:cubicBezTo>
                    <a:pt x="458" y="364"/>
                    <a:pt x="436" y="339"/>
                    <a:pt x="420" y="311"/>
                  </a:cubicBezTo>
                  <a:cubicBezTo>
                    <a:pt x="412" y="296"/>
                    <a:pt x="405" y="280"/>
                    <a:pt x="400" y="264"/>
                  </a:cubicBezTo>
                  <a:cubicBezTo>
                    <a:pt x="393" y="245"/>
                    <a:pt x="389" y="225"/>
                    <a:pt x="384" y="205"/>
                  </a:cubicBezTo>
                  <a:cubicBezTo>
                    <a:pt x="379" y="185"/>
                    <a:pt x="373" y="166"/>
                    <a:pt x="364" y="147"/>
                  </a:cubicBezTo>
                  <a:cubicBezTo>
                    <a:pt x="357" y="130"/>
                    <a:pt x="346" y="115"/>
                    <a:pt x="335" y="101"/>
                  </a:cubicBezTo>
                  <a:cubicBezTo>
                    <a:pt x="311" y="72"/>
                    <a:pt x="282" y="48"/>
                    <a:pt x="253" y="26"/>
                  </a:cubicBezTo>
                  <a:cubicBezTo>
                    <a:pt x="251" y="24"/>
                    <a:pt x="249" y="23"/>
                    <a:pt x="247" y="21"/>
                  </a:cubicBezTo>
                  <a:cubicBezTo>
                    <a:pt x="238" y="21"/>
                    <a:pt x="229" y="20"/>
                    <a:pt x="220" y="20"/>
                  </a:cubicBezTo>
                  <a:cubicBezTo>
                    <a:pt x="178" y="17"/>
                    <a:pt x="137" y="11"/>
                    <a:pt x="97" y="0"/>
                  </a:cubicBezTo>
                </a:path>
              </a:pathLst>
            </a:custGeom>
            <a:solidFill>
              <a:srgbClr val="FFF5F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91" name="Freeform 191"/>
            <p:cNvSpPr/>
            <p:nvPr/>
          </p:nvSpPr>
          <p:spPr>
            <a:xfrm>
              <a:off x="6652342" y="4529061"/>
              <a:ext cx="554787" cy="215190"/>
            </a:xfrm>
            <a:custGeom>
              <a:avLst/>
              <a:gdLst/>
              <a:ahLst/>
              <a:cxnLst/>
              <a:rect l="l" t="t" r="r" b="b"/>
              <a:pathLst>
                <a:path w="392" h="152">
                  <a:moveTo>
                    <a:pt x="274" y="0"/>
                  </a:moveTo>
                  <a:cubicBezTo>
                    <a:pt x="178" y="4"/>
                    <a:pt x="178" y="4"/>
                    <a:pt x="178" y="4"/>
                  </a:cubicBezTo>
                  <a:cubicBezTo>
                    <a:pt x="98" y="7"/>
                    <a:pt x="0" y="16"/>
                    <a:pt x="24" y="131"/>
                  </a:cubicBezTo>
                  <a:cubicBezTo>
                    <a:pt x="47" y="152"/>
                    <a:pt x="47" y="152"/>
                    <a:pt x="47" y="152"/>
                  </a:cubicBezTo>
                  <a:cubicBezTo>
                    <a:pt x="108" y="147"/>
                    <a:pt x="196" y="110"/>
                    <a:pt x="295" y="58"/>
                  </a:cubicBezTo>
                  <a:cubicBezTo>
                    <a:pt x="327" y="42"/>
                    <a:pt x="359" y="24"/>
                    <a:pt x="392" y="4"/>
                  </a:cubicBezTo>
                  <a:cubicBezTo>
                    <a:pt x="392" y="4"/>
                    <a:pt x="392" y="4"/>
                    <a:pt x="392" y="4"/>
                  </a:cubicBezTo>
                  <a:cubicBezTo>
                    <a:pt x="255" y="84"/>
                    <a:pt x="128" y="145"/>
                    <a:pt x="47" y="152"/>
                  </a:cubicBezTo>
                  <a:cubicBezTo>
                    <a:pt x="28" y="135"/>
                    <a:pt x="28" y="135"/>
                    <a:pt x="28" y="135"/>
                  </a:cubicBezTo>
                  <a:cubicBezTo>
                    <a:pt x="79" y="108"/>
                    <a:pt x="168" y="59"/>
                    <a:pt x="274" y="0"/>
                  </a:cubicBezTo>
                </a:path>
              </a:pathLst>
            </a:custGeom>
            <a:solidFill>
              <a:srgbClr val="FCBAB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92" name="Freeform 192"/>
            <p:cNvSpPr/>
            <p:nvPr/>
          </p:nvSpPr>
          <p:spPr>
            <a:xfrm>
              <a:off x="6692691" y="4520655"/>
              <a:ext cx="1548361" cy="532932"/>
            </a:xfrm>
            <a:custGeom>
              <a:avLst/>
              <a:gdLst/>
              <a:ahLst/>
              <a:cxnLst/>
              <a:rect l="l" t="t" r="r" b="b"/>
              <a:pathLst>
                <a:path w="1094" h="377">
                  <a:moveTo>
                    <a:pt x="1036" y="102"/>
                  </a:moveTo>
                  <a:cubicBezTo>
                    <a:pt x="1033" y="194"/>
                    <a:pt x="1028" y="289"/>
                    <a:pt x="1022" y="377"/>
                  </a:cubicBezTo>
                  <a:cubicBezTo>
                    <a:pt x="1079" y="356"/>
                    <a:pt x="1094" y="297"/>
                    <a:pt x="1081" y="212"/>
                  </a:cubicBezTo>
                  <a:cubicBezTo>
                    <a:pt x="1036" y="102"/>
                    <a:pt x="1036" y="102"/>
                    <a:pt x="1036" y="102"/>
                  </a:cubicBezTo>
                  <a:moveTo>
                    <a:pt x="335" y="2"/>
                  </a:moveTo>
                  <a:cubicBezTo>
                    <a:pt x="246" y="6"/>
                    <a:pt x="246" y="6"/>
                    <a:pt x="246" y="6"/>
                  </a:cubicBezTo>
                  <a:cubicBezTo>
                    <a:pt x="140" y="65"/>
                    <a:pt x="51" y="114"/>
                    <a:pt x="0" y="141"/>
                  </a:cubicBezTo>
                  <a:cubicBezTo>
                    <a:pt x="19" y="158"/>
                    <a:pt x="19" y="158"/>
                    <a:pt x="19" y="158"/>
                  </a:cubicBezTo>
                  <a:cubicBezTo>
                    <a:pt x="100" y="151"/>
                    <a:pt x="227" y="90"/>
                    <a:pt x="364" y="10"/>
                  </a:cubicBezTo>
                  <a:cubicBezTo>
                    <a:pt x="354" y="8"/>
                    <a:pt x="345" y="5"/>
                    <a:pt x="335" y="2"/>
                  </a:cubicBezTo>
                  <a:moveTo>
                    <a:pt x="382" y="0"/>
                  </a:moveTo>
                  <a:cubicBezTo>
                    <a:pt x="347" y="2"/>
                    <a:pt x="347" y="2"/>
                    <a:pt x="347" y="2"/>
                  </a:cubicBezTo>
                  <a:cubicBezTo>
                    <a:pt x="354" y="4"/>
                    <a:pt x="362" y="6"/>
                    <a:pt x="369" y="8"/>
                  </a:cubicBezTo>
                  <a:cubicBezTo>
                    <a:pt x="373" y="5"/>
                    <a:pt x="378" y="3"/>
                    <a:pt x="382" y="0"/>
                  </a:cubicBezTo>
                </a:path>
              </a:pathLst>
            </a:custGeom>
            <a:solidFill>
              <a:srgbClr val="E29F9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93" name="Freeform 193"/>
            <p:cNvSpPr/>
            <p:nvPr/>
          </p:nvSpPr>
          <p:spPr>
            <a:xfrm>
              <a:off x="6874257" y="5075442"/>
              <a:ext cx="210147" cy="68929"/>
            </a:xfrm>
            <a:custGeom>
              <a:avLst/>
              <a:gdLst/>
              <a:ahLst/>
              <a:cxnLst/>
              <a:rect l="l" t="t" r="r" b="b"/>
              <a:pathLst>
                <a:path w="149" h="49">
                  <a:moveTo>
                    <a:pt x="6" y="0"/>
                  </a:moveTo>
                  <a:cubicBezTo>
                    <a:pt x="5" y="0"/>
                    <a:pt x="4" y="0"/>
                    <a:pt x="2" y="0"/>
                  </a:cubicBezTo>
                  <a:cubicBezTo>
                    <a:pt x="0" y="0"/>
                    <a:pt x="0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5" y="4"/>
                    <a:pt x="6" y="4"/>
                  </a:cubicBezTo>
                  <a:cubicBezTo>
                    <a:pt x="54" y="4"/>
                    <a:pt x="101" y="22"/>
                    <a:pt x="141" y="48"/>
                  </a:cubicBezTo>
                  <a:cubicBezTo>
                    <a:pt x="142" y="48"/>
                    <a:pt x="142" y="48"/>
                    <a:pt x="143" y="49"/>
                  </a:cubicBezTo>
                  <a:cubicBezTo>
                    <a:pt x="149" y="48"/>
                    <a:pt x="149" y="48"/>
                    <a:pt x="149" y="48"/>
                  </a:cubicBezTo>
                  <a:cubicBezTo>
                    <a:pt x="111" y="23"/>
                    <a:pt x="67" y="4"/>
                    <a:pt x="21" y="0"/>
                  </a:cubicBezTo>
                  <a:cubicBezTo>
                    <a:pt x="16" y="0"/>
                    <a:pt x="11" y="0"/>
                    <a:pt x="6" y="0"/>
                  </a:cubicBezTo>
                </a:path>
              </a:pathLst>
            </a:custGeom>
            <a:solidFill>
              <a:srgbClr val="CEDD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94" name="Freeform 194"/>
            <p:cNvSpPr/>
            <p:nvPr/>
          </p:nvSpPr>
          <p:spPr>
            <a:xfrm>
              <a:off x="7067593" y="5031731"/>
              <a:ext cx="68929" cy="109277"/>
            </a:xfrm>
            <a:custGeom>
              <a:avLst/>
              <a:gdLst/>
              <a:ahLst/>
              <a:cxnLst/>
              <a:rect l="l" t="t" r="r" b="b"/>
              <a:pathLst>
                <a:path w="49" h="77">
                  <a:moveTo>
                    <a:pt x="3" y="0"/>
                  </a:moveTo>
                  <a:cubicBezTo>
                    <a:pt x="1" y="0"/>
                    <a:pt x="0" y="2"/>
                    <a:pt x="1" y="4"/>
                  </a:cubicBezTo>
                  <a:cubicBezTo>
                    <a:pt x="22" y="21"/>
                    <a:pt x="37" y="45"/>
                    <a:pt x="44" y="71"/>
                  </a:cubicBezTo>
                  <a:cubicBezTo>
                    <a:pt x="44" y="73"/>
                    <a:pt x="45" y="75"/>
                    <a:pt x="45" y="77"/>
                  </a:cubicBezTo>
                  <a:cubicBezTo>
                    <a:pt x="49" y="76"/>
                    <a:pt x="49" y="76"/>
                    <a:pt x="49" y="76"/>
                  </a:cubicBezTo>
                  <a:cubicBezTo>
                    <a:pt x="44" y="55"/>
                    <a:pt x="35" y="35"/>
                    <a:pt x="21" y="18"/>
                  </a:cubicBezTo>
                  <a:cubicBezTo>
                    <a:pt x="16" y="12"/>
                    <a:pt x="10" y="6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</a:path>
              </a:pathLst>
            </a:custGeom>
            <a:solidFill>
              <a:srgbClr val="BEC9E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95" name="Freeform 195"/>
            <p:cNvSpPr/>
            <p:nvPr/>
          </p:nvSpPr>
          <p:spPr>
            <a:xfrm>
              <a:off x="7355073" y="4513930"/>
              <a:ext cx="418613" cy="576643"/>
            </a:xfrm>
            <a:custGeom>
              <a:avLst/>
              <a:gdLst/>
              <a:ahLst/>
              <a:cxnLst/>
              <a:rect l="l" t="t" r="r" b="b"/>
              <a:pathLst>
                <a:path w="296" h="407">
                  <a:moveTo>
                    <a:pt x="46" y="35"/>
                  </a:moveTo>
                  <a:cubicBezTo>
                    <a:pt x="48" y="37"/>
                    <a:pt x="50" y="38"/>
                    <a:pt x="52" y="40"/>
                  </a:cubicBezTo>
                  <a:cubicBezTo>
                    <a:pt x="81" y="62"/>
                    <a:pt x="110" y="86"/>
                    <a:pt x="134" y="115"/>
                  </a:cubicBezTo>
                  <a:cubicBezTo>
                    <a:pt x="145" y="129"/>
                    <a:pt x="156" y="144"/>
                    <a:pt x="163" y="161"/>
                  </a:cubicBezTo>
                  <a:cubicBezTo>
                    <a:pt x="172" y="180"/>
                    <a:pt x="178" y="199"/>
                    <a:pt x="183" y="219"/>
                  </a:cubicBezTo>
                  <a:cubicBezTo>
                    <a:pt x="188" y="239"/>
                    <a:pt x="192" y="259"/>
                    <a:pt x="199" y="278"/>
                  </a:cubicBezTo>
                  <a:cubicBezTo>
                    <a:pt x="204" y="294"/>
                    <a:pt x="211" y="310"/>
                    <a:pt x="219" y="325"/>
                  </a:cubicBezTo>
                  <a:cubicBezTo>
                    <a:pt x="235" y="353"/>
                    <a:pt x="257" y="378"/>
                    <a:pt x="281" y="399"/>
                  </a:cubicBezTo>
                  <a:cubicBezTo>
                    <a:pt x="284" y="402"/>
                    <a:pt x="287" y="405"/>
                    <a:pt x="290" y="407"/>
                  </a:cubicBezTo>
                  <a:cubicBezTo>
                    <a:pt x="296" y="407"/>
                    <a:pt x="296" y="407"/>
                    <a:pt x="296" y="407"/>
                  </a:cubicBezTo>
                  <a:cubicBezTo>
                    <a:pt x="286" y="399"/>
                    <a:pt x="277" y="391"/>
                    <a:pt x="268" y="382"/>
                  </a:cubicBezTo>
                  <a:cubicBezTo>
                    <a:pt x="249" y="363"/>
                    <a:pt x="233" y="342"/>
                    <a:pt x="220" y="318"/>
                  </a:cubicBezTo>
                  <a:cubicBezTo>
                    <a:pt x="206" y="291"/>
                    <a:pt x="197" y="262"/>
                    <a:pt x="190" y="232"/>
                  </a:cubicBezTo>
                  <a:cubicBezTo>
                    <a:pt x="182" y="201"/>
                    <a:pt x="174" y="170"/>
                    <a:pt x="158" y="142"/>
                  </a:cubicBezTo>
                  <a:cubicBezTo>
                    <a:pt x="143" y="116"/>
                    <a:pt x="122" y="94"/>
                    <a:pt x="100" y="74"/>
                  </a:cubicBezTo>
                  <a:cubicBezTo>
                    <a:pt x="85" y="60"/>
                    <a:pt x="69" y="48"/>
                    <a:pt x="53" y="35"/>
                  </a:cubicBezTo>
                  <a:cubicBezTo>
                    <a:pt x="51" y="35"/>
                    <a:pt x="48" y="35"/>
                    <a:pt x="46" y="35"/>
                  </a:cubicBezTo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" y="10"/>
                    <a:pt x="27" y="21"/>
                    <a:pt x="41" y="31"/>
                  </a:cubicBezTo>
                  <a:cubicBezTo>
                    <a:pt x="43" y="31"/>
                    <a:pt x="45" y="31"/>
                    <a:pt x="47" y="31"/>
                  </a:cubicBezTo>
                  <a:cubicBezTo>
                    <a:pt x="41" y="26"/>
                    <a:pt x="34" y="21"/>
                    <a:pt x="28" y="16"/>
                  </a:cubicBezTo>
                  <a:cubicBezTo>
                    <a:pt x="21" y="11"/>
                    <a:pt x="14" y="5"/>
                    <a:pt x="6" y="0"/>
                  </a:cubicBezTo>
                </a:path>
              </a:pathLst>
            </a:custGeom>
            <a:solidFill>
              <a:srgbClr val="CBE4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96" name="Freeform 196"/>
            <p:cNvSpPr/>
            <p:nvPr/>
          </p:nvSpPr>
          <p:spPr>
            <a:xfrm>
              <a:off x="7166781" y="4522336"/>
              <a:ext cx="280756" cy="42030"/>
            </a:xfrm>
            <a:custGeom>
              <a:avLst/>
              <a:gdLst/>
              <a:ahLst/>
              <a:cxnLst/>
              <a:rect l="l" t="t" r="r" b="b"/>
              <a:pathLst>
                <a:path w="198" h="29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3"/>
                    <a:pt x="19" y="6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69" y="19"/>
                    <a:pt x="110" y="25"/>
                    <a:pt x="152" y="28"/>
                  </a:cubicBezTo>
                  <a:cubicBezTo>
                    <a:pt x="161" y="28"/>
                    <a:pt x="170" y="29"/>
                    <a:pt x="179" y="29"/>
                  </a:cubicBezTo>
                  <a:cubicBezTo>
                    <a:pt x="181" y="29"/>
                    <a:pt x="184" y="29"/>
                    <a:pt x="186" y="29"/>
                  </a:cubicBezTo>
                  <a:cubicBezTo>
                    <a:pt x="189" y="29"/>
                    <a:pt x="191" y="29"/>
                    <a:pt x="194" y="29"/>
                  </a:cubicBezTo>
                  <a:cubicBezTo>
                    <a:pt x="195" y="29"/>
                    <a:pt x="195" y="29"/>
                    <a:pt x="196" y="29"/>
                  </a:cubicBezTo>
                  <a:cubicBezTo>
                    <a:pt x="198" y="29"/>
                    <a:pt x="198" y="25"/>
                    <a:pt x="196" y="25"/>
                  </a:cubicBezTo>
                  <a:cubicBezTo>
                    <a:pt x="196" y="25"/>
                    <a:pt x="196" y="25"/>
                    <a:pt x="196" y="25"/>
                  </a:cubicBezTo>
                  <a:cubicBezTo>
                    <a:pt x="195" y="25"/>
                    <a:pt x="195" y="25"/>
                    <a:pt x="194" y="25"/>
                  </a:cubicBezTo>
                  <a:cubicBezTo>
                    <a:pt x="190" y="25"/>
                    <a:pt x="185" y="25"/>
                    <a:pt x="180" y="25"/>
                  </a:cubicBezTo>
                  <a:cubicBezTo>
                    <a:pt x="178" y="25"/>
                    <a:pt x="176" y="25"/>
                    <a:pt x="174" y="25"/>
                  </a:cubicBezTo>
                  <a:cubicBezTo>
                    <a:pt x="129" y="24"/>
                    <a:pt x="85" y="18"/>
                    <a:pt x="42" y="7"/>
                  </a:cubicBezTo>
                  <a:cubicBezTo>
                    <a:pt x="39" y="7"/>
                    <a:pt x="37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7" y="4"/>
                    <a:pt x="19" y="2"/>
                    <a:pt x="12" y="0"/>
                  </a:cubicBezTo>
                </a:path>
              </a:pathLst>
            </a:custGeom>
            <a:solidFill>
              <a:srgbClr val="CBE4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97" name="Freeform 197"/>
            <p:cNvSpPr/>
            <p:nvPr/>
          </p:nvSpPr>
          <p:spPr>
            <a:xfrm>
              <a:off x="7664409" y="4756019"/>
              <a:ext cx="23536" cy="174842"/>
            </a:xfrm>
            <a:custGeom>
              <a:avLst/>
              <a:gdLst/>
              <a:ahLst/>
              <a:cxnLst/>
              <a:rect l="l" t="t" r="r" b="b"/>
              <a:pathLst>
                <a:path w="16" h="123">
                  <a:moveTo>
                    <a:pt x="14" y="0"/>
                  </a:moveTo>
                  <a:cubicBezTo>
                    <a:pt x="13" y="0"/>
                    <a:pt x="12" y="1"/>
                    <a:pt x="12" y="2"/>
                  </a:cubicBezTo>
                  <a:cubicBezTo>
                    <a:pt x="11" y="42"/>
                    <a:pt x="7" y="82"/>
                    <a:pt x="0" y="121"/>
                  </a:cubicBezTo>
                  <a:cubicBezTo>
                    <a:pt x="0" y="122"/>
                    <a:pt x="1" y="123"/>
                    <a:pt x="2" y="123"/>
                  </a:cubicBezTo>
                  <a:cubicBezTo>
                    <a:pt x="3" y="123"/>
                    <a:pt x="4" y="123"/>
                    <a:pt x="4" y="122"/>
                  </a:cubicBezTo>
                  <a:cubicBezTo>
                    <a:pt x="11" y="82"/>
                    <a:pt x="15" y="42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</a:path>
              </a:pathLst>
            </a:custGeom>
            <a:solidFill>
              <a:srgbClr val="AABEF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98" name="Freeform 198"/>
            <p:cNvSpPr/>
            <p:nvPr/>
          </p:nvSpPr>
          <p:spPr>
            <a:xfrm>
              <a:off x="6912925" y="4712308"/>
              <a:ext cx="823775" cy="21856"/>
            </a:xfrm>
            <a:custGeom>
              <a:avLst/>
              <a:gdLst/>
              <a:ahLst/>
              <a:cxnLst/>
              <a:rect l="l" t="t" r="r" b="b"/>
              <a:pathLst>
                <a:path w="490" h="13">
                  <a:moveTo>
                    <a:pt x="0" y="13"/>
                  </a:moveTo>
                  <a:lnTo>
                    <a:pt x="490" y="4"/>
                  </a:lnTo>
                  <a:lnTo>
                    <a:pt x="490" y="0"/>
                  </a:lnTo>
                  <a:lnTo>
                    <a:pt x="0" y="8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99" name="Freeform 199"/>
            <p:cNvSpPr/>
            <p:nvPr/>
          </p:nvSpPr>
          <p:spPr>
            <a:xfrm>
              <a:off x="6912925" y="4712308"/>
              <a:ext cx="823775" cy="21856"/>
            </a:xfrm>
            <a:custGeom>
              <a:avLst/>
              <a:gdLst/>
              <a:ahLst/>
              <a:cxnLst/>
              <a:rect l="l" t="t" r="r" b="b"/>
              <a:pathLst>
                <a:path w="490" h="13">
                  <a:moveTo>
                    <a:pt x="0" y="13"/>
                  </a:moveTo>
                  <a:lnTo>
                    <a:pt x="490" y="4"/>
                  </a:lnTo>
                  <a:lnTo>
                    <a:pt x="490" y="0"/>
                  </a:lnTo>
                  <a:lnTo>
                    <a:pt x="0" y="8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00" name="Freeform 200"/>
            <p:cNvSpPr/>
            <p:nvPr/>
          </p:nvSpPr>
          <p:spPr>
            <a:xfrm>
              <a:off x="6978490" y="4860252"/>
              <a:ext cx="1079313" cy="63885"/>
            </a:xfrm>
            <a:custGeom>
              <a:avLst/>
              <a:gdLst/>
              <a:ahLst/>
              <a:cxnLst/>
              <a:rect l="l" t="t" r="r" b="b"/>
              <a:pathLst>
                <a:path w="642" h="38">
                  <a:moveTo>
                    <a:pt x="0" y="38"/>
                  </a:moveTo>
                  <a:lnTo>
                    <a:pt x="642" y="5"/>
                  </a:lnTo>
                  <a:lnTo>
                    <a:pt x="642" y="0"/>
                  </a:lnTo>
                  <a:lnTo>
                    <a:pt x="0" y="33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01" name="Freeform 201"/>
            <p:cNvSpPr/>
            <p:nvPr/>
          </p:nvSpPr>
          <p:spPr>
            <a:xfrm>
              <a:off x="6978490" y="4860252"/>
              <a:ext cx="1079313" cy="63885"/>
            </a:xfrm>
            <a:custGeom>
              <a:avLst/>
              <a:gdLst/>
              <a:ahLst/>
              <a:cxnLst/>
              <a:rect l="l" t="t" r="r" b="b"/>
              <a:pathLst>
                <a:path w="642" h="38">
                  <a:moveTo>
                    <a:pt x="0" y="38"/>
                  </a:moveTo>
                  <a:lnTo>
                    <a:pt x="642" y="5"/>
                  </a:lnTo>
                  <a:lnTo>
                    <a:pt x="642" y="0"/>
                  </a:lnTo>
                  <a:lnTo>
                    <a:pt x="0" y="33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02" name="Freeform 202"/>
            <p:cNvSpPr/>
            <p:nvPr/>
          </p:nvSpPr>
          <p:spPr>
            <a:xfrm>
              <a:off x="6504399" y="4638337"/>
              <a:ext cx="327829" cy="258901"/>
            </a:xfrm>
            <a:custGeom>
              <a:avLst/>
              <a:gdLst/>
              <a:ahLst/>
              <a:cxnLst/>
              <a:rect l="l" t="t" r="r" b="b"/>
              <a:pathLst>
                <a:path w="232" h="182">
                  <a:moveTo>
                    <a:pt x="70" y="0"/>
                  </a:moveTo>
                  <a:cubicBezTo>
                    <a:pt x="70" y="0"/>
                    <a:pt x="0" y="62"/>
                    <a:pt x="32" y="122"/>
                  </a:cubicBezTo>
                  <a:cubicBezTo>
                    <a:pt x="64" y="182"/>
                    <a:pt x="184" y="158"/>
                    <a:pt x="208" y="126"/>
                  </a:cubicBezTo>
                  <a:cubicBezTo>
                    <a:pt x="232" y="94"/>
                    <a:pt x="172" y="50"/>
                    <a:pt x="144" y="58"/>
                  </a:cubicBezTo>
                  <a:cubicBezTo>
                    <a:pt x="116" y="66"/>
                    <a:pt x="96" y="63"/>
                    <a:pt x="96" y="46"/>
                  </a:cubicBezTo>
                  <a:cubicBezTo>
                    <a:pt x="96" y="34"/>
                    <a:pt x="100" y="26"/>
                    <a:pt x="100" y="26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FBD7C8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Organisation et Ergonomie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427563" y="1329422"/>
            <a:ext cx="540000" cy="540000"/>
            <a:chOff x="2832175" y="5599496"/>
            <a:chExt cx="540000" cy="540000"/>
          </a:xfrm>
        </p:grpSpPr>
        <p:sp>
          <p:nvSpPr>
            <p:cNvPr id="4" name="TextBox 4"/>
            <p:cNvSpPr txBox="1"/>
            <p:nvPr/>
          </p:nvSpPr>
          <p:spPr>
            <a:xfrm>
              <a:off x="2832175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5" name="Freeform 5"/>
            <p:cNvSpPr/>
            <p:nvPr/>
          </p:nvSpPr>
          <p:spPr>
            <a:xfrm>
              <a:off x="2989061" y="5731793"/>
              <a:ext cx="226228" cy="275406"/>
            </a:xfrm>
            <a:custGeom>
              <a:avLst/>
              <a:gdLst/>
              <a:ahLst/>
              <a:cxnLst/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5104384" y="1260444"/>
            <a:ext cx="6847089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Nommage des fichiers</a:t>
            </a:r>
          </a:p>
        </p:txBody>
      </p:sp>
      <p:sp>
        <p:nvSpPr>
          <p:cNvPr id="7" name="AutoShape 7"/>
          <p:cNvSpPr/>
          <p:nvPr/>
        </p:nvSpPr>
        <p:spPr>
          <a:xfrm>
            <a:off x="5113264" y="1563123"/>
            <a:ext cx="6847088" cy="62478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Nommer vos fichiers de manière claire et cohérente facilite leur recherche et leur gestion.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427563" y="3073487"/>
            <a:ext cx="540000" cy="540000"/>
            <a:chOff x="3708127" y="5599496"/>
            <a:chExt cx="540000" cy="540000"/>
          </a:xfrm>
        </p:grpSpPr>
        <p:sp>
          <p:nvSpPr>
            <p:cNvPr id="9" name="TextBox 9"/>
            <p:cNvSpPr txBox="1"/>
            <p:nvPr/>
          </p:nvSpPr>
          <p:spPr>
            <a:xfrm>
              <a:off x="3708127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850260" y="5734252"/>
              <a:ext cx="255734" cy="270488"/>
            </a:xfrm>
            <a:custGeom>
              <a:avLst/>
              <a:gdLst/>
              <a:ahLst/>
              <a:cxnLst/>
              <a:rect l="l" t="t" r="r" b="b"/>
              <a:pathLst>
                <a:path w="495300" h="523875">
                  <a:moveTo>
                    <a:pt x="371955" y="621"/>
                  </a:moveTo>
                  <a:cubicBezTo>
                    <a:pt x="388148" y="621"/>
                    <a:pt x="400530" y="13004"/>
                    <a:pt x="400530" y="29196"/>
                  </a:cubicBezTo>
                  <a:lnTo>
                    <a:pt x="400530" y="133971"/>
                  </a:lnTo>
                  <a:cubicBezTo>
                    <a:pt x="400530" y="150164"/>
                    <a:pt x="388148" y="162546"/>
                    <a:pt x="371955" y="162546"/>
                  </a:cubicBezTo>
                  <a:lnTo>
                    <a:pt x="257655" y="162546"/>
                  </a:lnTo>
                  <a:lnTo>
                    <a:pt x="257655" y="286371"/>
                  </a:lnTo>
                  <a:lnTo>
                    <a:pt x="419580" y="286371"/>
                  </a:lnTo>
                  <a:cubicBezTo>
                    <a:pt x="439583" y="286371"/>
                    <a:pt x="456727" y="302564"/>
                    <a:pt x="457680" y="322566"/>
                  </a:cubicBezTo>
                  <a:lnTo>
                    <a:pt x="457680" y="324471"/>
                  </a:lnTo>
                  <a:lnTo>
                    <a:pt x="457680" y="429246"/>
                  </a:lnTo>
                  <a:lnTo>
                    <a:pt x="476730" y="429246"/>
                  </a:lnTo>
                  <a:cubicBezTo>
                    <a:pt x="487208" y="429246"/>
                    <a:pt x="495780" y="437819"/>
                    <a:pt x="495780" y="448296"/>
                  </a:cubicBezTo>
                  <a:lnTo>
                    <a:pt x="495780" y="505446"/>
                  </a:lnTo>
                  <a:cubicBezTo>
                    <a:pt x="495780" y="515924"/>
                    <a:pt x="487208" y="524496"/>
                    <a:pt x="476730" y="524496"/>
                  </a:cubicBezTo>
                  <a:lnTo>
                    <a:pt x="419580" y="524496"/>
                  </a:lnTo>
                  <a:cubicBezTo>
                    <a:pt x="409102" y="524496"/>
                    <a:pt x="400530" y="515924"/>
                    <a:pt x="400530" y="505446"/>
                  </a:cubicBezTo>
                  <a:lnTo>
                    <a:pt x="400530" y="448296"/>
                  </a:lnTo>
                  <a:cubicBezTo>
                    <a:pt x="400530" y="437819"/>
                    <a:pt x="409102" y="429246"/>
                    <a:pt x="419580" y="429246"/>
                  </a:cubicBezTo>
                  <a:lnTo>
                    <a:pt x="438630" y="429246"/>
                  </a:lnTo>
                  <a:lnTo>
                    <a:pt x="438630" y="324471"/>
                  </a:lnTo>
                  <a:cubicBezTo>
                    <a:pt x="438630" y="313994"/>
                    <a:pt x="431010" y="306374"/>
                    <a:pt x="420533" y="305421"/>
                  </a:cubicBezTo>
                  <a:lnTo>
                    <a:pt x="419580" y="305421"/>
                  </a:lnTo>
                  <a:lnTo>
                    <a:pt x="257655" y="305421"/>
                  </a:lnTo>
                  <a:lnTo>
                    <a:pt x="257655" y="429246"/>
                  </a:lnTo>
                  <a:lnTo>
                    <a:pt x="276705" y="429246"/>
                  </a:lnTo>
                  <a:cubicBezTo>
                    <a:pt x="287183" y="429246"/>
                    <a:pt x="295755" y="437819"/>
                    <a:pt x="295755" y="448296"/>
                  </a:cubicBezTo>
                  <a:lnTo>
                    <a:pt x="295755" y="505446"/>
                  </a:lnTo>
                  <a:cubicBezTo>
                    <a:pt x="295755" y="515924"/>
                    <a:pt x="287183" y="524496"/>
                    <a:pt x="276705" y="524496"/>
                  </a:cubicBezTo>
                  <a:lnTo>
                    <a:pt x="219555" y="524496"/>
                  </a:lnTo>
                  <a:cubicBezTo>
                    <a:pt x="209077" y="524496"/>
                    <a:pt x="200505" y="515924"/>
                    <a:pt x="200505" y="505446"/>
                  </a:cubicBezTo>
                  <a:lnTo>
                    <a:pt x="200505" y="448296"/>
                  </a:lnTo>
                  <a:cubicBezTo>
                    <a:pt x="200505" y="437819"/>
                    <a:pt x="209077" y="429246"/>
                    <a:pt x="219555" y="429246"/>
                  </a:cubicBezTo>
                  <a:lnTo>
                    <a:pt x="238605" y="429246"/>
                  </a:lnTo>
                  <a:lnTo>
                    <a:pt x="238605" y="305421"/>
                  </a:lnTo>
                  <a:lnTo>
                    <a:pt x="76680" y="305421"/>
                  </a:lnTo>
                  <a:cubicBezTo>
                    <a:pt x="66202" y="305421"/>
                    <a:pt x="58583" y="313041"/>
                    <a:pt x="57630" y="323519"/>
                  </a:cubicBezTo>
                  <a:lnTo>
                    <a:pt x="57630" y="324471"/>
                  </a:lnTo>
                  <a:lnTo>
                    <a:pt x="57630" y="429246"/>
                  </a:lnTo>
                  <a:lnTo>
                    <a:pt x="76680" y="429246"/>
                  </a:lnTo>
                  <a:cubicBezTo>
                    <a:pt x="87158" y="429246"/>
                    <a:pt x="95730" y="437819"/>
                    <a:pt x="95730" y="448296"/>
                  </a:cubicBezTo>
                  <a:lnTo>
                    <a:pt x="95730" y="505446"/>
                  </a:lnTo>
                  <a:cubicBezTo>
                    <a:pt x="95730" y="515924"/>
                    <a:pt x="87158" y="524496"/>
                    <a:pt x="76680" y="524496"/>
                  </a:cubicBezTo>
                  <a:lnTo>
                    <a:pt x="19530" y="524496"/>
                  </a:lnTo>
                  <a:cubicBezTo>
                    <a:pt x="9052" y="524496"/>
                    <a:pt x="480" y="515924"/>
                    <a:pt x="480" y="505446"/>
                  </a:cubicBezTo>
                  <a:lnTo>
                    <a:pt x="480" y="448296"/>
                  </a:lnTo>
                  <a:cubicBezTo>
                    <a:pt x="480" y="437819"/>
                    <a:pt x="9052" y="429246"/>
                    <a:pt x="19530" y="429246"/>
                  </a:cubicBezTo>
                  <a:lnTo>
                    <a:pt x="38580" y="429246"/>
                  </a:lnTo>
                  <a:lnTo>
                    <a:pt x="38580" y="324471"/>
                  </a:lnTo>
                  <a:cubicBezTo>
                    <a:pt x="38580" y="304469"/>
                    <a:pt x="54773" y="287324"/>
                    <a:pt x="74775" y="286371"/>
                  </a:cubicBezTo>
                  <a:lnTo>
                    <a:pt x="76680" y="286371"/>
                  </a:lnTo>
                  <a:lnTo>
                    <a:pt x="238605" y="286371"/>
                  </a:lnTo>
                  <a:lnTo>
                    <a:pt x="238605" y="162546"/>
                  </a:lnTo>
                  <a:lnTo>
                    <a:pt x="124305" y="162546"/>
                  </a:lnTo>
                  <a:cubicBezTo>
                    <a:pt x="108112" y="162546"/>
                    <a:pt x="95730" y="150164"/>
                    <a:pt x="95730" y="133971"/>
                  </a:cubicBezTo>
                  <a:lnTo>
                    <a:pt x="95730" y="29196"/>
                  </a:lnTo>
                  <a:cubicBezTo>
                    <a:pt x="95730" y="13004"/>
                    <a:pt x="108112" y="621"/>
                    <a:pt x="124305" y="621"/>
                  </a:cubicBezTo>
                  <a:lnTo>
                    <a:pt x="371955" y="621"/>
                  </a:lnTo>
                  <a:close/>
                  <a:moveTo>
                    <a:pt x="148118" y="95871"/>
                  </a:moveTo>
                  <a:cubicBezTo>
                    <a:pt x="140498" y="95871"/>
                    <a:pt x="133830" y="102539"/>
                    <a:pt x="133830" y="110159"/>
                  </a:cubicBezTo>
                  <a:cubicBezTo>
                    <a:pt x="133830" y="117779"/>
                    <a:pt x="140498" y="124446"/>
                    <a:pt x="148118" y="124446"/>
                  </a:cubicBezTo>
                  <a:cubicBezTo>
                    <a:pt x="155737" y="124446"/>
                    <a:pt x="162405" y="117779"/>
                    <a:pt x="162405" y="110159"/>
                  </a:cubicBezTo>
                  <a:cubicBezTo>
                    <a:pt x="162405" y="102539"/>
                    <a:pt x="155737" y="95871"/>
                    <a:pt x="148118" y="958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5104384" y="3003017"/>
            <a:ext cx="6847087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chemeClr val="accent2"/>
                </a:solidFill>
                <a:latin typeface="微软雅黑"/>
                <a:ea typeface="微软雅黑"/>
              </a:rPr>
              <a:t>Sauvegarde</a:t>
            </a:r>
          </a:p>
        </p:txBody>
      </p:sp>
      <p:sp>
        <p:nvSpPr>
          <p:cNvPr id="12" name="AutoShape 12"/>
          <p:cNvSpPr/>
          <p:nvPr/>
        </p:nvSpPr>
        <p:spPr>
          <a:xfrm>
            <a:off x="5104384" y="3304766"/>
            <a:ext cx="6847086" cy="62478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Effectuer des sauvegardes régulières de vos données importantes vous protège contre les pertes accidentelles ou les pannes matérielles.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4427563" y="4790746"/>
            <a:ext cx="540000" cy="540000"/>
            <a:chOff x="4584079" y="5599496"/>
            <a:chExt cx="540000" cy="540000"/>
          </a:xfrm>
        </p:grpSpPr>
        <p:sp>
          <p:nvSpPr>
            <p:cNvPr id="14" name="TextBox 14"/>
            <p:cNvSpPr txBox="1"/>
            <p:nvPr/>
          </p:nvSpPr>
          <p:spPr>
            <a:xfrm>
              <a:off x="4584079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4716376" y="5766219"/>
              <a:ext cx="275406" cy="206554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626" y="621"/>
                    <a:pt x="534008" y="13004"/>
                    <a:pt x="534008" y="29196"/>
                  </a:cubicBezTo>
                  <a:lnTo>
                    <a:pt x="534008" y="372096"/>
                  </a:lnTo>
                  <a:cubicBezTo>
                    <a:pt x="534008" y="388289"/>
                    <a:pt x="521626" y="400671"/>
                    <a:pt x="505433" y="400671"/>
                  </a:cubicBezTo>
                  <a:lnTo>
                    <a:pt x="29183" y="400671"/>
                  </a:lnTo>
                  <a:cubicBezTo>
                    <a:pt x="12990" y="400671"/>
                    <a:pt x="608" y="388289"/>
                    <a:pt x="608" y="372096"/>
                  </a:cubicBezTo>
                  <a:lnTo>
                    <a:pt x="608" y="29196"/>
                  </a:lnTo>
                  <a:cubicBezTo>
                    <a:pt x="608" y="13004"/>
                    <a:pt x="12990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133" y="198741"/>
                  </a:moveTo>
                  <a:cubicBezTo>
                    <a:pt x="378751" y="189216"/>
                    <a:pt x="360653" y="192074"/>
                    <a:pt x="351128" y="204456"/>
                  </a:cubicBezTo>
                  <a:lnTo>
                    <a:pt x="351128" y="204456"/>
                  </a:lnTo>
                  <a:lnTo>
                    <a:pt x="267308" y="315899"/>
                  </a:lnTo>
                  <a:cubicBezTo>
                    <a:pt x="266355" y="316851"/>
                    <a:pt x="265403" y="317804"/>
                    <a:pt x="264451" y="318756"/>
                  </a:cubicBezTo>
                  <a:cubicBezTo>
                    <a:pt x="253021" y="330186"/>
                    <a:pt x="234923" y="330186"/>
                    <a:pt x="224446" y="318756"/>
                  </a:cubicBezTo>
                  <a:lnTo>
                    <a:pt x="224446" y="318756"/>
                  </a:lnTo>
                  <a:lnTo>
                    <a:pt x="162533" y="257796"/>
                  </a:lnTo>
                  <a:cubicBezTo>
                    <a:pt x="161580" y="256844"/>
                    <a:pt x="161580" y="256844"/>
                    <a:pt x="160628" y="255891"/>
                  </a:cubicBezTo>
                  <a:cubicBezTo>
                    <a:pt x="148246" y="245414"/>
                    <a:pt x="130148" y="247319"/>
                    <a:pt x="120623" y="259701"/>
                  </a:cubicBezTo>
                  <a:lnTo>
                    <a:pt x="120623" y="259701"/>
                  </a:lnTo>
                  <a:lnTo>
                    <a:pt x="32993" y="366381"/>
                  </a:lnTo>
                  <a:cubicBezTo>
                    <a:pt x="32040" y="368286"/>
                    <a:pt x="31088" y="370191"/>
                    <a:pt x="31088" y="372096"/>
                  </a:cubicBezTo>
                  <a:cubicBezTo>
                    <a:pt x="31088" y="377811"/>
                    <a:pt x="34898" y="381621"/>
                    <a:pt x="40613" y="381621"/>
                  </a:cubicBezTo>
                  <a:lnTo>
                    <a:pt x="40613" y="381621"/>
                  </a:lnTo>
                  <a:lnTo>
                    <a:pt x="497813" y="381621"/>
                  </a:lnTo>
                  <a:cubicBezTo>
                    <a:pt x="499718" y="381621"/>
                    <a:pt x="501623" y="380669"/>
                    <a:pt x="503528" y="379716"/>
                  </a:cubicBezTo>
                  <a:cubicBezTo>
                    <a:pt x="508290" y="376859"/>
                    <a:pt x="509243" y="371144"/>
                    <a:pt x="506386" y="366381"/>
                  </a:cubicBezTo>
                  <a:lnTo>
                    <a:pt x="506386" y="366381"/>
                  </a:lnTo>
                  <a:lnTo>
                    <a:pt x="398753" y="205409"/>
                  </a:lnTo>
                  <a:cubicBezTo>
                    <a:pt x="395896" y="202551"/>
                    <a:pt x="393990" y="200646"/>
                    <a:pt x="391133" y="198741"/>
                  </a:cubicBezTo>
                  <a:close/>
                  <a:moveTo>
                    <a:pt x="95858" y="57771"/>
                  </a:moveTo>
                  <a:cubicBezTo>
                    <a:pt x="74903" y="57771"/>
                    <a:pt x="57758" y="74916"/>
                    <a:pt x="57758" y="95871"/>
                  </a:cubicBezTo>
                  <a:cubicBezTo>
                    <a:pt x="57758" y="116826"/>
                    <a:pt x="74903" y="133971"/>
                    <a:pt x="95858" y="133971"/>
                  </a:cubicBezTo>
                  <a:cubicBezTo>
                    <a:pt x="116813" y="133971"/>
                    <a:pt x="133958" y="116826"/>
                    <a:pt x="133958" y="95871"/>
                  </a:cubicBezTo>
                  <a:cubicBezTo>
                    <a:pt x="133958" y="74916"/>
                    <a:pt x="116813" y="57771"/>
                    <a:pt x="95858" y="577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475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5104384" y="4723179"/>
            <a:ext cx="6847086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Ergonomie</a:t>
            </a:r>
          </a:p>
        </p:txBody>
      </p:sp>
      <p:sp>
        <p:nvSpPr>
          <p:cNvPr id="17" name="AutoShape 17"/>
          <p:cNvSpPr/>
          <p:nvPr/>
        </p:nvSpPr>
        <p:spPr>
          <a:xfrm>
            <a:off x="5104387" y="5042667"/>
            <a:ext cx="6847085" cy="62478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Adopter une bonne posture et faire des pauses régulières contribuent à prévenir les douleurs et les troubles musculosquelettiques.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38498" y="2087705"/>
            <a:ext cx="3885641" cy="3296968"/>
            <a:chOff x="1144967" y="2611488"/>
            <a:chExt cx="3885641" cy="3296968"/>
          </a:xfrm>
        </p:grpSpPr>
        <p:sp>
          <p:nvSpPr>
            <p:cNvPr id="19" name="Freeform 19"/>
            <p:cNvSpPr/>
            <p:nvPr/>
          </p:nvSpPr>
          <p:spPr>
            <a:xfrm>
              <a:off x="1450943" y="5090221"/>
              <a:ext cx="1852023" cy="242815"/>
            </a:xfrm>
            <a:custGeom>
              <a:avLst/>
              <a:gdLst/>
              <a:ahLst/>
              <a:cxnLst/>
              <a:rect l="l" t="t" r="r" b="b"/>
              <a:pathLst>
                <a:path w="1437" h="185">
                  <a:moveTo>
                    <a:pt x="1437" y="185"/>
                  </a:moveTo>
                  <a:cubicBezTo>
                    <a:pt x="92" y="185"/>
                    <a:pt x="92" y="185"/>
                    <a:pt x="92" y="185"/>
                  </a:cubicBezTo>
                  <a:cubicBezTo>
                    <a:pt x="41" y="185"/>
                    <a:pt x="0" y="143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41"/>
                    <a:pt x="41" y="0"/>
                    <a:pt x="92" y="0"/>
                  </a:cubicBezTo>
                  <a:cubicBezTo>
                    <a:pt x="1437" y="0"/>
                    <a:pt x="1437" y="0"/>
                    <a:pt x="1437" y="0"/>
                  </a:cubicBezTo>
                  <a:cubicBezTo>
                    <a:pt x="1437" y="185"/>
                    <a:pt x="1437" y="185"/>
                    <a:pt x="1437" y="185"/>
                  </a:cubicBezTo>
                </a:path>
              </a:pathLst>
            </a:custGeom>
            <a:solidFill>
              <a:srgbClr val="2B377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700965" y="3303257"/>
              <a:ext cx="2329643" cy="2605199"/>
            </a:xfrm>
            <a:custGeom>
              <a:avLst/>
              <a:gdLst/>
              <a:ahLst/>
              <a:cxnLst/>
              <a:rect l="l" t="t" r="r" b="b"/>
              <a:pathLst>
                <a:path w="1809" h="1989">
                  <a:moveTo>
                    <a:pt x="1177" y="1975"/>
                  </a:moveTo>
                  <a:cubicBezTo>
                    <a:pt x="55" y="1556"/>
                    <a:pt x="55" y="1556"/>
                    <a:pt x="55" y="1556"/>
                  </a:cubicBezTo>
                  <a:cubicBezTo>
                    <a:pt x="19" y="1542"/>
                    <a:pt x="0" y="1501"/>
                    <a:pt x="14" y="1464"/>
                  </a:cubicBezTo>
                  <a:cubicBezTo>
                    <a:pt x="541" y="55"/>
                    <a:pt x="541" y="55"/>
                    <a:pt x="541" y="55"/>
                  </a:cubicBezTo>
                  <a:cubicBezTo>
                    <a:pt x="555" y="19"/>
                    <a:pt x="596" y="0"/>
                    <a:pt x="632" y="14"/>
                  </a:cubicBezTo>
                  <a:cubicBezTo>
                    <a:pt x="1754" y="433"/>
                    <a:pt x="1754" y="433"/>
                    <a:pt x="1754" y="433"/>
                  </a:cubicBezTo>
                  <a:cubicBezTo>
                    <a:pt x="1790" y="447"/>
                    <a:pt x="1809" y="488"/>
                    <a:pt x="1795" y="525"/>
                  </a:cubicBezTo>
                  <a:cubicBezTo>
                    <a:pt x="1268" y="1934"/>
                    <a:pt x="1268" y="1934"/>
                    <a:pt x="1268" y="1934"/>
                  </a:cubicBezTo>
                  <a:cubicBezTo>
                    <a:pt x="1254" y="1970"/>
                    <a:pt x="1213" y="1989"/>
                    <a:pt x="1177" y="1975"/>
                  </a:cubicBezTo>
                </a:path>
              </a:pathLst>
            </a:custGeom>
            <a:solidFill>
              <a:srgbClr val="90CFEB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370113" y="2854303"/>
              <a:ext cx="2111977" cy="2626699"/>
            </a:xfrm>
            <a:custGeom>
              <a:avLst/>
              <a:gdLst/>
              <a:ahLst/>
              <a:cxnLst/>
              <a:rect l="l" t="t" r="r" b="b"/>
              <a:pathLst>
                <a:path w="1640" h="2005">
                  <a:moveTo>
                    <a:pt x="1183" y="1996"/>
                  </a:moveTo>
                  <a:cubicBezTo>
                    <a:pt x="62" y="1741"/>
                    <a:pt x="62" y="1741"/>
                    <a:pt x="62" y="1741"/>
                  </a:cubicBezTo>
                  <a:cubicBezTo>
                    <a:pt x="24" y="1732"/>
                    <a:pt x="0" y="1694"/>
                    <a:pt x="9" y="1656"/>
                  </a:cubicBezTo>
                  <a:cubicBezTo>
                    <a:pt x="372" y="62"/>
                    <a:pt x="372" y="62"/>
                    <a:pt x="372" y="62"/>
                  </a:cubicBezTo>
                  <a:cubicBezTo>
                    <a:pt x="381" y="24"/>
                    <a:pt x="419" y="0"/>
                    <a:pt x="457" y="9"/>
                  </a:cubicBezTo>
                  <a:cubicBezTo>
                    <a:pt x="1578" y="264"/>
                    <a:pt x="1578" y="264"/>
                    <a:pt x="1578" y="264"/>
                  </a:cubicBezTo>
                  <a:cubicBezTo>
                    <a:pt x="1616" y="273"/>
                    <a:pt x="1640" y="311"/>
                    <a:pt x="1631" y="349"/>
                  </a:cubicBezTo>
                  <a:cubicBezTo>
                    <a:pt x="1268" y="1943"/>
                    <a:pt x="1268" y="1943"/>
                    <a:pt x="1268" y="1943"/>
                  </a:cubicBezTo>
                  <a:cubicBezTo>
                    <a:pt x="1259" y="1981"/>
                    <a:pt x="1221" y="2005"/>
                    <a:pt x="1183" y="1996"/>
                  </a:cubicBezTo>
                </a:path>
              </a:pathLst>
            </a:custGeom>
            <a:solidFill>
              <a:srgbClr val="0EACD9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3577845" y="3504338"/>
              <a:ext cx="669166" cy="220051"/>
            </a:xfrm>
            <a:custGeom>
              <a:avLst/>
              <a:gdLst/>
              <a:ahLst/>
              <a:cxnLst/>
              <a:rect l="l" t="t" r="r" b="b"/>
              <a:pathLst>
                <a:path w="519" h="168">
                  <a:moveTo>
                    <a:pt x="62" y="0"/>
                  </a:moveTo>
                  <a:cubicBezTo>
                    <a:pt x="52" y="26"/>
                    <a:pt x="29" y="47"/>
                    <a:pt x="0" y="53"/>
                  </a:cubicBezTo>
                  <a:cubicBezTo>
                    <a:pt x="505" y="168"/>
                    <a:pt x="505" y="168"/>
                    <a:pt x="505" y="168"/>
                  </a:cubicBezTo>
                  <a:cubicBezTo>
                    <a:pt x="519" y="104"/>
                    <a:pt x="519" y="104"/>
                    <a:pt x="519" y="104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8CD7E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5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3434809" y="3787622"/>
              <a:ext cx="741307" cy="255461"/>
            </a:xfrm>
            <a:custGeom>
              <a:avLst/>
              <a:gdLst/>
              <a:ahLst/>
              <a:cxnLst/>
              <a:rect l="l" t="t" r="r" b="b"/>
              <a:pathLst>
                <a:path w="596" h="202">
                  <a:moveTo>
                    <a:pt x="0" y="0"/>
                  </a:moveTo>
                  <a:lnTo>
                    <a:pt x="0" y="71"/>
                  </a:lnTo>
                  <a:lnTo>
                    <a:pt x="580" y="202"/>
                  </a:lnTo>
                  <a:lnTo>
                    <a:pt x="596" y="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D7E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3434809" y="3787622"/>
              <a:ext cx="741307" cy="255461"/>
            </a:xfrm>
            <a:custGeom>
              <a:avLst/>
              <a:gdLst/>
              <a:ahLst/>
              <a:cxnLst/>
              <a:rect l="l" t="t" r="r" b="b"/>
              <a:pathLst>
                <a:path w="596" h="202">
                  <a:moveTo>
                    <a:pt x="0" y="0"/>
                  </a:moveTo>
                  <a:lnTo>
                    <a:pt x="0" y="71"/>
                  </a:lnTo>
                  <a:lnTo>
                    <a:pt x="580" y="202"/>
                  </a:lnTo>
                  <a:lnTo>
                    <a:pt x="596" y="136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3434809" y="4125286"/>
              <a:ext cx="669166" cy="239021"/>
            </a:xfrm>
            <a:custGeom>
              <a:avLst/>
              <a:gdLst/>
              <a:ahLst/>
              <a:cxnLst/>
              <a:rect l="l" t="t" r="r" b="b"/>
              <a:pathLst>
                <a:path w="538" h="189">
                  <a:moveTo>
                    <a:pt x="0" y="0"/>
                  </a:moveTo>
                  <a:lnTo>
                    <a:pt x="0" y="70"/>
                  </a:lnTo>
                  <a:lnTo>
                    <a:pt x="522" y="189"/>
                  </a:lnTo>
                  <a:lnTo>
                    <a:pt x="538" y="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D7E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3434809" y="4125286"/>
              <a:ext cx="669166" cy="239021"/>
            </a:xfrm>
            <a:custGeom>
              <a:avLst/>
              <a:gdLst/>
              <a:ahLst/>
              <a:cxnLst/>
              <a:rect l="l" t="t" r="r" b="b"/>
              <a:pathLst>
                <a:path w="538" h="189">
                  <a:moveTo>
                    <a:pt x="0" y="0"/>
                  </a:moveTo>
                  <a:lnTo>
                    <a:pt x="0" y="70"/>
                  </a:lnTo>
                  <a:lnTo>
                    <a:pt x="522" y="189"/>
                  </a:lnTo>
                  <a:lnTo>
                    <a:pt x="538" y="123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3434809" y="4462950"/>
              <a:ext cx="597025" cy="221316"/>
            </a:xfrm>
            <a:custGeom>
              <a:avLst/>
              <a:gdLst/>
              <a:ahLst/>
              <a:cxnLst/>
              <a:rect l="l" t="t" r="r" b="b"/>
              <a:pathLst>
                <a:path w="480" h="175">
                  <a:moveTo>
                    <a:pt x="0" y="0"/>
                  </a:moveTo>
                  <a:lnTo>
                    <a:pt x="0" y="69"/>
                  </a:lnTo>
                  <a:lnTo>
                    <a:pt x="465" y="175"/>
                  </a:lnTo>
                  <a:lnTo>
                    <a:pt x="480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D7E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5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3434809" y="4462950"/>
              <a:ext cx="597025" cy="221316"/>
            </a:xfrm>
            <a:custGeom>
              <a:avLst/>
              <a:gdLst/>
              <a:ahLst/>
              <a:cxnLst/>
              <a:rect l="l" t="t" r="r" b="b"/>
              <a:pathLst>
                <a:path w="480" h="175">
                  <a:moveTo>
                    <a:pt x="0" y="0"/>
                  </a:moveTo>
                  <a:lnTo>
                    <a:pt x="0" y="69"/>
                  </a:lnTo>
                  <a:lnTo>
                    <a:pt x="465" y="175"/>
                  </a:lnTo>
                  <a:lnTo>
                    <a:pt x="480" y="109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5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>
              <a:off x="3434809" y="4799350"/>
              <a:ext cx="526129" cy="206140"/>
            </a:xfrm>
            <a:custGeom>
              <a:avLst/>
              <a:gdLst/>
              <a:ahLst/>
              <a:cxnLst/>
              <a:rect l="l" t="t" r="r" b="b"/>
              <a:pathLst>
                <a:path w="423" h="163">
                  <a:moveTo>
                    <a:pt x="0" y="0"/>
                  </a:moveTo>
                  <a:lnTo>
                    <a:pt x="0" y="69"/>
                  </a:lnTo>
                  <a:lnTo>
                    <a:pt x="407" y="163"/>
                  </a:lnTo>
                  <a:lnTo>
                    <a:pt x="423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D7E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0" name="Freeform 30"/>
            <p:cNvSpPr/>
            <p:nvPr/>
          </p:nvSpPr>
          <p:spPr>
            <a:xfrm>
              <a:off x="3434809" y="4799350"/>
              <a:ext cx="526129" cy="206140"/>
            </a:xfrm>
            <a:custGeom>
              <a:avLst/>
              <a:gdLst/>
              <a:ahLst/>
              <a:cxnLst/>
              <a:rect l="l" t="t" r="r" b="b"/>
              <a:pathLst>
                <a:path w="423" h="163">
                  <a:moveTo>
                    <a:pt x="0" y="0"/>
                  </a:moveTo>
                  <a:lnTo>
                    <a:pt x="0" y="69"/>
                  </a:lnTo>
                  <a:lnTo>
                    <a:pt x="407" y="163"/>
                  </a:lnTo>
                  <a:lnTo>
                    <a:pt x="423" y="96"/>
                  </a:lnTo>
                  <a:lnTo>
                    <a:pt x="0" y="0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584030" y="2706337"/>
              <a:ext cx="2082126" cy="2383884"/>
            </a:xfrm>
            <a:custGeom>
              <a:avLst/>
              <a:gdLst/>
              <a:ahLst/>
              <a:cxnLst/>
              <a:rect l="l" t="t" r="r" b="b"/>
              <a:pathLst>
                <a:path w="1616" h="1820">
                  <a:moveTo>
                    <a:pt x="1530" y="0"/>
                  </a:moveTo>
                  <a:cubicBezTo>
                    <a:pt x="1437" y="0"/>
                    <a:pt x="1437" y="0"/>
                    <a:pt x="1437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39" y="0"/>
                    <a:pt x="0" y="39"/>
                    <a:pt x="0" y="86"/>
                  </a:cubicBezTo>
                  <a:cubicBezTo>
                    <a:pt x="0" y="1776"/>
                    <a:pt x="0" y="1776"/>
                    <a:pt x="0" y="1776"/>
                  </a:cubicBezTo>
                  <a:cubicBezTo>
                    <a:pt x="0" y="1805"/>
                    <a:pt x="0" y="1805"/>
                    <a:pt x="0" y="1805"/>
                  </a:cubicBezTo>
                  <a:cubicBezTo>
                    <a:pt x="0" y="1820"/>
                    <a:pt x="0" y="1820"/>
                    <a:pt x="0" y="1820"/>
                  </a:cubicBezTo>
                  <a:cubicBezTo>
                    <a:pt x="626" y="1820"/>
                    <a:pt x="626" y="1820"/>
                    <a:pt x="626" y="1820"/>
                  </a:cubicBezTo>
                  <a:cubicBezTo>
                    <a:pt x="618" y="1805"/>
                    <a:pt x="615" y="1787"/>
                    <a:pt x="619" y="1769"/>
                  </a:cubicBezTo>
                  <a:cubicBezTo>
                    <a:pt x="982" y="175"/>
                    <a:pt x="982" y="175"/>
                    <a:pt x="982" y="175"/>
                  </a:cubicBezTo>
                  <a:cubicBezTo>
                    <a:pt x="989" y="142"/>
                    <a:pt x="1019" y="120"/>
                    <a:pt x="1051" y="120"/>
                  </a:cubicBezTo>
                  <a:cubicBezTo>
                    <a:pt x="1056" y="120"/>
                    <a:pt x="1062" y="121"/>
                    <a:pt x="1067" y="122"/>
                  </a:cubicBezTo>
                  <a:cubicBezTo>
                    <a:pt x="1616" y="247"/>
                    <a:pt x="1616" y="247"/>
                    <a:pt x="1616" y="247"/>
                  </a:cubicBezTo>
                  <a:cubicBezTo>
                    <a:pt x="1616" y="86"/>
                    <a:pt x="1616" y="86"/>
                    <a:pt x="1616" y="86"/>
                  </a:cubicBezTo>
                  <a:cubicBezTo>
                    <a:pt x="1616" y="39"/>
                    <a:pt x="1577" y="0"/>
                    <a:pt x="1530" y="0"/>
                  </a:cubicBezTo>
                </a:path>
              </a:pathLst>
            </a:custGeom>
            <a:solidFill>
              <a:srgbClr val="959BB8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2" name="Freeform 32"/>
            <p:cNvSpPr/>
            <p:nvPr/>
          </p:nvSpPr>
          <p:spPr>
            <a:xfrm>
              <a:off x="1584030" y="5090221"/>
              <a:ext cx="1079621" cy="94850"/>
            </a:xfrm>
            <a:custGeom>
              <a:avLst/>
              <a:gdLst/>
              <a:ahLst/>
              <a:cxnLst/>
              <a:rect l="l" t="t" r="r" b="b"/>
              <a:pathLst>
                <a:path w="838" h="72">
                  <a:moveTo>
                    <a:pt x="62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125" y="72"/>
                    <a:pt x="125" y="72"/>
                    <a:pt x="125" y="72"/>
                  </a:cubicBezTo>
                  <a:cubicBezTo>
                    <a:pt x="838" y="72"/>
                    <a:pt x="838" y="72"/>
                    <a:pt x="838" y="72"/>
                  </a:cubicBezTo>
                  <a:cubicBezTo>
                    <a:pt x="672" y="34"/>
                    <a:pt x="672" y="34"/>
                    <a:pt x="672" y="34"/>
                  </a:cubicBezTo>
                  <a:cubicBezTo>
                    <a:pt x="652" y="29"/>
                    <a:pt x="636" y="16"/>
                    <a:pt x="626" y="0"/>
                  </a:cubicBezTo>
                </a:path>
              </a:pathLst>
            </a:custGeom>
            <a:solidFill>
              <a:srgbClr val="2B377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3" name="Freeform 33"/>
            <p:cNvSpPr/>
            <p:nvPr/>
          </p:nvSpPr>
          <p:spPr>
            <a:xfrm>
              <a:off x="2376332" y="2863155"/>
              <a:ext cx="1289824" cy="2321916"/>
            </a:xfrm>
            <a:custGeom>
              <a:avLst/>
              <a:gdLst/>
              <a:ahLst/>
              <a:cxnLst/>
              <a:rect l="l" t="t" r="r" b="b"/>
              <a:pathLst>
                <a:path w="1001" h="1772">
                  <a:moveTo>
                    <a:pt x="436" y="0"/>
                  </a:moveTo>
                  <a:cubicBezTo>
                    <a:pt x="404" y="0"/>
                    <a:pt x="374" y="22"/>
                    <a:pt x="367" y="55"/>
                  </a:cubicBezTo>
                  <a:cubicBezTo>
                    <a:pt x="4" y="1649"/>
                    <a:pt x="4" y="1649"/>
                    <a:pt x="4" y="1649"/>
                  </a:cubicBezTo>
                  <a:cubicBezTo>
                    <a:pt x="0" y="1667"/>
                    <a:pt x="3" y="1685"/>
                    <a:pt x="11" y="1700"/>
                  </a:cubicBezTo>
                  <a:cubicBezTo>
                    <a:pt x="21" y="1716"/>
                    <a:pt x="37" y="1729"/>
                    <a:pt x="57" y="1734"/>
                  </a:cubicBezTo>
                  <a:cubicBezTo>
                    <a:pt x="223" y="1772"/>
                    <a:pt x="223" y="1772"/>
                    <a:pt x="223" y="1772"/>
                  </a:cubicBezTo>
                  <a:cubicBezTo>
                    <a:pt x="590" y="1772"/>
                    <a:pt x="590" y="1772"/>
                    <a:pt x="590" y="1772"/>
                  </a:cubicBezTo>
                  <a:cubicBezTo>
                    <a:pt x="736" y="1772"/>
                    <a:pt x="736" y="1772"/>
                    <a:pt x="736" y="1772"/>
                  </a:cubicBezTo>
                  <a:cubicBezTo>
                    <a:pt x="784" y="1772"/>
                    <a:pt x="822" y="1733"/>
                    <a:pt x="822" y="1685"/>
                  </a:cubicBezTo>
                  <a:cubicBezTo>
                    <a:pt x="822" y="1545"/>
                    <a:pt x="822" y="1545"/>
                    <a:pt x="822" y="1545"/>
                  </a:cubicBezTo>
                  <a:cubicBezTo>
                    <a:pt x="177" y="1398"/>
                    <a:pt x="177" y="1398"/>
                    <a:pt x="177" y="1398"/>
                  </a:cubicBezTo>
                  <a:cubicBezTo>
                    <a:pt x="192" y="1334"/>
                    <a:pt x="192" y="1334"/>
                    <a:pt x="192" y="1334"/>
                  </a:cubicBezTo>
                  <a:cubicBezTo>
                    <a:pt x="822" y="1478"/>
                    <a:pt x="822" y="1478"/>
                    <a:pt x="822" y="1478"/>
                  </a:cubicBezTo>
                  <a:cubicBezTo>
                    <a:pt x="822" y="1288"/>
                    <a:pt x="822" y="1288"/>
                    <a:pt x="822" y="1288"/>
                  </a:cubicBezTo>
                  <a:cubicBezTo>
                    <a:pt x="233" y="1154"/>
                    <a:pt x="233" y="1154"/>
                    <a:pt x="233" y="1154"/>
                  </a:cubicBezTo>
                  <a:cubicBezTo>
                    <a:pt x="248" y="1090"/>
                    <a:pt x="248" y="1090"/>
                    <a:pt x="248" y="1090"/>
                  </a:cubicBezTo>
                  <a:cubicBezTo>
                    <a:pt x="822" y="1221"/>
                    <a:pt x="822" y="1221"/>
                    <a:pt x="822" y="1221"/>
                  </a:cubicBezTo>
                  <a:cubicBezTo>
                    <a:pt x="822" y="1031"/>
                    <a:pt x="822" y="1031"/>
                    <a:pt x="822" y="1031"/>
                  </a:cubicBezTo>
                  <a:cubicBezTo>
                    <a:pt x="289" y="909"/>
                    <a:pt x="289" y="909"/>
                    <a:pt x="289" y="909"/>
                  </a:cubicBezTo>
                  <a:cubicBezTo>
                    <a:pt x="303" y="845"/>
                    <a:pt x="303" y="845"/>
                    <a:pt x="303" y="845"/>
                  </a:cubicBezTo>
                  <a:cubicBezTo>
                    <a:pt x="822" y="963"/>
                    <a:pt x="822" y="963"/>
                    <a:pt x="822" y="963"/>
                  </a:cubicBezTo>
                  <a:cubicBezTo>
                    <a:pt x="822" y="774"/>
                    <a:pt x="822" y="774"/>
                    <a:pt x="822" y="774"/>
                  </a:cubicBezTo>
                  <a:cubicBezTo>
                    <a:pt x="344" y="665"/>
                    <a:pt x="344" y="665"/>
                    <a:pt x="344" y="665"/>
                  </a:cubicBezTo>
                  <a:cubicBezTo>
                    <a:pt x="359" y="601"/>
                    <a:pt x="359" y="601"/>
                    <a:pt x="359" y="601"/>
                  </a:cubicBezTo>
                  <a:cubicBezTo>
                    <a:pt x="822" y="706"/>
                    <a:pt x="822" y="706"/>
                    <a:pt x="822" y="706"/>
                  </a:cubicBezTo>
                  <a:cubicBezTo>
                    <a:pt x="822" y="544"/>
                    <a:pt x="822" y="544"/>
                    <a:pt x="822" y="544"/>
                  </a:cubicBezTo>
                  <a:cubicBezTo>
                    <a:pt x="915" y="544"/>
                    <a:pt x="915" y="544"/>
                    <a:pt x="915" y="544"/>
                  </a:cubicBezTo>
                  <a:cubicBezTo>
                    <a:pt x="921" y="544"/>
                    <a:pt x="927" y="543"/>
                    <a:pt x="933" y="542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415" y="356"/>
                    <a:pt x="415" y="356"/>
                    <a:pt x="415" y="356"/>
                  </a:cubicBezTo>
                  <a:cubicBezTo>
                    <a:pt x="995" y="489"/>
                    <a:pt x="995" y="489"/>
                    <a:pt x="995" y="489"/>
                  </a:cubicBezTo>
                  <a:cubicBezTo>
                    <a:pt x="999" y="479"/>
                    <a:pt x="1001" y="468"/>
                    <a:pt x="1001" y="457"/>
                  </a:cubicBezTo>
                  <a:cubicBezTo>
                    <a:pt x="1001" y="127"/>
                    <a:pt x="1001" y="127"/>
                    <a:pt x="1001" y="127"/>
                  </a:cubicBezTo>
                  <a:cubicBezTo>
                    <a:pt x="452" y="2"/>
                    <a:pt x="452" y="2"/>
                    <a:pt x="452" y="2"/>
                  </a:cubicBezTo>
                  <a:cubicBezTo>
                    <a:pt x="447" y="1"/>
                    <a:pt x="441" y="0"/>
                    <a:pt x="436" y="0"/>
                  </a:cubicBezTo>
                </a:path>
              </a:pathLst>
            </a:custGeom>
            <a:solidFill>
              <a:srgbClr val="1D71A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891266" y="3329815"/>
              <a:ext cx="766183" cy="242815"/>
            </a:xfrm>
            <a:custGeom>
              <a:avLst/>
              <a:gdLst/>
              <a:ahLst/>
              <a:cxnLst/>
              <a:rect l="l" t="t" r="r" b="b"/>
              <a:pathLst>
                <a:path w="595" h="186">
                  <a:moveTo>
                    <a:pt x="15" y="0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533" y="186"/>
                    <a:pt x="533" y="186"/>
                    <a:pt x="533" y="186"/>
                  </a:cubicBezTo>
                  <a:cubicBezTo>
                    <a:pt x="562" y="180"/>
                    <a:pt x="585" y="159"/>
                    <a:pt x="595" y="133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5B87A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2819126" y="3651038"/>
              <a:ext cx="615683" cy="226375"/>
            </a:xfrm>
            <a:custGeom>
              <a:avLst/>
              <a:gdLst/>
              <a:ahLst/>
              <a:cxnLst/>
              <a:rect l="l" t="t" r="r" b="b"/>
              <a:pathLst>
                <a:path w="495" h="179">
                  <a:moveTo>
                    <a:pt x="16" y="0"/>
                  </a:moveTo>
                  <a:lnTo>
                    <a:pt x="0" y="66"/>
                  </a:lnTo>
                  <a:lnTo>
                    <a:pt x="495" y="179"/>
                  </a:lnTo>
                  <a:lnTo>
                    <a:pt x="495" y="10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5B87A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5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819126" y="3651038"/>
              <a:ext cx="615683" cy="226375"/>
            </a:xfrm>
            <a:custGeom>
              <a:avLst/>
              <a:gdLst/>
              <a:ahLst/>
              <a:cxnLst/>
              <a:rect l="l" t="t" r="r" b="b"/>
              <a:pathLst>
                <a:path w="495" h="179">
                  <a:moveTo>
                    <a:pt x="16" y="0"/>
                  </a:moveTo>
                  <a:lnTo>
                    <a:pt x="0" y="66"/>
                  </a:lnTo>
                  <a:lnTo>
                    <a:pt x="495" y="179"/>
                  </a:lnTo>
                  <a:lnTo>
                    <a:pt x="495" y="108"/>
                  </a:lnTo>
                  <a:lnTo>
                    <a:pt x="16" y="0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5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7" name="Freeform 37"/>
            <p:cNvSpPr/>
            <p:nvPr/>
          </p:nvSpPr>
          <p:spPr>
            <a:xfrm>
              <a:off x="2748229" y="3969733"/>
              <a:ext cx="686579" cy="244080"/>
            </a:xfrm>
            <a:custGeom>
              <a:avLst/>
              <a:gdLst/>
              <a:ahLst/>
              <a:cxnLst/>
              <a:rect l="l" t="t" r="r" b="b"/>
              <a:pathLst>
                <a:path w="552" h="193">
                  <a:moveTo>
                    <a:pt x="15" y="0"/>
                  </a:moveTo>
                  <a:lnTo>
                    <a:pt x="0" y="67"/>
                  </a:lnTo>
                  <a:lnTo>
                    <a:pt x="552" y="193"/>
                  </a:lnTo>
                  <a:lnTo>
                    <a:pt x="552" y="123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5B87A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2748229" y="3969733"/>
              <a:ext cx="686579" cy="244080"/>
            </a:xfrm>
            <a:custGeom>
              <a:avLst/>
              <a:gdLst/>
              <a:ahLst/>
              <a:cxnLst/>
              <a:rect l="l" t="t" r="r" b="b"/>
              <a:pathLst>
                <a:path w="552" h="193">
                  <a:moveTo>
                    <a:pt x="15" y="0"/>
                  </a:moveTo>
                  <a:lnTo>
                    <a:pt x="0" y="67"/>
                  </a:lnTo>
                  <a:lnTo>
                    <a:pt x="552" y="193"/>
                  </a:lnTo>
                  <a:lnTo>
                    <a:pt x="552" y="123"/>
                  </a:lnTo>
                  <a:lnTo>
                    <a:pt x="15" y="0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2676089" y="4290956"/>
              <a:ext cx="758720" cy="259256"/>
            </a:xfrm>
            <a:custGeom>
              <a:avLst/>
              <a:gdLst/>
              <a:ahLst/>
              <a:cxnLst/>
              <a:rect l="l" t="t" r="r" b="b"/>
              <a:pathLst>
                <a:path w="610" h="205">
                  <a:moveTo>
                    <a:pt x="16" y="0"/>
                  </a:moveTo>
                  <a:lnTo>
                    <a:pt x="0" y="66"/>
                  </a:lnTo>
                  <a:lnTo>
                    <a:pt x="610" y="205"/>
                  </a:lnTo>
                  <a:lnTo>
                    <a:pt x="610" y="13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5B87A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>
              <a:off x="2676089" y="4290956"/>
              <a:ext cx="758720" cy="259256"/>
            </a:xfrm>
            <a:custGeom>
              <a:avLst/>
              <a:gdLst/>
              <a:ahLst/>
              <a:cxnLst/>
              <a:rect l="l" t="t" r="r" b="b"/>
              <a:pathLst>
                <a:path w="610" h="205">
                  <a:moveTo>
                    <a:pt x="16" y="0"/>
                  </a:moveTo>
                  <a:lnTo>
                    <a:pt x="0" y="66"/>
                  </a:lnTo>
                  <a:lnTo>
                    <a:pt x="610" y="205"/>
                  </a:lnTo>
                  <a:lnTo>
                    <a:pt x="610" y="136"/>
                  </a:lnTo>
                  <a:lnTo>
                    <a:pt x="16" y="0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1" name="Freeform 41"/>
            <p:cNvSpPr/>
            <p:nvPr/>
          </p:nvSpPr>
          <p:spPr>
            <a:xfrm>
              <a:off x="2603948" y="4610915"/>
              <a:ext cx="830860" cy="275696"/>
            </a:xfrm>
            <a:custGeom>
              <a:avLst/>
              <a:gdLst/>
              <a:ahLst/>
              <a:cxnLst/>
              <a:rect l="l" t="t" r="r" b="b"/>
              <a:pathLst>
                <a:path w="668" h="218">
                  <a:moveTo>
                    <a:pt x="16" y="0"/>
                  </a:moveTo>
                  <a:lnTo>
                    <a:pt x="0" y="66"/>
                  </a:lnTo>
                  <a:lnTo>
                    <a:pt x="668" y="218"/>
                  </a:lnTo>
                  <a:lnTo>
                    <a:pt x="668" y="149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5B87A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2603948" y="4610915"/>
              <a:ext cx="830860" cy="275696"/>
            </a:xfrm>
            <a:custGeom>
              <a:avLst/>
              <a:gdLst/>
              <a:ahLst/>
              <a:cxnLst/>
              <a:rect l="l" t="t" r="r" b="b"/>
              <a:pathLst>
                <a:path w="668" h="218">
                  <a:moveTo>
                    <a:pt x="16" y="0"/>
                  </a:moveTo>
                  <a:lnTo>
                    <a:pt x="0" y="66"/>
                  </a:lnTo>
                  <a:lnTo>
                    <a:pt x="668" y="218"/>
                  </a:lnTo>
                  <a:lnTo>
                    <a:pt x="668" y="149"/>
                  </a:lnTo>
                  <a:lnTo>
                    <a:pt x="16" y="0"/>
                  </a:lnTo>
                </a:path>
              </a:pathLst>
            </a:custGeom>
            <a:noFill/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3" name="Freeform 43"/>
            <p:cNvSpPr/>
            <p:nvPr/>
          </p:nvSpPr>
          <p:spPr>
            <a:xfrm>
              <a:off x="1450943" y="2611488"/>
              <a:ext cx="2080883" cy="2598877"/>
            </a:xfrm>
            <a:custGeom>
              <a:avLst/>
              <a:gdLst/>
              <a:ahLst/>
              <a:cxnLst/>
              <a:rect l="l" t="t" r="r" b="b"/>
              <a:pathLst>
                <a:path w="1615" h="1984">
                  <a:moveTo>
                    <a:pt x="1529" y="0"/>
                  </a:moveTo>
                  <a:cubicBezTo>
                    <a:pt x="1437" y="0"/>
                    <a:pt x="1437" y="0"/>
                    <a:pt x="143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38" y="0"/>
                    <a:pt x="0" y="39"/>
                    <a:pt x="0" y="86"/>
                  </a:cubicBezTo>
                  <a:cubicBezTo>
                    <a:pt x="0" y="1776"/>
                    <a:pt x="0" y="1776"/>
                    <a:pt x="0" y="1776"/>
                  </a:cubicBezTo>
                  <a:cubicBezTo>
                    <a:pt x="0" y="1805"/>
                    <a:pt x="0" y="1805"/>
                    <a:pt x="0" y="1805"/>
                  </a:cubicBezTo>
                  <a:cubicBezTo>
                    <a:pt x="0" y="1984"/>
                    <a:pt x="0" y="1984"/>
                    <a:pt x="0" y="1984"/>
                  </a:cubicBezTo>
                  <a:cubicBezTo>
                    <a:pt x="0" y="1933"/>
                    <a:pt x="41" y="1892"/>
                    <a:pt x="92" y="1892"/>
                  </a:cubicBezTo>
                  <a:cubicBezTo>
                    <a:pt x="124" y="1892"/>
                    <a:pt x="124" y="1892"/>
                    <a:pt x="124" y="1892"/>
                  </a:cubicBezTo>
                  <a:cubicBezTo>
                    <a:pt x="1350" y="1892"/>
                    <a:pt x="1350" y="1892"/>
                    <a:pt x="1350" y="1892"/>
                  </a:cubicBezTo>
                  <a:cubicBezTo>
                    <a:pt x="1398" y="1892"/>
                    <a:pt x="1437" y="1853"/>
                    <a:pt x="1437" y="1805"/>
                  </a:cubicBezTo>
                  <a:cubicBezTo>
                    <a:pt x="1437" y="664"/>
                    <a:pt x="1437" y="664"/>
                    <a:pt x="1437" y="664"/>
                  </a:cubicBezTo>
                  <a:cubicBezTo>
                    <a:pt x="1529" y="664"/>
                    <a:pt x="1529" y="664"/>
                    <a:pt x="1529" y="664"/>
                  </a:cubicBezTo>
                  <a:cubicBezTo>
                    <a:pt x="1577" y="664"/>
                    <a:pt x="1615" y="625"/>
                    <a:pt x="1615" y="577"/>
                  </a:cubicBezTo>
                  <a:cubicBezTo>
                    <a:pt x="1615" y="86"/>
                    <a:pt x="1615" y="86"/>
                    <a:pt x="1615" y="86"/>
                  </a:cubicBezTo>
                  <a:cubicBezTo>
                    <a:pt x="1615" y="39"/>
                    <a:pt x="1577" y="0"/>
                    <a:pt x="1529" y="0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>
              <a:off x="1450943" y="3022502"/>
              <a:ext cx="1174150" cy="394574"/>
            </a:xfrm>
            <a:custGeom>
              <a:avLst/>
              <a:gdLst/>
              <a:ahLst/>
              <a:cxnLst/>
              <a:rect l="l" t="t" r="r" b="b"/>
              <a:pathLst>
                <a:path w="911" h="301">
                  <a:moveTo>
                    <a:pt x="0" y="301"/>
                  </a:moveTo>
                  <a:cubicBezTo>
                    <a:pt x="876" y="301"/>
                    <a:pt x="876" y="301"/>
                    <a:pt x="876" y="301"/>
                  </a:cubicBezTo>
                  <a:cubicBezTo>
                    <a:pt x="895" y="301"/>
                    <a:pt x="911" y="286"/>
                    <a:pt x="911" y="266"/>
                  </a:cubicBezTo>
                  <a:cubicBezTo>
                    <a:pt x="911" y="35"/>
                    <a:pt x="911" y="35"/>
                    <a:pt x="911" y="35"/>
                  </a:cubicBezTo>
                  <a:cubicBezTo>
                    <a:pt x="911" y="15"/>
                    <a:pt x="895" y="0"/>
                    <a:pt x="876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01"/>
                  </a:lnTo>
                  <a:close/>
                </a:path>
              </a:pathLst>
            </a:custGeom>
            <a:solidFill>
              <a:srgbClr val="FFBBD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5" name="Freeform 45"/>
            <p:cNvSpPr/>
            <p:nvPr/>
          </p:nvSpPr>
          <p:spPr>
            <a:xfrm>
              <a:off x="1144967" y="2931447"/>
              <a:ext cx="1256241" cy="1584619"/>
            </a:xfrm>
            <a:custGeom>
              <a:avLst/>
              <a:gdLst/>
              <a:ahLst/>
              <a:cxnLst/>
              <a:rect l="l" t="t" r="r" b="b"/>
              <a:pathLst>
                <a:path w="975" h="1210">
                  <a:moveTo>
                    <a:pt x="21" y="14"/>
                  </a:moveTo>
                  <a:cubicBezTo>
                    <a:pt x="3" y="28"/>
                    <a:pt x="0" y="52"/>
                    <a:pt x="13" y="68"/>
                  </a:cubicBezTo>
                  <a:cubicBezTo>
                    <a:pt x="104" y="182"/>
                    <a:pt x="104" y="182"/>
                    <a:pt x="104" y="182"/>
                  </a:cubicBezTo>
                  <a:cubicBezTo>
                    <a:pt x="68" y="211"/>
                    <a:pt x="68" y="211"/>
                    <a:pt x="68" y="211"/>
                  </a:cubicBezTo>
                  <a:cubicBezTo>
                    <a:pt x="52" y="223"/>
                    <a:pt x="52" y="223"/>
                    <a:pt x="52" y="223"/>
                  </a:cubicBezTo>
                  <a:cubicBezTo>
                    <a:pt x="64" y="238"/>
                    <a:pt x="64" y="238"/>
                    <a:pt x="64" y="238"/>
                  </a:cubicBezTo>
                  <a:cubicBezTo>
                    <a:pt x="235" y="453"/>
                    <a:pt x="235" y="453"/>
                    <a:pt x="235" y="453"/>
                  </a:cubicBezTo>
                  <a:cubicBezTo>
                    <a:pt x="251" y="441"/>
                    <a:pt x="251" y="441"/>
                    <a:pt x="251" y="441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115" y="197"/>
                    <a:pt x="115" y="197"/>
                    <a:pt x="115" y="197"/>
                  </a:cubicBezTo>
                  <a:cubicBezTo>
                    <a:pt x="820" y="1081"/>
                    <a:pt x="820" y="1081"/>
                    <a:pt x="820" y="1081"/>
                  </a:cubicBezTo>
                  <a:cubicBezTo>
                    <a:pt x="975" y="1210"/>
                    <a:pt x="975" y="1210"/>
                    <a:pt x="975" y="1210"/>
                  </a:cubicBezTo>
                  <a:cubicBezTo>
                    <a:pt x="883" y="1030"/>
                    <a:pt x="883" y="1030"/>
                    <a:pt x="883" y="1030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63" y="2"/>
                    <a:pt x="38" y="0"/>
                    <a:pt x="21" y="14"/>
                  </a:cubicBezTo>
                  <a:close/>
                </a:path>
              </a:pathLst>
            </a:custGeom>
            <a:solidFill>
              <a:srgbClr val="2B377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6" name="Freeform 46"/>
            <p:cNvSpPr/>
            <p:nvPr/>
          </p:nvSpPr>
          <p:spPr>
            <a:xfrm>
              <a:off x="2452204" y="3308315"/>
              <a:ext cx="721406" cy="1273513"/>
            </a:xfrm>
            <a:custGeom>
              <a:avLst/>
              <a:gdLst/>
              <a:ahLst/>
              <a:cxnLst/>
              <a:rect l="l" t="t" r="r" b="b"/>
              <a:pathLst>
                <a:path w="560" h="972">
                  <a:moveTo>
                    <a:pt x="221" y="8"/>
                  </a:moveTo>
                  <a:cubicBezTo>
                    <a:pt x="221" y="8"/>
                    <a:pt x="221" y="8"/>
                    <a:pt x="222" y="8"/>
                  </a:cubicBezTo>
                  <a:cubicBezTo>
                    <a:pt x="231" y="8"/>
                    <a:pt x="310" y="13"/>
                    <a:pt x="385" y="49"/>
                  </a:cubicBezTo>
                  <a:cubicBezTo>
                    <a:pt x="423" y="66"/>
                    <a:pt x="461" y="91"/>
                    <a:pt x="488" y="127"/>
                  </a:cubicBezTo>
                  <a:cubicBezTo>
                    <a:pt x="516" y="162"/>
                    <a:pt x="534" y="208"/>
                    <a:pt x="534" y="268"/>
                  </a:cubicBezTo>
                  <a:cubicBezTo>
                    <a:pt x="534" y="363"/>
                    <a:pt x="512" y="433"/>
                    <a:pt x="483" y="480"/>
                  </a:cubicBezTo>
                  <a:cubicBezTo>
                    <a:pt x="469" y="503"/>
                    <a:pt x="454" y="521"/>
                    <a:pt x="439" y="532"/>
                  </a:cubicBezTo>
                  <a:cubicBezTo>
                    <a:pt x="424" y="544"/>
                    <a:pt x="410" y="549"/>
                    <a:pt x="399" y="549"/>
                  </a:cubicBezTo>
                  <a:cubicBezTo>
                    <a:pt x="392" y="549"/>
                    <a:pt x="387" y="547"/>
                    <a:pt x="382" y="543"/>
                  </a:cubicBezTo>
                  <a:cubicBezTo>
                    <a:pt x="378" y="539"/>
                    <a:pt x="375" y="533"/>
                    <a:pt x="374" y="524"/>
                  </a:cubicBezTo>
                  <a:cubicBezTo>
                    <a:pt x="374" y="522"/>
                    <a:pt x="374" y="521"/>
                    <a:pt x="374" y="519"/>
                  </a:cubicBezTo>
                  <a:cubicBezTo>
                    <a:pt x="374" y="513"/>
                    <a:pt x="376" y="507"/>
                    <a:pt x="379" y="501"/>
                  </a:cubicBezTo>
                  <a:cubicBezTo>
                    <a:pt x="385" y="493"/>
                    <a:pt x="394" y="486"/>
                    <a:pt x="405" y="481"/>
                  </a:cubicBezTo>
                  <a:cubicBezTo>
                    <a:pt x="417" y="476"/>
                    <a:pt x="431" y="474"/>
                    <a:pt x="445" y="474"/>
                  </a:cubicBezTo>
                  <a:cubicBezTo>
                    <a:pt x="470" y="474"/>
                    <a:pt x="497" y="482"/>
                    <a:pt x="518" y="500"/>
                  </a:cubicBezTo>
                  <a:cubicBezTo>
                    <a:pt x="538" y="519"/>
                    <a:pt x="552" y="548"/>
                    <a:pt x="552" y="592"/>
                  </a:cubicBezTo>
                  <a:cubicBezTo>
                    <a:pt x="552" y="607"/>
                    <a:pt x="550" y="624"/>
                    <a:pt x="547" y="643"/>
                  </a:cubicBezTo>
                  <a:cubicBezTo>
                    <a:pt x="533" y="710"/>
                    <a:pt x="496" y="756"/>
                    <a:pt x="451" y="787"/>
                  </a:cubicBezTo>
                  <a:cubicBezTo>
                    <a:pt x="406" y="817"/>
                    <a:pt x="353" y="831"/>
                    <a:pt x="307" y="831"/>
                  </a:cubicBezTo>
                  <a:cubicBezTo>
                    <a:pt x="278" y="831"/>
                    <a:pt x="252" y="825"/>
                    <a:pt x="233" y="816"/>
                  </a:cubicBezTo>
                  <a:cubicBezTo>
                    <a:pt x="224" y="811"/>
                    <a:pt x="216" y="805"/>
                    <a:pt x="210" y="798"/>
                  </a:cubicBezTo>
                  <a:cubicBezTo>
                    <a:pt x="205" y="791"/>
                    <a:pt x="201" y="783"/>
                    <a:pt x="200" y="774"/>
                  </a:cubicBezTo>
                  <a:cubicBezTo>
                    <a:pt x="199" y="771"/>
                    <a:pt x="199" y="769"/>
                    <a:pt x="199" y="766"/>
                  </a:cubicBezTo>
                  <a:cubicBezTo>
                    <a:pt x="199" y="759"/>
                    <a:pt x="201" y="753"/>
                    <a:pt x="204" y="748"/>
                  </a:cubicBezTo>
                  <a:cubicBezTo>
                    <a:pt x="208" y="740"/>
                    <a:pt x="215" y="734"/>
                    <a:pt x="224" y="730"/>
                  </a:cubicBezTo>
                  <a:cubicBezTo>
                    <a:pt x="233" y="725"/>
                    <a:pt x="244" y="723"/>
                    <a:pt x="255" y="723"/>
                  </a:cubicBezTo>
                  <a:cubicBezTo>
                    <a:pt x="270" y="723"/>
                    <a:pt x="285" y="728"/>
                    <a:pt x="297" y="735"/>
                  </a:cubicBezTo>
                  <a:cubicBezTo>
                    <a:pt x="302" y="739"/>
                    <a:pt x="307" y="744"/>
                    <a:pt x="310" y="750"/>
                  </a:cubicBezTo>
                  <a:cubicBezTo>
                    <a:pt x="313" y="756"/>
                    <a:pt x="315" y="763"/>
                    <a:pt x="315" y="771"/>
                  </a:cubicBezTo>
                  <a:cubicBezTo>
                    <a:pt x="315" y="783"/>
                    <a:pt x="311" y="797"/>
                    <a:pt x="300" y="815"/>
                  </a:cubicBezTo>
                  <a:cubicBezTo>
                    <a:pt x="289" y="832"/>
                    <a:pt x="271" y="852"/>
                    <a:pt x="245" y="875"/>
                  </a:cubicBezTo>
                  <a:cubicBezTo>
                    <a:pt x="159" y="948"/>
                    <a:pt x="93" y="964"/>
                    <a:pt x="52" y="964"/>
                  </a:cubicBezTo>
                  <a:cubicBezTo>
                    <a:pt x="36" y="964"/>
                    <a:pt x="24" y="961"/>
                    <a:pt x="16" y="959"/>
                  </a:cubicBezTo>
                  <a:cubicBezTo>
                    <a:pt x="12" y="958"/>
                    <a:pt x="8" y="957"/>
                    <a:pt x="6" y="956"/>
                  </a:cubicBezTo>
                  <a:cubicBezTo>
                    <a:pt x="5" y="955"/>
                    <a:pt x="5" y="955"/>
                    <a:pt x="4" y="955"/>
                  </a:cubicBezTo>
                  <a:cubicBezTo>
                    <a:pt x="4" y="955"/>
                    <a:pt x="4" y="955"/>
                    <a:pt x="4" y="955"/>
                  </a:cubicBezTo>
                  <a:cubicBezTo>
                    <a:pt x="4" y="954"/>
                    <a:pt x="4" y="954"/>
                    <a:pt x="4" y="954"/>
                  </a:cubicBezTo>
                  <a:cubicBezTo>
                    <a:pt x="4" y="954"/>
                    <a:pt x="4" y="954"/>
                    <a:pt x="4" y="954"/>
                  </a:cubicBezTo>
                  <a:cubicBezTo>
                    <a:pt x="3" y="956"/>
                    <a:pt x="3" y="956"/>
                    <a:pt x="3" y="956"/>
                  </a:cubicBezTo>
                  <a:cubicBezTo>
                    <a:pt x="4" y="954"/>
                    <a:pt x="4" y="954"/>
                    <a:pt x="4" y="954"/>
                  </a:cubicBezTo>
                  <a:cubicBezTo>
                    <a:pt x="4" y="954"/>
                    <a:pt x="4" y="954"/>
                    <a:pt x="4" y="954"/>
                  </a:cubicBezTo>
                  <a:cubicBezTo>
                    <a:pt x="3" y="956"/>
                    <a:pt x="3" y="956"/>
                    <a:pt x="3" y="956"/>
                  </a:cubicBezTo>
                  <a:cubicBezTo>
                    <a:pt x="4" y="954"/>
                    <a:pt x="4" y="954"/>
                    <a:pt x="4" y="954"/>
                  </a:cubicBezTo>
                  <a:cubicBezTo>
                    <a:pt x="0" y="961"/>
                    <a:pt x="0" y="961"/>
                    <a:pt x="0" y="961"/>
                  </a:cubicBezTo>
                  <a:cubicBezTo>
                    <a:pt x="0" y="962"/>
                    <a:pt x="18" y="972"/>
                    <a:pt x="52" y="972"/>
                  </a:cubicBezTo>
                  <a:cubicBezTo>
                    <a:pt x="95" y="972"/>
                    <a:pt x="163" y="955"/>
                    <a:pt x="250" y="881"/>
                  </a:cubicBezTo>
                  <a:cubicBezTo>
                    <a:pt x="276" y="858"/>
                    <a:pt x="295" y="837"/>
                    <a:pt x="306" y="819"/>
                  </a:cubicBezTo>
                  <a:cubicBezTo>
                    <a:pt x="318" y="801"/>
                    <a:pt x="323" y="784"/>
                    <a:pt x="323" y="771"/>
                  </a:cubicBezTo>
                  <a:cubicBezTo>
                    <a:pt x="323" y="761"/>
                    <a:pt x="321" y="753"/>
                    <a:pt x="317" y="746"/>
                  </a:cubicBezTo>
                  <a:cubicBezTo>
                    <a:pt x="311" y="736"/>
                    <a:pt x="302" y="728"/>
                    <a:pt x="291" y="723"/>
                  </a:cubicBezTo>
                  <a:cubicBezTo>
                    <a:pt x="280" y="718"/>
                    <a:pt x="267" y="715"/>
                    <a:pt x="255" y="715"/>
                  </a:cubicBezTo>
                  <a:cubicBezTo>
                    <a:pt x="239" y="715"/>
                    <a:pt x="223" y="719"/>
                    <a:pt x="211" y="728"/>
                  </a:cubicBezTo>
                  <a:cubicBezTo>
                    <a:pt x="205" y="732"/>
                    <a:pt x="200" y="737"/>
                    <a:pt x="197" y="744"/>
                  </a:cubicBezTo>
                  <a:cubicBezTo>
                    <a:pt x="193" y="750"/>
                    <a:pt x="191" y="758"/>
                    <a:pt x="191" y="766"/>
                  </a:cubicBezTo>
                  <a:cubicBezTo>
                    <a:pt x="191" y="769"/>
                    <a:pt x="191" y="772"/>
                    <a:pt x="192" y="775"/>
                  </a:cubicBezTo>
                  <a:cubicBezTo>
                    <a:pt x="193" y="785"/>
                    <a:pt x="198" y="795"/>
                    <a:pt x="204" y="803"/>
                  </a:cubicBezTo>
                  <a:cubicBezTo>
                    <a:pt x="214" y="815"/>
                    <a:pt x="229" y="824"/>
                    <a:pt x="246" y="830"/>
                  </a:cubicBezTo>
                  <a:cubicBezTo>
                    <a:pt x="264" y="836"/>
                    <a:pt x="284" y="839"/>
                    <a:pt x="307" y="839"/>
                  </a:cubicBezTo>
                  <a:cubicBezTo>
                    <a:pt x="354" y="839"/>
                    <a:pt x="409" y="825"/>
                    <a:pt x="455" y="793"/>
                  </a:cubicBezTo>
                  <a:cubicBezTo>
                    <a:pt x="502" y="762"/>
                    <a:pt x="540" y="713"/>
                    <a:pt x="554" y="645"/>
                  </a:cubicBezTo>
                  <a:cubicBezTo>
                    <a:pt x="558" y="626"/>
                    <a:pt x="560" y="608"/>
                    <a:pt x="560" y="592"/>
                  </a:cubicBezTo>
                  <a:cubicBezTo>
                    <a:pt x="560" y="547"/>
                    <a:pt x="545" y="515"/>
                    <a:pt x="523" y="494"/>
                  </a:cubicBezTo>
                  <a:cubicBezTo>
                    <a:pt x="501" y="474"/>
                    <a:pt x="472" y="466"/>
                    <a:pt x="445" y="466"/>
                  </a:cubicBezTo>
                  <a:cubicBezTo>
                    <a:pt x="425" y="466"/>
                    <a:pt x="405" y="471"/>
                    <a:pt x="390" y="480"/>
                  </a:cubicBezTo>
                  <a:cubicBezTo>
                    <a:pt x="383" y="485"/>
                    <a:pt x="377" y="490"/>
                    <a:pt x="372" y="497"/>
                  </a:cubicBezTo>
                  <a:cubicBezTo>
                    <a:pt x="368" y="503"/>
                    <a:pt x="366" y="511"/>
                    <a:pt x="366" y="519"/>
                  </a:cubicBezTo>
                  <a:cubicBezTo>
                    <a:pt x="366" y="521"/>
                    <a:pt x="366" y="523"/>
                    <a:pt x="366" y="525"/>
                  </a:cubicBezTo>
                  <a:cubicBezTo>
                    <a:pt x="367" y="535"/>
                    <a:pt x="371" y="543"/>
                    <a:pt x="377" y="549"/>
                  </a:cubicBezTo>
                  <a:cubicBezTo>
                    <a:pt x="383" y="554"/>
                    <a:pt x="391" y="557"/>
                    <a:pt x="399" y="557"/>
                  </a:cubicBezTo>
                  <a:cubicBezTo>
                    <a:pt x="413" y="557"/>
                    <a:pt x="428" y="551"/>
                    <a:pt x="444" y="539"/>
                  </a:cubicBezTo>
                  <a:cubicBezTo>
                    <a:pt x="467" y="520"/>
                    <a:pt x="492" y="489"/>
                    <a:pt x="511" y="444"/>
                  </a:cubicBezTo>
                  <a:cubicBezTo>
                    <a:pt x="529" y="399"/>
                    <a:pt x="542" y="340"/>
                    <a:pt x="542" y="268"/>
                  </a:cubicBezTo>
                  <a:cubicBezTo>
                    <a:pt x="542" y="205"/>
                    <a:pt x="522" y="155"/>
                    <a:pt x="492" y="118"/>
                  </a:cubicBezTo>
                  <a:cubicBezTo>
                    <a:pt x="446" y="62"/>
                    <a:pt x="379" y="33"/>
                    <a:pt x="323" y="17"/>
                  </a:cubicBezTo>
                  <a:cubicBezTo>
                    <a:pt x="266" y="2"/>
                    <a:pt x="222" y="0"/>
                    <a:pt x="221" y="0"/>
                  </a:cubicBezTo>
                  <a:cubicBezTo>
                    <a:pt x="221" y="8"/>
                    <a:pt x="221" y="8"/>
                    <a:pt x="221" y="8"/>
                  </a:cubicBezTo>
                  <a:close/>
                </a:path>
              </a:pathLst>
            </a:custGeom>
            <a:solidFill>
              <a:srgbClr val="2B377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3467581"/>
            <a:ext cx="5972412" cy="468630"/>
          </a:xfrm>
        </p:spPr>
        <p:txBody>
          <a:bodyPr vert="horz" lIns="91440" tIns="45720" rIns="91440" bIns="45720" anchor="t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Exercice Pratique: Organisation de Fichiers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0400" y="2529899"/>
            <a:ext cx="822713" cy="822713"/>
          </a:xfrm>
          <a:prstGeom prst="roundRect">
            <a:avLst>
              <a:gd name="adj" fmla="val 25602"/>
            </a:avLst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06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4"/>
          </p:nvPr>
        </p:nvSpPr>
        <p:spPr>
          <a:xfrm>
            <a:off x="2840596" y="612565"/>
            <a:ext cx="6391493" cy="1311128"/>
          </a:xfrm>
          <a:noFill/>
          <a:ln cap="flat" cmpd="sng">
            <a:prstDash val="solid"/>
          </a:ln>
        </p:spPr>
        <p:txBody>
          <a:bodyPr vert="horz" wrap="none" lIns="91440" tIns="45720" rIns="91440" bIns="45720" anchor="t">
            <a:sp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GB" sz="8800" b="1" i="0" u="none" baseline="0">
                <a:solidFill>
                  <a:srgbClr val="2F2F2F"/>
                </a:solidFill>
                <a:latin typeface="Arial"/>
                <a:ea typeface="Arial"/>
              </a:rPr>
              <a:t>CONTENTS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6750" y="2500203"/>
            <a:ext cx="540000" cy="1080000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  <a:lumMod val="40000"/>
              <a:lumOff val="60000"/>
            </a:schemeClr>
          </a:solidFill>
          <a:ln cap="flat" cmpd="sng"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algn="ctr">
              <a:defRPr/>
            </a:pP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666750" y="2500203"/>
            <a:ext cx="54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000" b="1" i="0" u="none" baseline="0">
                <a:solidFill>
                  <a:srgbClr val="FFFFFF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sp>
        <p:nvSpPr>
          <p:cNvPr id="5" name="AutoShape 5"/>
          <p:cNvSpPr/>
          <p:nvPr/>
        </p:nvSpPr>
        <p:spPr>
          <a:xfrm>
            <a:off x="1450895" y="2500203"/>
            <a:ext cx="2386733" cy="1071748"/>
          </a:xfrm>
          <a:prstGeom prst="roundRect">
            <a:avLst>
              <a:gd name="adj" fmla="val 16700"/>
            </a:avLst>
          </a:prstGeom>
          <a:solidFill>
            <a:schemeClr val="accent1">
              <a:alpha val="60000"/>
              <a:lumMod val="40000"/>
              <a:lumOff val="6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1550817" y="2854053"/>
            <a:ext cx="2094204" cy="3385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Introduction à la Digitalisation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10561" y="2500203"/>
            <a:ext cx="540000" cy="1080000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  <a:lumMod val="40000"/>
              <a:lumOff val="60000"/>
            </a:schemeClr>
          </a:solidFill>
          <a:ln cap="flat" cmpd="sng"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algn="ctr">
              <a:defRPr/>
            </a:pP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4510561" y="2500203"/>
            <a:ext cx="54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000" b="1" i="0" u="none" baseline="0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sp>
        <p:nvSpPr>
          <p:cNvPr id="9" name="AutoShape 9"/>
          <p:cNvSpPr/>
          <p:nvPr/>
        </p:nvSpPr>
        <p:spPr>
          <a:xfrm>
            <a:off x="5294706" y="2500203"/>
            <a:ext cx="2386733" cy="1071748"/>
          </a:xfrm>
          <a:prstGeom prst="roundRect">
            <a:avLst>
              <a:gd name="adj" fmla="val 16700"/>
            </a:avLst>
          </a:prstGeom>
          <a:solidFill>
            <a:schemeClr val="accent1">
              <a:alpha val="60000"/>
              <a:lumMod val="40000"/>
              <a:lumOff val="6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0" name="AutoShape 10"/>
          <p:cNvSpPr/>
          <p:nvPr/>
        </p:nvSpPr>
        <p:spPr>
          <a:xfrm>
            <a:off x="5394628" y="2698210"/>
            <a:ext cx="2094204" cy="65024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Comprendre l'Ordinateur et les Appareils Mobiles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54372" y="2496077"/>
            <a:ext cx="540000" cy="1080000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  <a:lumMod val="40000"/>
              <a:lumOff val="60000"/>
            </a:schemeClr>
          </a:solidFill>
          <a:ln cap="flat" cmpd="sng"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algn="ctr">
              <a:defRPr/>
            </a:pP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8354372" y="2496077"/>
            <a:ext cx="54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000" b="1" i="0" u="none" baseline="0">
                <a:solidFill>
                  <a:srgbClr val="FFFFFF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  <p:sp>
        <p:nvSpPr>
          <p:cNvPr id="13" name="AutoShape 13"/>
          <p:cNvSpPr/>
          <p:nvPr/>
        </p:nvSpPr>
        <p:spPr>
          <a:xfrm>
            <a:off x="9093361" y="2504329"/>
            <a:ext cx="2386733" cy="1071748"/>
          </a:xfrm>
          <a:prstGeom prst="roundRect">
            <a:avLst>
              <a:gd name="adj" fmla="val 16700"/>
            </a:avLst>
          </a:prstGeom>
          <a:solidFill>
            <a:schemeClr val="accent1">
              <a:alpha val="60000"/>
              <a:lumMod val="40000"/>
              <a:lumOff val="6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4" name="AutoShape 14"/>
          <p:cNvSpPr/>
          <p:nvPr/>
        </p:nvSpPr>
        <p:spPr>
          <a:xfrm>
            <a:off x="9238439" y="2849927"/>
            <a:ext cx="2094204" cy="3385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Vocabulaire Essentiel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400" y="4461099"/>
            <a:ext cx="540000" cy="1080000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  <a:lumMod val="40000"/>
              <a:lumOff val="60000"/>
            </a:schemeClr>
          </a:solidFill>
          <a:ln cap="flat" cmpd="sng"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algn="ctr">
              <a:defRPr/>
            </a:pPr>
            <a:endParaRPr lang="en-US" sz="1100"/>
          </a:p>
        </p:txBody>
      </p:sp>
      <p:sp>
        <p:nvSpPr>
          <p:cNvPr id="16" name="TextBox 16"/>
          <p:cNvSpPr txBox="1"/>
          <p:nvPr/>
        </p:nvSpPr>
        <p:spPr>
          <a:xfrm>
            <a:off x="660400" y="4461099"/>
            <a:ext cx="54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000" b="1" i="0" u="none" baseline="0">
                <a:solidFill>
                  <a:srgbClr val="FFFFFF"/>
                </a:solidFill>
                <a:latin typeface="Arial"/>
                <a:ea typeface="Arial"/>
              </a:rPr>
              <a:t>04</a:t>
            </a:r>
            <a:endParaRPr lang="en-US" sz="1100"/>
          </a:p>
        </p:txBody>
      </p:sp>
      <p:sp>
        <p:nvSpPr>
          <p:cNvPr id="17" name="AutoShape 17"/>
          <p:cNvSpPr/>
          <p:nvPr/>
        </p:nvSpPr>
        <p:spPr>
          <a:xfrm>
            <a:off x="1401729" y="4469351"/>
            <a:ext cx="2386733" cy="1071748"/>
          </a:xfrm>
          <a:prstGeom prst="roundRect">
            <a:avLst>
              <a:gd name="adj" fmla="val 16700"/>
            </a:avLst>
          </a:prstGeom>
          <a:solidFill>
            <a:schemeClr val="accent1">
              <a:alpha val="60000"/>
              <a:lumMod val="40000"/>
              <a:lumOff val="6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8" name="AutoShape 18"/>
          <p:cNvSpPr/>
          <p:nvPr/>
        </p:nvSpPr>
        <p:spPr>
          <a:xfrm>
            <a:off x="1544467" y="4659104"/>
            <a:ext cx="2094204" cy="65024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Anatomie de votre Ordinateur et Interface de Navigation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534822" y="4461099"/>
            <a:ext cx="540000" cy="1080000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  <a:lumMod val="40000"/>
              <a:lumOff val="60000"/>
            </a:schemeClr>
          </a:solidFill>
          <a:ln cap="flat" cmpd="sng"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algn="ctr">
              <a:defRPr/>
            </a:pPr>
            <a:endParaRPr lang="en-US" sz="1100"/>
          </a:p>
        </p:txBody>
      </p:sp>
      <p:sp>
        <p:nvSpPr>
          <p:cNvPr id="20" name="TextBox 20"/>
          <p:cNvSpPr txBox="1"/>
          <p:nvPr/>
        </p:nvSpPr>
        <p:spPr>
          <a:xfrm>
            <a:off x="4534822" y="4461099"/>
            <a:ext cx="54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000" b="1" i="0" u="none" baseline="0">
                <a:solidFill>
                  <a:srgbClr val="FFFFFF"/>
                </a:solidFill>
                <a:latin typeface="Arial"/>
                <a:ea typeface="Arial"/>
              </a:rPr>
              <a:t>05</a:t>
            </a:r>
            <a:endParaRPr lang="en-US" sz="1100"/>
          </a:p>
        </p:txBody>
      </p:sp>
      <p:sp>
        <p:nvSpPr>
          <p:cNvPr id="21" name="AutoShape 21"/>
          <p:cNvSpPr/>
          <p:nvPr/>
        </p:nvSpPr>
        <p:spPr>
          <a:xfrm>
            <a:off x="5276151" y="4469351"/>
            <a:ext cx="2386733" cy="1071748"/>
          </a:xfrm>
          <a:prstGeom prst="roundRect">
            <a:avLst>
              <a:gd name="adj" fmla="val 16700"/>
            </a:avLst>
          </a:prstGeom>
          <a:solidFill>
            <a:schemeClr val="accent1">
              <a:alpha val="60000"/>
              <a:lumMod val="40000"/>
              <a:lumOff val="6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2" name="AutoShape 22"/>
          <p:cNvSpPr/>
          <p:nvPr/>
        </p:nvSpPr>
        <p:spPr>
          <a:xfrm>
            <a:off x="5418889" y="4814947"/>
            <a:ext cx="2094204" cy="33855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Bonnes Pratiques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409244" y="4461099"/>
            <a:ext cx="540000" cy="1080000"/>
          </a:xfrm>
          <a:prstGeom prst="roundRect">
            <a:avLst>
              <a:gd name="adj" fmla="val 50000"/>
            </a:avLst>
          </a:prstGeom>
          <a:solidFill>
            <a:schemeClr val="accent1">
              <a:alpha val="60000"/>
              <a:lumMod val="40000"/>
              <a:lumOff val="60000"/>
            </a:schemeClr>
          </a:solidFill>
          <a:ln cap="flat" cmpd="sng">
            <a:prstDash val="solid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algn="ctr">
              <a:defRPr/>
            </a:pPr>
            <a:endParaRPr lang="en-US" sz="1100"/>
          </a:p>
        </p:txBody>
      </p:sp>
      <p:sp>
        <p:nvSpPr>
          <p:cNvPr id="24" name="TextBox 24"/>
          <p:cNvSpPr txBox="1"/>
          <p:nvPr/>
        </p:nvSpPr>
        <p:spPr>
          <a:xfrm>
            <a:off x="8409244" y="4461099"/>
            <a:ext cx="54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000" b="1" i="0" u="none" baseline="0">
                <a:solidFill>
                  <a:srgbClr val="FFFFFF"/>
                </a:solidFill>
                <a:latin typeface="Arial"/>
                <a:ea typeface="Arial"/>
              </a:rPr>
              <a:t>06</a:t>
            </a:r>
            <a:endParaRPr lang="en-US" sz="1100"/>
          </a:p>
        </p:txBody>
      </p:sp>
      <p:sp>
        <p:nvSpPr>
          <p:cNvPr id="25" name="AutoShape 25"/>
          <p:cNvSpPr/>
          <p:nvPr/>
        </p:nvSpPr>
        <p:spPr>
          <a:xfrm>
            <a:off x="9148233" y="4469351"/>
            <a:ext cx="2386733" cy="1071748"/>
          </a:xfrm>
          <a:prstGeom prst="roundRect">
            <a:avLst>
              <a:gd name="adj" fmla="val 16700"/>
            </a:avLst>
          </a:prstGeom>
          <a:solidFill>
            <a:schemeClr val="accent1">
              <a:alpha val="60000"/>
              <a:lumMod val="40000"/>
              <a:lumOff val="60000"/>
            </a:scheme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6" name="AutoShape 26"/>
          <p:cNvSpPr/>
          <p:nvPr/>
        </p:nvSpPr>
        <p:spPr>
          <a:xfrm>
            <a:off x="9293311" y="4659106"/>
            <a:ext cx="2094204" cy="65024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Exercice Pratique: Organisation de Fichiers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Créer le dossier principal</a:t>
            </a:r>
          </a:p>
        </p:txBody>
      </p:sp>
      <p:grpSp>
        <p:nvGrpSpPr>
          <p:cNvPr id="3" name="Group 3"/>
          <p:cNvGrpSpPr/>
          <p:nvPr/>
        </p:nvGrpSpPr>
        <p:grpSpPr>
          <a:xfrm flipH="1">
            <a:off x="8276575" y="712412"/>
            <a:ext cx="4459288" cy="6429166"/>
            <a:chOff x="-403225" y="1811338"/>
            <a:chExt cx="3608388" cy="5170487"/>
          </a:xfrm>
        </p:grpSpPr>
        <p:sp>
          <p:nvSpPr>
            <p:cNvPr id="4" name="Freeform 4"/>
            <p:cNvSpPr/>
            <p:nvPr/>
          </p:nvSpPr>
          <p:spPr>
            <a:xfrm>
              <a:off x="360362" y="1811338"/>
              <a:ext cx="933450" cy="1171575"/>
            </a:xfrm>
            <a:custGeom>
              <a:avLst/>
              <a:gdLst/>
              <a:ahLst/>
              <a:cxnLst/>
              <a:rect l="l" t="t" r="r" b="b"/>
              <a:pathLst>
                <a:path w="550" h="691">
                  <a:moveTo>
                    <a:pt x="285" y="691"/>
                  </a:moveTo>
                  <a:cubicBezTo>
                    <a:pt x="301" y="642"/>
                    <a:pt x="316" y="593"/>
                    <a:pt x="332" y="544"/>
                  </a:cubicBezTo>
                  <a:cubicBezTo>
                    <a:pt x="392" y="502"/>
                    <a:pt x="439" y="445"/>
                    <a:pt x="473" y="376"/>
                  </a:cubicBezTo>
                  <a:cubicBezTo>
                    <a:pt x="496" y="330"/>
                    <a:pt x="525" y="287"/>
                    <a:pt x="550" y="242"/>
                  </a:cubicBezTo>
                  <a:cubicBezTo>
                    <a:pt x="532" y="226"/>
                    <a:pt x="504" y="219"/>
                    <a:pt x="484" y="230"/>
                  </a:cubicBezTo>
                  <a:cubicBezTo>
                    <a:pt x="456" y="246"/>
                    <a:pt x="428" y="261"/>
                    <a:pt x="400" y="275"/>
                  </a:cubicBezTo>
                  <a:cubicBezTo>
                    <a:pt x="420" y="203"/>
                    <a:pt x="451" y="133"/>
                    <a:pt x="471" y="61"/>
                  </a:cubicBezTo>
                  <a:cubicBezTo>
                    <a:pt x="463" y="54"/>
                    <a:pt x="450" y="50"/>
                    <a:pt x="442" y="55"/>
                  </a:cubicBezTo>
                  <a:cubicBezTo>
                    <a:pt x="433" y="61"/>
                    <a:pt x="427" y="70"/>
                    <a:pt x="422" y="79"/>
                  </a:cubicBezTo>
                  <a:cubicBezTo>
                    <a:pt x="396" y="119"/>
                    <a:pt x="371" y="158"/>
                    <a:pt x="346" y="197"/>
                  </a:cubicBezTo>
                  <a:cubicBezTo>
                    <a:pt x="366" y="134"/>
                    <a:pt x="386" y="69"/>
                    <a:pt x="406" y="5"/>
                  </a:cubicBezTo>
                  <a:cubicBezTo>
                    <a:pt x="392" y="0"/>
                    <a:pt x="372" y="5"/>
                    <a:pt x="361" y="16"/>
                  </a:cubicBezTo>
                  <a:cubicBezTo>
                    <a:pt x="349" y="27"/>
                    <a:pt x="342" y="41"/>
                    <a:pt x="335" y="55"/>
                  </a:cubicBezTo>
                  <a:cubicBezTo>
                    <a:pt x="315" y="93"/>
                    <a:pt x="295" y="132"/>
                    <a:pt x="275" y="170"/>
                  </a:cubicBezTo>
                  <a:cubicBezTo>
                    <a:pt x="291" y="119"/>
                    <a:pt x="307" y="68"/>
                    <a:pt x="323" y="17"/>
                  </a:cubicBezTo>
                  <a:cubicBezTo>
                    <a:pt x="315" y="13"/>
                    <a:pt x="302" y="11"/>
                    <a:pt x="294" y="15"/>
                  </a:cubicBezTo>
                  <a:cubicBezTo>
                    <a:pt x="286" y="19"/>
                    <a:pt x="280" y="26"/>
                    <a:pt x="274" y="33"/>
                  </a:cubicBezTo>
                  <a:cubicBezTo>
                    <a:pt x="241" y="70"/>
                    <a:pt x="214" y="111"/>
                    <a:pt x="192" y="156"/>
                  </a:cubicBezTo>
                  <a:cubicBezTo>
                    <a:pt x="205" y="116"/>
                    <a:pt x="215" y="73"/>
                    <a:pt x="227" y="33"/>
                  </a:cubicBezTo>
                  <a:cubicBezTo>
                    <a:pt x="217" y="32"/>
                    <a:pt x="200" y="37"/>
                    <a:pt x="193" y="45"/>
                  </a:cubicBezTo>
                  <a:cubicBezTo>
                    <a:pt x="185" y="53"/>
                    <a:pt x="180" y="63"/>
                    <a:pt x="175" y="73"/>
                  </a:cubicBezTo>
                  <a:cubicBezTo>
                    <a:pt x="143" y="137"/>
                    <a:pt x="112" y="200"/>
                    <a:pt x="80" y="263"/>
                  </a:cubicBezTo>
                  <a:cubicBezTo>
                    <a:pt x="23" y="376"/>
                    <a:pt x="14" y="513"/>
                    <a:pt x="0" y="641"/>
                  </a:cubicBezTo>
                  <a:cubicBezTo>
                    <a:pt x="93" y="657"/>
                    <a:pt x="192" y="675"/>
                    <a:pt x="285" y="691"/>
                  </a:cubicBezTo>
                  <a:close/>
                </a:path>
              </a:pathLst>
            </a:custGeom>
            <a:solidFill>
              <a:srgbClr val="FFC9C8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2085975" y="2014538"/>
              <a:ext cx="749300" cy="1211262"/>
            </a:xfrm>
            <a:custGeom>
              <a:avLst/>
              <a:gdLst/>
              <a:ahLst/>
              <a:cxnLst/>
              <a:rect l="l" t="t" r="r" b="b"/>
              <a:pathLst>
                <a:path w="441" h="714">
                  <a:moveTo>
                    <a:pt x="370" y="712"/>
                  </a:moveTo>
                  <a:cubicBezTo>
                    <a:pt x="410" y="535"/>
                    <a:pt x="436" y="356"/>
                    <a:pt x="441" y="173"/>
                  </a:cubicBezTo>
                  <a:cubicBezTo>
                    <a:pt x="437" y="165"/>
                    <a:pt x="437" y="156"/>
                    <a:pt x="438" y="147"/>
                  </a:cubicBezTo>
                  <a:cubicBezTo>
                    <a:pt x="438" y="138"/>
                    <a:pt x="439" y="129"/>
                    <a:pt x="437" y="120"/>
                  </a:cubicBezTo>
                  <a:cubicBezTo>
                    <a:pt x="434" y="112"/>
                    <a:pt x="427" y="110"/>
                    <a:pt x="419" y="111"/>
                  </a:cubicBezTo>
                  <a:cubicBezTo>
                    <a:pt x="405" y="160"/>
                    <a:pt x="391" y="209"/>
                    <a:pt x="378" y="258"/>
                  </a:cubicBezTo>
                  <a:cubicBezTo>
                    <a:pt x="379" y="201"/>
                    <a:pt x="379" y="144"/>
                    <a:pt x="380" y="87"/>
                  </a:cubicBezTo>
                  <a:cubicBezTo>
                    <a:pt x="380" y="74"/>
                    <a:pt x="380" y="60"/>
                    <a:pt x="375" y="48"/>
                  </a:cubicBezTo>
                  <a:cubicBezTo>
                    <a:pt x="370" y="36"/>
                    <a:pt x="361" y="30"/>
                    <a:pt x="349" y="33"/>
                  </a:cubicBezTo>
                  <a:cubicBezTo>
                    <a:pt x="335" y="103"/>
                    <a:pt x="322" y="174"/>
                    <a:pt x="308" y="244"/>
                  </a:cubicBezTo>
                  <a:cubicBezTo>
                    <a:pt x="304" y="181"/>
                    <a:pt x="301" y="119"/>
                    <a:pt x="297" y="56"/>
                  </a:cubicBezTo>
                  <a:cubicBezTo>
                    <a:pt x="297" y="44"/>
                    <a:pt x="296" y="30"/>
                    <a:pt x="290" y="19"/>
                  </a:cubicBezTo>
                  <a:cubicBezTo>
                    <a:pt x="284" y="8"/>
                    <a:pt x="274" y="0"/>
                    <a:pt x="263" y="4"/>
                  </a:cubicBezTo>
                  <a:cubicBezTo>
                    <a:pt x="249" y="81"/>
                    <a:pt x="234" y="158"/>
                    <a:pt x="220" y="236"/>
                  </a:cubicBezTo>
                  <a:cubicBezTo>
                    <a:pt x="217" y="182"/>
                    <a:pt x="214" y="129"/>
                    <a:pt x="211" y="75"/>
                  </a:cubicBezTo>
                  <a:cubicBezTo>
                    <a:pt x="210" y="63"/>
                    <a:pt x="210" y="50"/>
                    <a:pt x="204" y="40"/>
                  </a:cubicBezTo>
                  <a:cubicBezTo>
                    <a:pt x="199" y="29"/>
                    <a:pt x="191" y="17"/>
                    <a:pt x="180" y="20"/>
                  </a:cubicBezTo>
                  <a:cubicBezTo>
                    <a:pt x="165" y="119"/>
                    <a:pt x="147" y="219"/>
                    <a:pt x="132" y="318"/>
                  </a:cubicBezTo>
                  <a:cubicBezTo>
                    <a:pt x="112" y="290"/>
                    <a:pt x="92" y="262"/>
                    <a:pt x="72" y="234"/>
                  </a:cubicBezTo>
                  <a:cubicBezTo>
                    <a:pt x="63" y="221"/>
                    <a:pt x="53" y="208"/>
                    <a:pt x="41" y="200"/>
                  </a:cubicBezTo>
                  <a:cubicBezTo>
                    <a:pt x="28" y="192"/>
                    <a:pt x="12" y="191"/>
                    <a:pt x="0" y="201"/>
                  </a:cubicBezTo>
                  <a:cubicBezTo>
                    <a:pt x="13" y="281"/>
                    <a:pt x="27" y="360"/>
                    <a:pt x="40" y="440"/>
                  </a:cubicBezTo>
                  <a:cubicBezTo>
                    <a:pt x="47" y="482"/>
                    <a:pt x="75" y="519"/>
                    <a:pt x="94" y="557"/>
                  </a:cubicBezTo>
                  <a:cubicBezTo>
                    <a:pt x="92" y="607"/>
                    <a:pt x="88" y="657"/>
                    <a:pt x="86" y="707"/>
                  </a:cubicBezTo>
                  <a:cubicBezTo>
                    <a:pt x="182" y="714"/>
                    <a:pt x="273" y="705"/>
                    <a:pt x="370" y="712"/>
                  </a:cubicBezTo>
                  <a:close/>
                </a:path>
              </a:pathLst>
            </a:custGeom>
            <a:solidFill>
              <a:srgbClr val="FFC9C8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-403225" y="2725738"/>
              <a:ext cx="3608388" cy="4256087"/>
            </a:xfrm>
            <a:custGeom>
              <a:avLst/>
              <a:gdLst/>
              <a:ahLst/>
              <a:cxnLst/>
              <a:rect l="l" t="t" r="r" b="b"/>
              <a:pathLst>
                <a:path w="2126" h="2508">
                  <a:moveTo>
                    <a:pt x="0" y="2437"/>
                  </a:moveTo>
                  <a:cubicBezTo>
                    <a:pt x="1" y="2410"/>
                    <a:pt x="6" y="2385"/>
                    <a:pt x="7" y="2357"/>
                  </a:cubicBezTo>
                  <a:cubicBezTo>
                    <a:pt x="229" y="2320"/>
                    <a:pt x="428" y="2137"/>
                    <a:pt x="497" y="1902"/>
                  </a:cubicBezTo>
                  <a:cubicBezTo>
                    <a:pt x="270" y="1305"/>
                    <a:pt x="239" y="617"/>
                    <a:pt x="416" y="0"/>
                  </a:cubicBezTo>
                  <a:cubicBezTo>
                    <a:pt x="536" y="41"/>
                    <a:pt x="657" y="83"/>
                    <a:pt x="777" y="124"/>
                  </a:cubicBezTo>
                  <a:cubicBezTo>
                    <a:pt x="758" y="252"/>
                    <a:pt x="740" y="382"/>
                    <a:pt x="721" y="510"/>
                  </a:cubicBezTo>
                  <a:cubicBezTo>
                    <a:pt x="700" y="654"/>
                    <a:pt x="728" y="804"/>
                    <a:pt x="776" y="941"/>
                  </a:cubicBezTo>
                  <a:cubicBezTo>
                    <a:pt x="968" y="945"/>
                    <a:pt x="1159" y="949"/>
                    <a:pt x="1351" y="953"/>
                  </a:cubicBezTo>
                  <a:cubicBezTo>
                    <a:pt x="1417" y="720"/>
                    <a:pt x="1466" y="489"/>
                    <a:pt x="1507" y="249"/>
                  </a:cubicBezTo>
                  <a:cubicBezTo>
                    <a:pt x="1629" y="258"/>
                    <a:pt x="1752" y="265"/>
                    <a:pt x="1874" y="274"/>
                  </a:cubicBezTo>
                  <a:cubicBezTo>
                    <a:pt x="1833" y="745"/>
                    <a:pt x="1807" y="1227"/>
                    <a:pt x="1767" y="1698"/>
                  </a:cubicBezTo>
                  <a:cubicBezTo>
                    <a:pt x="1887" y="1967"/>
                    <a:pt x="2005" y="2238"/>
                    <a:pt x="2126" y="2508"/>
                  </a:cubicBezTo>
                  <a:lnTo>
                    <a:pt x="0" y="2437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2105025" y="3282950"/>
              <a:ext cx="684213" cy="165100"/>
            </a:xfrm>
            <a:custGeom>
              <a:avLst/>
              <a:gdLst/>
              <a:ahLst/>
              <a:cxnLst/>
              <a:rect l="l" t="t" r="r" b="b"/>
              <a:pathLst>
                <a:path w="403" h="98">
                  <a:moveTo>
                    <a:pt x="397" y="48"/>
                  </a:moveTo>
                  <a:cubicBezTo>
                    <a:pt x="392" y="45"/>
                    <a:pt x="386" y="46"/>
                    <a:pt x="383" y="51"/>
                  </a:cubicBezTo>
                  <a:cubicBezTo>
                    <a:pt x="372" y="69"/>
                    <a:pt x="352" y="79"/>
                    <a:pt x="333" y="77"/>
                  </a:cubicBezTo>
                  <a:cubicBezTo>
                    <a:pt x="313" y="74"/>
                    <a:pt x="294" y="59"/>
                    <a:pt x="287" y="41"/>
                  </a:cubicBezTo>
                  <a:cubicBezTo>
                    <a:pt x="286" y="37"/>
                    <a:pt x="283" y="34"/>
                    <a:pt x="279" y="34"/>
                  </a:cubicBezTo>
                  <a:cubicBezTo>
                    <a:pt x="275" y="33"/>
                    <a:pt x="271" y="35"/>
                    <a:pt x="269" y="38"/>
                  </a:cubicBezTo>
                  <a:cubicBezTo>
                    <a:pt x="253" y="60"/>
                    <a:pt x="227" y="72"/>
                    <a:pt x="202" y="69"/>
                  </a:cubicBezTo>
                  <a:cubicBezTo>
                    <a:pt x="177" y="66"/>
                    <a:pt x="152" y="47"/>
                    <a:pt x="141" y="22"/>
                  </a:cubicBezTo>
                  <a:cubicBezTo>
                    <a:pt x="140" y="19"/>
                    <a:pt x="137" y="17"/>
                    <a:pt x="133" y="16"/>
                  </a:cubicBezTo>
                  <a:cubicBezTo>
                    <a:pt x="129" y="16"/>
                    <a:pt x="125" y="18"/>
                    <a:pt x="123" y="21"/>
                  </a:cubicBezTo>
                  <a:cubicBezTo>
                    <a:pt x="111" y="38"/>
                    <a:pt x="90" y="48"/>
                    <a:pt x="70" y="46"/>
                  </a:cubicBezTo>
                  <a:cubicBezTo>
                    <a:pt x="49" y="44"/>
                    <a:pt x="31" y="29"/>
                    <a:pt x="22" y="8"/>
                  </a:cubicBezTo>
                  <a:cubicBezTo>
                    <a:pt x="20" y="3"/>
                    <a:pt x="13" y="0"/>
                    <a:pt x="8" y="3"/>
                  </a:cubicBezTo>
                  <a:cubicBezTo>
                    <a:pt x="3" y="5"/>
                    <a:pt x="0" y="11"/>
                    <a:pt x="3" y="16"/>
                  </a:cubicBezTo>
                  <a:cubicBezTo>
                    <a:pt x="14" y="44"/>
                    <a:pt x="40" y="63"/>
                    <a:pt x="67" y="67"/>
                  </a:cubicBezTo>
                  <a:cubicBezTo>
                    <a:pt x="90" y="69"/>
                    <a:pt x="113" y="61"/>
                    <a:pt x="130" y="45"/>
                  </a:cubicBezTo>
                  <a:cubicBezTo>
                    <a:pt x="146" y="69"/>
                    <a:pt x="172" y="86"/>
                    <a:pt x="200" y="90"/>
                  </a:cubicBezTo>
                  <a:cubicBezTo>
                    <a:pt x="227" y="93"/>
                    <a:pt x="255" y="83"/>
                    <a:pt x="275" y="63"/>
                  </a:cubicBezTo>
                  <a:cubicBezTo>
                    <a:pt x="287" y="81"/>
                    <a:pt x="308" y="95"/>
                    <a:pt x="330" y="97"/>
                  </a:cubicBezTo>
                  <a:cubicBezTo>
                    <a:pt x="333" y="98"/>
                    <a:pt x="335" y="98"/>
                    <a:pt x="338" y="98"/>
                  </a:cubicBezTo>
                  <a:cubicBezTo>
                    <a:pt x="362" y="98"/>
                    <a:pt x="387" y="84"/>
                    <a:pt x="400" y="62"/>
                  </a:cubicBezTo>
                  <a:cubicBezTo>
                    <a:pt x="403" y="57"/>
                    <a:pt x="402" y="51"/>
                    <a:pt x="397" y="48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230187" y="2879725"/>
              <a:ext cx="676275" cy="293687"/>
            </a:xfrm>
            <a:custGeom>
              <a:avLst/>
              <a:gdLst/>
              <a:ahLst/>
              <a:cxnLst/>
              <a:rect l="l" t="t" r="r" b="b"/>
              <a:pathLst>
                <a:path w="399" h="173">
                  <a:moveTo>
                    <a:pt x="190" y="137"/>
                  </a:moveTo>
                  <a:cubicBezTo>
                    <a:pt x="220" y="145"/>
                    <a:pt x="253" y="137"/>
                    <a:pt x="277" y="117"/>
                  </a:cubicBezTo>
                  <a:cubicBezTo>
                    <a:pt x="284" y="139"/>
                    <a:pt x="300" y="157"/>
                    <a:pt x="317" y="166"/>
                  </a:cubicBezTo>
                  <a:cubicBezTo>
                    <a:pt x="327" y="171"/>
                    <a:pt x="337" y="173"/>
                    <a:pt x="347" y="173"/>
                  </a:cubicBezTo>
                  <a:cubicBezTo>
                    <a:pt x="364" y="173"/>
                    <a:pt x="382" y="166"/>
                    <a:pt x="395" y="154"/>
                  </a:cubicBezTo>
                  <a:cubicBezTo>
                    <a:pt x="399" y="150"/>
                    <a:pt x="399" y="143"/>
                    <a:pt x="395" y="139"/>
                  </a:cubicBezTo>
                  <a:cubicBezTo>
                    <a:pt x="391" y="135"/>
                    <a:pt x="384" y="135"/>
                    <a:pt x="380" y="139"/>
                  </a:cubicBezTo>
                  <a:cubicBezTo>
                    <a:pt x="366" y="153"/>
                    <a:pt x="344" y="156"/>
                    <a:pt x="327" y="147"/>
                  </a:cubicBezTo>
                  <a:cubicBezTo>
                    <a:pt x="310" y="139"/>
                    <a:pt x="294" y="117"/>
                    <a:pt x="295" y="95"/>
                  </a:cubicBezTo>
                  <a:cubicBezTo>
                    <a:pt x="295" y="91"/>
                    <a:pt x="293" y="86"/>
                    <a:pt x="288" y="85"/>
                  </a:cubicBezTo>
                  <a:cubicBezTo>
                    <a:pt x="284" y="83"/>
                    <a:pt x="279" y="84"/>
                    <a:pt x="277" y="88"/>
                  </a:cubicBezTo>
                  <a:cubicBezTo>
                    <a:pt x="257" y="113"/>
                    <a:pt x="224" y="124"/>
                    <a:pt x="195" y="117"/>
                  </a:cubicBezTo>
                  <a:cubicBezTo>
                    <a:pt x="164" y="109"/>
                    <a:pt x="136" y="80"/>
                    <a:pt x="128" y="49"/>
                  </a:cubicBezTo>
                  <a:cubicBezTo>
                    <a:pt x="127" y="45"/>
                    <a:pt x="125" y="42"/>
                    <a:pt x="121" y="41"/>
                  </a:cubicBezTo>
                  <a:cubicBezTo>
                    <a:pt x="117" y="40"/>
                    <a:pt x="114" y="41"/>
                    <a:pt x="111" y="44"/>
                  </a:cubicBezTo>
                  <a:cubicBezTo>
                    <a:pt x="97" y="58"/>
                    <a:pt x="75" y="62"/>
                    <a:pt x="57" y="56"/>
                  </a:cubicBezTo>
                  <a:cubicBezTo>
                    <a:pt x="39" y="49"/>
                    <a:pt x="25" y="30"/>
                    <a:pt x="21" y="10"/>
                  </a:cubicBezTo>
                  <a:cubicBezTo>
                    <a:pt x="20" y="4"/>
                    <a:pt x="15" y="0"/>
                    <a:pt x="9" y="1"/>
                  </a:cubicBezTo>
                  <a:cubicBezTo>
                    <a:pt x="3" y="2"/>
                    <a:pt x="0" y="7"/>
                    <a:pt x="1" y="13"/>
                  </a:cubicBezTo>
                  <a:cubicBezTo>
                    <a:pt x="5" y="42"/>
                    <a:pt x="25" y="66"/>
                    <a:pt x="50" y="75"/>
                  </a:cubicBezTo>
                  <a:cubicBezTo>
                    <a:pt x="71" y="83"/>
                    <a:pt x="94" y="80"/>
                    <a:pt x="113" y="69"/>
                  </a:cubicBezTo>
                  <a:cubicBezTo>
                    <a:pt x="126" y="101"/>
                    <a:pt x="157" y="128"/>
                    <a:pt x="190" y="137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1017587" y="4686300"/>
              <a:ext cx="787400" cy="552450"/>
            </a:xfrm>
            <a:custGeom>
              <a:avLst/>
              <a:gdLst/>
              <a:ahLst/>
              <a:cxnLst/>
              <a:rect l="l" t="t" r="r" b="b"/>
              <a:pathLst>
                <a:path w="464" h="326">
                  <a:moveTo>
                    <a:pt x="117" y="320"/>
                  </a:moveTo>
                  <a:cubicBezTo>
                    <a:pt x="118" y="323"/>
                    <a:pt x="121" y="325"/>
                    <a:pt x="124" y="326"/>
                  </a:cubicBezTo>
                  <a:cubicBezTo>
                    <a:pt x="125" y="326"/>
                    <a:pt x="126" y="326"/>
                    <a:pt x="126" y="326"/>
                  </a:cubicBezTo>
                  <a:cubicBezTo>
                    <a:pt x="129" y="326"/>
                    <a:pt x="132" y="325"/>
                    <a:pt x="134" y="323"/>
                  </a:cubicBezTo>
                  <a:cubicBezTo>
                    <a:pt x="158" y="298"/>
                    <a:pt x="183" y="275"/>
                    <a:pt x="207" y="252"/>
                  </a:cubicBezTo>
                  <a:cubicBezTo>
                    <a:pt x="229" y="231"/>
                    <a:pt x="251" y="209"/>
                    <a:pt x="274" y="186"/>
                  </a:cubicBezTo>
                  <a:cubicBezTo>
                    <a:pt x="299" y="205"/>
                    <a:pt x="324" y="224"/>
                    <a:pt x="349" y="243"/>
                  </a:cubicBezTo>
                  <a:cubicBezTo>
                    <a:pt x="377" y="263"/>
                    <a:pt x="405" y="285"/>
                    <a:pt x="432" y="304"/>
                  </a:cubicBezTo>
                  <a:cubicBezTo>
                    <a:pt x="435" y="307"/>
                    <a:pt x="439" y="307"/>
                    <a:pt x="443" y="305"/>
                  </a:cubicBezTo>
                  <a:cubicBezTo>
                    <a:pt x="446" y="304"/>
                    <a:pt x="448" y="300"/>
                    <a:pt x="449" y="297"/>
                  </a:cubicBezTo>
                  <a:cubicBezTo>
                    <a:pt x="451" y="249"/>
                    <a:pt x="454" y="202"/>
                    <a:pt x="456" y="154"/>
                  </a:cubicBezTo>
                  <a:cubicBezTo>
                    <a:pt x="459" y="106"/>
                    <a:pt x="461" y="58"/>
                    <a:pt x="464" y="11"/>
                  </a:cubicBezTo>
                  <a:cubicBezTo>
                    <a:pt x="464" y="6"/>
                    <a:pt x="460" y="1"/>
                    <a:pt x="454" y="0"/>
                  </a:cubicBezTo>
                  <a:cubicBezTo>
                    <a:pt x="448" y="0"/>
                    <a:pt x="443" y="4"/>
                    <a:pt x="443" y="10"/>
                  </a:cubicBezTo>
                  <a:cubicBezTo>
                    <a:pt x="441" y="57"/>
                    <a:pt x="438" y="105"/>
                    <a:pt x="435" y="153"/>
                  </a:cubicBezTo>
                  <a:cubicBezTo>
                    <a:pt x="433" y="194"/>
                    <a:pt x="431" y="235"/>
                    <a:pt x="429" y="276"/>
                  </a:cubicBezTo>
                  <a:cubicBezTo>
                    <a:pt x="407" y="260"/>
                    <a:pt x="384" y="243"/>
                    <a:pt x="362" y="226"/>
                  </a:cubicBezTo>
                  <a:cubicBezTo>
                    <a:pt x="334" y="205"/>
                    <a:pt x="306" y="184"/>
                    <a:pt x="279" y="164"/>
                  </a:cubicBezTo>
                  <a:cubicBezTo>
                    <a:pt x="275" y="161"/>
                    <a:pt x="269" y="162"/>
                    <a:pt x="265" y="165"/>
                  </a:cubicBezTo>
                  <a:cubicBezTo>
                    <a:pt x="241" y="190"/>
                    <a:pt x="216" y="214"/>
                    <a:pt x="192" y="237"/>
                  </a:cubicBezTo>
                  <a:cubicBezTo>
                    <a:pt x="172" y="256"/>
                    <a:pt x="151" y="277"/>
                    <a:pt x="130" y="298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9" y="49"/>
                    <a:pt x="13" y="47"/>
                    <a:pt x="8" y="49"/>
                  </a:cubicBezTo>
                  <a:cubicBezTo>
                    <a:pt x="3" y="52"/>
                    <a:pt x="0" y="58"/>
                    <a:pt x="3" y="63"/>
                  </a:cubicBezTo>
                  <a:lnTo>
                    <a:pt x="117" y="320"/>
                  </a:ln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438150" y="5583238"/>
              <a:ext cx="2151063" cy="731837"/>
            </a:xfrm>
            <a:custGeom>
              <a:avLst/>
              <a:gdLst/>
              <a:ahLst/>
              <a:cxnLst/>
              <a:rect l="l" t="t" r="r" b="b"/>
              <a:pathLst>
                <a:path w="1267" h="431">
                  <a:moveTo>
                    <a:pt x="1254" y="1"/>
                  </a:moveTo>
                  <a:cubicBezTo>
                    <a:pt x="678" y="98"/>
                    <a:pt x="678" y="98"/>
                    <a:pt x="678" y="98"/>
                  </a:cubicBezTo>
                  <a:cubicBezTo>
                    <a:pt x="677" y="98"/>
                    <a:pt x="677" y="98"/>
                    <a:pt x="677" y="98"/>
                  </a:cubicBezTo>
                  <a:cubicBezTo>
                    <a:pt x="676" y="98"/>
                    <a:pt x="676" y="98"/>
                    <a:pt x="676" y="98"/>
                  </a:cubicBezTo>
                  <a:cubicBezTo>
                    <a:pt x="209" y="177"/>
                    <a:pt x="209" y="177"/>
                    <a:pt x="209" y="177"/>
                  </a:cubicBezTo>
                  <a:cubicBezTo>
                    <a:pt x="208" y="177"/>
                    <a:pt x="208" y="177"/>
                    <a:pt x="207" y="177"/>
                  </a:cubicBezTo>
                  <a:cubicBezTo>
                    <a:pt x="206" y="177"/>
                    <a:pt x="204" y="177"/>
                    <a:pt x="203" y="178"/>
                  </a:cubicBezTo>
                  <a:cubicBezTo>
                    <a:pt x="9" y="211"/>
                    <a:pt x="9" y="211"/>
                    <a:pt x="9" y="211"/>
                  </a:cubicBezTo>
                  <a:cubicBezTo>
                    <a:pt x="4" y="212"/>
                    <a:pt x="0" y="217"/>
                    <a:pt x="1" y="223"/>
                  </a:cubicBezTo>
                  <a:cubicBezTo>
                    <a:pt x="2" y="228"/>
                    <a:pt x="6" y="231"/>
                    <a:pt x="11" y="231"/>
                  </a:cubicBezTo>
                  <a:cubicBezTo>
                    <a:pt x="12" y="231"/>
                    <a:pt x="12" y="231"/>
                    <a:pt x="13" y="231"/>
                  </a:cubicBezTo>
                  <a:cubicBezTo>
                    <a:pt x="133" y="211"/>
                    <a:pt x="133" y="211"/>
                    <a:pt x="133" y="211"/>
                  </a:cubicBezTo>
                  <a:cubicBezTo>
                    <a:pt x="108" y="419"/>
                    <a:pt x="108" y="419"/>
                    <a:pt x="108" y="419"/>
                  </a:cubicBezTo>
                  <a:cubicBezTo>
                    <a:pt x="107" y="425"/>
                    <a:pt x="111" y="430"/>
                    <a:pt x="117" y="431"/>
                  </a:cubicBezTo>
                  <a:cubicBezTo>
                    <a:pt x="117" y="431"/>
                    <a:pt x="118" y="431"/>
                    <a:pt x="118" y="431"/>
                  </a:cubicBezTo>
                  <a:cubicBezTo>
                    <a:pt x="123" y="431"/>
                    <a:pt x="128" y="427"/>
                    <a:pt x="128" y="422"/>
                  </a:cubicBezTo>
                  <a:cubicBezTo>
                    <a:pt x="155" y="207"/>
                    <a:pt x="155" y="207"/>
                    <a:pt x="155" y="207"/>
                  </a:cubicBezTo>
                  <a:cubicBezTo>
                    <a:pt x="197" y="200"/>
                    <a:pt x="197" y="200"/>
                    <a:pt x="197" y="200"/>
                  </a:cubicBezTo>
                  <a:cubicBezTo>
                    <a:pt x="197" y="308"/>
                    <a:pt x="197" y="308"/>
                    <a:pt x="197" y="308"/>
                  </a:cubicBezTo>
                  <a:cubicBezTo>
                    <a:pt x="197" y="314"/>
                    <a:pt x="202" y="318"/>
                    <a:pt x="207" y="318"/>
                  </a:cubicBezTo>
                  <a:cubicBezTo>
                    <a:pt x="213" y="318"/>
                    <a:pt x="218" y="314"/>
                    <a:pt x="218" y="308"/>
                  </a:cubicBezTo>
                  <a:cubicBezTo>
                    <a:pt x="218" y="197"/>
                    <a:pt x="218" y="197"/>
                    <a:pt x="218" y="197"/>
                  </a:cubicBezTo>
                  <a:cubicBezTo>
                    <a:pt x="670" y="120"/>
                    <a:pt x="670" y="120"/>
                    <a:pt x="670" y="120"/>
                  </a:cubicBezTo>
                  <a:cubicBezTo>
                    <a:pt x="695" y="293"/>
                    <a:pt x="695" y="293"/>
                    <a:pt x="695" y="293"/>
                  </a:cubicBezTo>
                  <a:cubicBezTo>
                    <a:pt x="695" y="298"/>
                    <a:pt x="700" y="302"/>
                    <a:pt x="705" y="302"/>
                  </a:cubicBezTo>
                  <a:cubicBezTo>
                    <a:pt x="705" y="302"/>
                    <a:pt x="706" y="302"/>
                    <a:pt x="707" y="302"/>
                  </a:cubicBezTo>
                  <a:cubicBezTo>
                    <a:pt x="712" y="301"/>
                    <a:pt x="716" y="296"/>
                    <a:pt x="715" y="290"/>
                  </a:cubicBezTo>
                  <a:cubicBezTo>
                    <a:pt x="690" y="117"/>
                    <a:pt x="690" y="117"/>
                    <a:pt x="690" y="117"/>
                  </a:cubicBezTo>
                  <a:cubicBezTo>
                    <a:pt x="1062" y="54"/>
                    <a:pt x="1062" y="54"/>
                    <a:pt x="1062" y="54"/>
                  </a:cubicBezTo>
                  <a:cubicBezTo>
                    <a:pt x="1111" y="158"/>
                    <a:pt x="1111" y="158"/>
                    <a:pt x="1111" y="158"/>
                  </a:cubicBezTo>
                  <a:cubicBezTo>
                    <a:pt x="1112" y="162"/>
                    <a:pt x="1116" y="164"/>
                    <a:pt x="1120" y="164"/>
                  </a:cubicBezTo>
                  <a:cubicBezTo>
                    <a:pt x="1122" y="164"/>
                    <a:pt x="1123" y="164"/>
                    <a:pt x="1124" y="163"/>
                  </a:cubicBezTo>
                  <a:cubicBezTo>
                    <a:pt x="1130" y="161"/>
                    <a:pt x="1132" y="154"/>
                    <a:pt x="1130" y="149"/>
                  </a:cubicBezTo>
                  <a:cubicBezTo>
                    <a:pt x="1084" y="50"/>
                    <a:pt x="1084" y="50"/>
                    <a:pt x="1084" y="50"/>
                  </a:cubicBezTo>
                  <a:cubicBezTo>
                    <a:pt x="1258" y="21"/>
                    <a:pt x="1258" y="21"/>
                    <a:pt x="1258" y="21"/>
                  </a:cubicBezTo>
                  <a:cubicBezTo>
                    <a:pt x="1263" y="20"/>
                    <a:pt x="1267" y="15"/>
                    <a:pt x="1266" y="9"/>
                  </a:cubicBezTo>
                  <a:cubicBezTo>
                    <a:pt x="1265" y="3"/>
                    <a:pt x="1260" y="0"/>
                    <a:pt x="1254" y="1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82625" y="3259138"/>
              <a:ext cx="77788" cy="373062"/>
            </a:xfrm>
            <a:custGeom>
              <a:avLst/>
              <a:gdLst/>
              <a:ahLst/>
              <a:cxnLst/>
              <a:rect l="l" t="t" r="r" b="b"/>
              <a:pathLst>
                <a:path w="46" h="220">
                  <a:moveTo>
                    <a:pt x="46" y="0"/>
                  </a:moveTo>
                  <a:cubicBezTo>
                    <a:pt x="5" y="63"/>
                    <a:pt x="0" y="151"/>
                    <a:pt x="31" y="220"/>
                  </a:cubicBezTo>
                </a:path>
              </a:pathLst>
            </a:custGeom>
            <a:noFill/>
            <a:ln w="6350" cap="rnd">
              <a:solidFill>
                <a:srgbClr val="270504"/>
              </a:solidFill>
              <a:prstDash val="solid"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2" name="Freeform 12"/>
            <p:cNvSpPr/>
            <p:nvPr/>
          </p:nvSpPr>
          <p:spPr>
            <a:xfrm>
              <a:off x="642937" y="3216275"/>
              <a:ext cx="1241425" cy="1550987"/>
            </a:xfrm>
            <a:custGeom>
              <a:avLst/>
              <a:gdLst/>
              <a:ahLst/>
              <a:cxnLst/>
              <a:rect l="l" t="t" r="r" b="b"/>
              <a:pathLst>
                <a:path w="732" h="914">
                  <a:moveTo>
                    <a:pt x="310" y="891"/>
                  </a:moveTo>
                  <a:cubicBezTo>
                    <a:pt x="227" y="914"/>
                    <a:pt x="136" y="874"/>
                    <a:pt x="80" y="804"/>
                  </a:cubicBezTo>
                  <a:cubicBezTo>
                    <a:pt x="24" y="734"/>
                    <a:pt x="0" y="637"/>
                    <a:pt x="1" y="544"/>
                  </a:cubicBezTo>
                  <a:cubicBezTo>
                    <a:pt x="3" y="450"/>
                    <a:pt x="28" y="359"/>
                    <a:pt x="60" y="272"/>
                  </a:cubicBezTo>
                  <a:cubicBezTo>
                    <a:pt x="39" y="223"/>
                    <a:pt x="36" y="167"/>
                    <a:pt x="53" y="116"/>
                  </a:cubicBezTo>
                  <a:cubicBezTo>
                    <a:pt x="71" y="64"/>
                    <a:pt x="108" y="22"/>
                    <a:pt x="155" y="0"/>
                  </a:cubicBezTo>
                  <a:cubicBezTo>
                    <a:pt x="189" y="91"/>
                    <a:pt x="167" y="201"/>
                    <a:pt x="102" y="269"/>
                  </a:cubicBezTo>
                  <a:cubicBezTo>
                    <a:pt x="121" y="310"/>
                    <a:pt x="160" y="346"/>
                    <a:pt x="203" y="352"/>
                  </a:cubicBezTo>
                  <a:cubicBezTo>
                    <a:pt x="245" y="358"/>
                    <a:pt x="288" y="349"/>
                    <a:pt x="330" y="337"/>
                  </a:cubicBezTo>
                  <a:cubicBezTo>
                    <a:pt x="371" y="326"/>
                    <a:pt x="412" y="312"/>
                    <a:pt x="455" y="311"/>
                  </a:cubicBezTo>
                  <a:cubicBezTo>
                    <a:pt x="541" y="307"/>
                    <a:pt x="627" y="355"/>
                    <a:pt x="675" y="433"/>
                  </a:cubicBezTo>
                  <a:cubicBezTo>
                    <a:pt x="723" y="511"/>
                    <a:pt x="732" y="617"/>
                    <a:pt x="697" y="703"/>
                  </a:cubicBezTo>
                  <a:lnTo>
                    <a:pt x="310" y="891"/>
                  </a:ln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687387" y="3586163"/>
              <a:ext cx="168275" cy="184150"/>
            </a:xfrm>
            <a:prstGeom prst="ellipse">
              <a:avLst/>
            </a:prstGeom>
            <a:solidFill>
              <a:srgbClr val="F2AA3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957262" y="4084638"/>
              <a:ext cx="992188" cy="866775"/>
            </a:xfrm>
            <a:custGeom>
              <a:avLst/>
              <a:gdLst/>
              <a:ahLst/>
              <a:cxnLst/>
              <a:rect l="l" t="t" r="r" b="b"/>
              <a:pathLst>
                <a:path w="584" h="511">
                  <a:moveTo>
                    <a:pt x="412" y="454"/>
                  </a:moveTo>
                  <a:cubicBezTo>
                    <a:pt x="412" y="438"/>
                    <a:pt x="415" y="425"/>
                    <a:pt x="415" y="409"/>
                  </a:cubicBezTo>
                  <a:cubicBezTo>
                    <a:pt x="465" y="385"/>
                    <a:pt x="506" y="329"/>
                    <a:pt x="517" y="271"/>
                  </a:cubicBezTo>
                  <a:cubicBezTo>
                    <a:pt x="541" y="267"/>
                    <a:pt x="561" y="246"/>
                    <a:pt x="571" y="222"/>
                  </a:cubicBezTo>
                  <a:cubicBezTo>
                    <a:pt x="584" y="189"/>
                    <a:pt x="580" y="147"/>
                    <a:pt x="560" y="118"/>
                  </a:cubicBezTo>
                  <a:cubicBezTo>
                    <a:pt x="539" y="89"/>
                    <a:pt x="505" y="78"/>
                    <a:pt x="472" y="83"/>
                  </a:cubicBezTo>
                  <a:cubicBezTo>
                    <a:pt x="457" y="60"/>
                    <a:pt x="441" y="38"/>
                    <a:pt x="426" y="15"/>
                  </a:cubicBezTo>
                  <a:cubicBezTo>
                    <a:pt x="413" y="28"/>
                    <a:pt x="395" y="35"/>
                    <a:pt x="377" y="32"/>
                  </a:cubicBezTo>
                  <a:cubicBezTo>
                    <a:pt x="360" y="30"/>
                    <a:pt x="344" y="16"/>
                    <a:pt x="334" y="0"/>
                  </a:cubicBezTo>
                  <a:cubicBezTo>
                    <a:pt x="319" y="19"/>
                    <a:pt x="297" y="30"/>
                    <a:pt x="274" y="32"/>
                  </a:cubicBezTo>
                  <a:cubicBezTo>
                    <a:pt x="251" y="34"/>
                    <a:pt x="230" y="29"/>
                    <a:pt x="212" y="13"/>
                  </a:cubicBezTo>
                  <a:cubicBezTo>
                    <a:pt x="214" y="87"/>
                    <a:pt x="179" y="162"/>
                    <a:pt x="125" y="207"/>
                  </a:cubicBezTo>
                  <a:cubicBezTo>
                    <a:pt x="118" y="196"/>
                    <a:pt x="112" y="187"/>
                    <a:pt x="105" y="176"/>
                  </a:cubicBezTo>
                  <a:cubicBezTo>
                    <a:pt x="66" y="178"/>
                    <a:pt x="29" y="207"/>
                    <a:pt x="15" y="246"/>
                  </a:cubicBezTo>
                  <a:cubicBezTo>
                    <a:pt x="0" y="286"/>
                    <a:pt x="9" y="334"/>
                    <a:pt x="35" y="365"/>
                  </a:cubicBezTo>
                  <a:cubicBezTo>
                    <a:pt x="62" y="396"/>
                    <a:pt x="105" y="408"/>
                    <a:pt x="142" y="395"/>
                  </a:cubicBezTo>
                  <a:cubicBezTo>
                    <a:pt x="141" y="416"/>
                    <a:pt x="143" y="431"/>
                    <a:pt x="142" y="452"/>
                  </a:cubicBezTo>
                  <a:cubicBezTo>
                    <a:pt x="180" y="487"/>
                    <a:pt x="227" y="511"/>
                    <a:pt x="276" y="510"/>
                  </a:cubicBezTo>
                  <a:cubicBezTo>
                    <a:pt x="326" y="509"/>
                    <a:pt x="375" y="491"/>
                    <a:pt x="412" y="454"/>
                  </a:cubicBezTo>
                  <a:close/>
                </a:path>
              </a:pathLst>
            </a:custGeom>
            <a:solidFill>
              <a:srgbClr val="FFC9C8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309687" y="4083050"/>
              <a:ext cx="150813" cy="107950"/>
            </a:xfrm>
            <a:custGeom>
              <a:avLst/>
              <a:gdLst/>
              <a:ahLst/>
              <a:cxnLst/>
              <a:rect l="l" t="t" r="r" b="b"/>
              <a:pathLst>
                <a:path w="89" h="63">
                  <a:moveTo>
                    <a:pt x="79" y="63"/>
                  </a:moveTo>
                  <a:cubicBezTo>
                    <a:pt x="45" y="63"/>
                    <a:pt x="13" y="39"/>
                    <a:pt x="1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ubicBezTo>
                    <a:pt x="19" y="36"/>
                    <a:pt x="53" y="59"/>
                    <a:pt x="85" y="55"/>
                  </a:cubicBezTo>
                  <a:cubicBezTo>
                    <a:pt x="87" y="55"/>
                    <a:pt x="89" y="57"/>
                    <a:pt x="89" y="59"/>
                  </a:cubicBezTo>
                  <a:cubicBezTo>
                    <a:pt x="89" y="60"/>
                    <a:pt x="88" y="62"/>
                    <a:pt x="86" y="62"/>
                  </a:cubicBezTo>
                  <a:cubicBezTo>
                    <a:pt x="84" y="63"/>
                    <a:pt x="81" y="63"/>
                    <a:pt x="79" y="63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533525" y="4364038"/>
              <a:ext cx="77788" cy="139700"/>
            </a:xfrm>
            <a:custGeom>
              <a:avLst/>
              <a:gdLst/>
              <a:ahLst/>
              <a:cxnLst/>
              <a:rect l="l" t="t" r="r" b="b"/>
              <a:pathLst>
                <a:path w="46" h="83">
                  <a:moveTo>
                    <a:pt x="7" y="83"/>
                  </a:moveTo>
                  <a:cubicBezTo>
                    <a:pt x="6" y="83"/>
                    <a:pt x="5" y="83"/>
                    <a:pt x="4" y="82"/>
                  </a:cubicBezTo>
                  <a:cubicBezTo>
                    <a:pt x="3" y="80"/>
                    <a:pt x="4" y="78"/>
                    <a:pt x="5" y="77"/>
                  </a:cubicBezTo>
                  <a:cubicBezTo>
                    <a:pt x="11" y="74"/>
                    <a:pt x="17" y="71"/>
                    <a:pt x="23" y="68"/>
                  </a:cubicBezTo>
                  <a:cubicBezTo>
                    <a:pt x="28" y="65"/>
                    <a:pt x="33" y="63"/>
                    <a:pt x="37" y="61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6" y="61"/>
                    <a:pt x="46" y="62"/>
                    <a:pt x="46" y="63"/>
                  </a:cubicBezTo>
                  <a:cubicBezTo>
                    <a:pt x="46" y="64"/>
                    <a:pt x="45" y="64"/>
                    <a:pt x="44" y="65"/>
                  </a:cubicBezTo>
                  <a:cubicBezTo>
                    <a:pt x="39" y="68"/>
                    <a:pt x="32" y="71"/>
                    <a:pt x="26" y="74"/>
                  </a:cubicBezTo>
                  <a:cubicBezTo>
                    <a:pt x="20" y="77"/>
                    <a:pt x="14" y="80"/>
                    <a:pt x="9" y="83"/>
                  </a:cubicBezTo>
                  <a:cubicBezTo>
                    <a:pt x="8" y="83"/>
                    <a:pt x="8" y="83"/>
                    <a:pt x="7" y="83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1447800" y="4518025"/>
              <a:ext cx="95250" cy="66675"/>
            </a:xfrm>
            <a:custGeom>
              <a:avLst/>
              <a:gdLst/>
              <a:ahLst/>
              <a:cxnLst/>
              <a:rect l="l" t="t" r="r" b="b"/>
              <a:pathLst>
                <a:path w="56" h="39">
                  <a:moveTo>
                    <a:pt x="30" y="39"/>
                  </a:moveTo>
                  <a:cubicBezTo>
                    <a:pt x="27" y="39"/>
                    <a:pt x="24" y="38"/>
                    <a:pt x="21" y="37"/>
                  </a:cubicBezTo>
                  <a:cubicBezTo>
                    <a:pt x="8" y="32"/>
                    <a:pt x="0" y="17"/>
                    <a:pt x="3" y="3"/>
                  </a:cubicBezTo>
                  <a:cubicBezTo>
                    <a:pt x="3" y="1"/>
                    <a:pt x="5" y="0"/>
                    <a:pt x="7" y="0"/>
                  </a:cubicBezTo>
                  <a:cubicBezTo>
                    <a:pt x="9" y="1"/>
                    <a:pt x="10" y="2"/>
                    <a:pt x="10" y="4"/>
                  </a:cubicBezTo>
                  <a:cubicBezTo>
                    <a:pt x="8" y="15"/>
                    <a:pt x="14" y="27"/>
                    <a:pt x="24" y="31"/>
                  </a:cubicBezTo>
                  <a:cubicBezTo>
                    <a:pt x="33" y="34"/>
                    <a:pt x="44" y="30"/>
                    <a:pt x="49" y="20"/>
                  </a:cubicBezTo>
                  <a:cubicBezTo>
                    <a:pt x="50" y="19"/>
                    <a:pt x="52" y="18"/>
                    <a:pt x="54" y="19"/>
                  </a:cubicBezTo>
                  <a:cubicBezTo>
                    <a:pt x="56" y="20"/>
                    <a:pt x="56" y="22"/>
                    <a:pt x="55" y="23"/>
                  </a:cubicBezTo>
                  <a:cubicBezTo>
                    <a:pt x="50" y="33"/>
                    <a:pt x="40" y="39"/>
                    <a:pt x="30" y="39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1319212" y="4406900"/>
              <a:ext cx="114300" cy="52387"/>
            </a:xfrm>
            <a:custGeom>
              <a:avLst/>
              <a:gdLst/>
              <a:ahLst/>
              <a:cxnLst/>
              <a:rect l="l" t="t" r="r" b="b"/>
              <a:pathLst>
                <a:path w="67" h="31">
                  <a:moveTo>
                    <a:pt x="4" y="31"/>
                  </a:moveTo>
                  <a:cubicBezTo>
                    <a:pt x="4" y="31"/>
                    <a:pt x="3" y="31"/>
                    <a:pt x="3" y="30"/>
                  </a:cubicBezTo>
                  <a:cubicBezTo>
                    <a:pt x="1" y="30"/>
                    <a:pt x="0" y="28"/>
                    <a:pt x="1" y="26"/>
                  </a:cubicBezTo>
                  <a:cubicBezTo>
                    <a:pt x="6" y="13"/>
                    <a:pt x="18" y="3"/>
                    <a:pt x="31" y="1"/>
                  </a:cubicBezTo>
                  <a:cubicBezTo>
                    <a:pt x="44" y="0"/>
                    <a:pt x="57" y="5"/>
                    <a:pt x="66" y="16"/>
                  </a:cubicBezTo>
                  <a:cubicBezTo>
                    <a:pt x="67" y="18"/>
                    <a:pt x="66" y="20"/>
                    <a:pt x="65" y="21"/>
                  </a:cubicBezTo>
                  <a:cubicBezTo>
                    <a:pt x="63" y="22"/>
                    <a:pt x="61" y="22"/>
                    <a:pt x="60" y="21"/>
                  </a:cubicBezTo>
                  <a:cubicBezTo>
                    <a:pt x="53" y="12"/>
                    <a:pt x="42" y="7"/>
                    <a:pt x="32" y="8"/>
                  </a:cubicBezTo>
                  <a:cubicBezTo>
                    <a:pt x="21" y="10"/>
                    <a:pt x="12" y="18"/>
                    <a:pt x="7" y="28"/>
                  </a:cubicBezTo>
                  <a:cubicBezTo>
                    <a:pt x="7" y="30"/>
                    <a:pt x="6" y="31"/>
                    <a:pt x="4" y="31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620838" y="4265613"/>
              <a:ext cx="90488" cy="85725"/>
            </a:xfrm>
            <a:custGeom>
              <a:avLst/>
              <a:gdLst/>
              <a:ahLst/>
              <a:cxnLst/>
              <a:rect l="l" t="t" r="r" b="b"/>
              <a:pathLst>
                <a:path w="53" h="51">
                  <a:moveTo>
                    <a:pt x="8" y="51"/>
                  </a:moveTo>
                  <a:cubicBezTo>
                    <a:pt x="6" y="51"/>
                    <a:pt x="5" y="50"/>
                    <a:pt x="5" y="49"/>
                  </a:cubicBezTo>
                  <a:cubicBezTo>
                    <a:pt x="0" y="36"/>
                    <a:pt x="4" y="19"/>
                    <a:pt x="14" y="10"/>
                  </a:cubicBezTo>
                  <a:cubicBezTo>
                    <a:pt x="24" y="1"/>
                    <a:pt x="40" y="0"/>
                    <a:pt x="51" y="9"/>
                  </a:cubicBezTo>
                  <a:cubicBezTo>
                    <a:pt x="53" y="10"/>
                    <a:pt x="53" y="12"/>
                    <a:pt x="52" y="13"/>
                  </a:cubicBezTo>
                  <a:cubicBezTo>
                    <a:pt x="51" y="15"/>
                    <a:pt x="49" y="15"/>
                    <a:pt x="47" y="14"/>
                  </a:cubicBezTo>
                  <a:cubicBezTo>
                    <a:pt x="39" y="8"/>
                    <a:pt x="26" y="9"/>
                    <a:pt x="19" y="15"/>
                  </a:cubicBezTo>
                  <a:cubicBezTo>
                    <a:pt x="10" y="23"/>
                    <a:pt x="7" y="36"/>
                    <a:pt x="11" y="47"/>
                  </a:cubicBezTo>
                  <a:cubicBezTo>
                    <a:pt x="12" y="48"/>
                    <a:pt x="11" y="50"/>
                    <a:pt x="9" y="51"/>
                  </a:cubicBezTo>
                  <a:cubicBezTo>
                    <a:pt x="9" y="51"/>
                    <a:pt x="8" y="51"/>
                    <a:pt x="8" y="51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1250950" y="4256088"/>
              <a:ext cx="168275" cy="128587"/>
            </a:xfrm>
            <a:custGeom>
              <a:avLst/>
              <a:gdLst/>
              <a:ahLst/>
              <a:cxnLst/>
              <a:rect l="l" t="t" r="r" b="b"/>
              <a:pathLst>
                <a:path w="99" h="76">
                  <a:moveTo>
                    <a:pt x="4" y="76"/>
                  </a:moveTo>
                  <a:cubicBezTo>
                    <a:pt x="3" y="76"/>
                    <a:pt x="3" y="76"/>
                    <a:pt x="3" y="76"/>
                  </a:cubicBezTo>
                  <a:cubicBezTo>
                    <a:pt x="1" y="75"/>
                    <a:pt x="0" y="73"/>
                    <a:pt x="0" y="71"/>
                  </a:cubicBezTo>
                  <a:cubicBezTo>
                    <a:pt x="5" y="49"/>
                    <a:pt x="18" y="29"/>
                    <a:pt x="35" y="17"/>
                  </a:cubicBezTo>
                  <a:cubicBezTo>
                    <a:pt x="53" y="5"/>
                    <a:pt x="75" y="0"/>
                    <a:pt x="96" y="6"/>
                  </a:cubicBezTo>
                  <a:cubicBezTo>
                    <a:pt x="98" y="6"/>
                    <a:pt x="99" y="8"/>
                    <a:pt x="99" y="10"/>
                  </a:cubicBezTo>
                  <a:cubicBezTo>
                    <a:pt x="98" y="12"/>
                    <a:pt x="96" y="13"/>
                    <a:pt x="94" y="13"/>
                  </a:cubicBezTo>
                  <a:cubicBezTo>
                    <a:pt x="76" y="8"/>
                    <a:pt x="56" y="11"/>
                    <a:pt x="39" y="23"/>
                  </a:cubicBezTo>
                  <a:cubicBezTo>
                    <a:pt x="23" y="34"/>
                    <a:pt x="11" y="52"/>
                    <a:pt x="7" y="73"/>
                  </a:cubicBezTo>
                  <a:cubicBezTo>
                    <a:pt x="7" y="74"/>
                    <a:pt x="5" y="76"/>
                    <a:pt x="4" y="76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555750" y="4144963"/>
              <a:ext cx="144463" cy="77787"/>
            </a:xfrm>
            <a:custGeom>
              <a:avLst/>
              <a:gdLst/>
              <a:ahLst/>
              <a:cxnLst/>
              <a:rect l="l" t="t" r="r" b="b"/>
              <a:pathLst>
                <a:path w="85" h="46">
                  <a:moveTo>
                    <a:pt x="4" y="46"/>
                  </a:moveTo>
                  <a:cubicBezTo>
                    <a:pt x="4" y="46"/>
                    <a:pt x="3" y="46"/>
                    <a:pt x="3" y="46"/>
                  </a:cubicBezTo>
                  <a:cubicBezTo>
                    <a:pt x="1" y="45"/>
                    <a:pt x="0" y="43"/>
                    <a:pt x="1" y="42"/>
                  </a:cubicBezTo>
                  <a:cubicBezTo>
                    <a:pt x="7" y="25"/>
                    <a:pt x="20" y="12"/>
                    <a:pt x="35" y="6"/>
                  </a:cubicBezTo>
                  <a:cubicBezTo>
                    <a:pt x="50" y="0"/>
                    <a:pt x="68" y="2"/>
                    <a:pt x="82" y="10"/>
                  </a:cubicBezTo>
                  <a:cubicBezTo>
                    <a:pt x="84" y="11"/>
                    <a:pt x="85" y="13"/>
                    <a:pt x="84" y="15"/>
                  </a:cubicBezTo>
                  <a:cubicBezTo>
                    <a:pt x="83" y="17"/>
                    <a:pt x="80" y="17"/>
                    <a:pt x="79" y="16"/>
                  </a:cubicBezTo>
                  <a:cubicBezTo>
                    <a:pt x="66" y="9"/>
                    <a:pt x="51" y="8"/>
                    <a:pt x="38" y="13"/>
                  </a:cubicBezTo>
                  <a:cubicBezTo>
                    <a:pt x="24" y="18"/>
                    <a:pt x="13" y="30"/>
                    <a:pt x="7" y="44"/>
                  </a:cubicBezTo>
                  <a:cubicBezTo>
                    <a:pt x="7" y="45"/>
                    <a:pt x="6" y="46"/>
                    <a:pt x="4" y="46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031875" y="4511675"/>
              <a:ext cx="134938" cy="26987"/>
            </a:xfrm>
            <a:custGeom>
              <a:avLst/>
              <a:gdLst/>
              <a:ahLst/>
              <a:cxnLst/>
              <a:rect l="l" t="t" r="r" b="b"/>
              <a:pathLst>
                <a:path w="79" h="16">
                  <a:moveTo>
                    <a:pt x="76" y="16"/>
                  </a:moveTo>
                  <a:cubicBezTo>
                    <a:pt x="76" y="16"/>
                    <a:pt x="76" y="16"/>
                    <a:pt x="75" y="1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8" y="9"/>
                    <a:pt x="79" y="11"/>
                    <a:pt x="79" y="13"/>
                  </a:cubicBezTo>
                  <a:cubicBezTo>
                    <a:pt x="79" y="15"/>
                    <a:pt x="78" y="16"/>
                    <a:pt x="76" y="16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824038" y="4443413"/>
              <a:ext cx="12700" cy="122237"/>
            </a:xfrm>
            <a:custGeom>
              <a:avLst/>
              <a:gdLst/>
              <a:ahLst/>
              <a:cxnLst/>
              <a:rect l="l" t="t" r="r" b="b"/>
              <a:pathLst>
                <a:path w="8" h="72">
                  <a:moveTo>
                    <a:pt x="4" y="72"/>
                  </a:moveTo>
                  <a:cubicBezTo>
                    <a:pt x="2" y="72"/>
                    <a:pt x="1" y="70"/>
                    <a:pt x="1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ubicBezTo>
                    <a:pt x="4" y="72"/>
                    <a:pt x="4" y="72"/>
                    <a:pt x="4" y="72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820863" y="4298950"/>
              <a:ext cx="57150" cy="76200"/>
            </a:xfrm>
            <a:custGeom>
              <a:avLst/>
              <a:gdLst/>
              <a:ahLst/>
              <a:cxnLst/>
              <a:rect l="l" t="t" r="r" b="b"/>
              <a:pathLst>
                <a:path w="34" h="45">
                  <a:moveTo>
                    <a:pt x="4" y="45"/>
                  </a:moveTo>
                  <a:cubicBezTo>
                    <a:pt x="3" y="45"/>
                    <a:pt x="2" y="45"/>
                    <a:pt x="2" y="44"/>
                  </a:cubicBezTo>
                  <a:cubicBezTo>
                    <a:pt x="0" y="43"/>
                    <a:pt x="0" y="41"/>
                    <a:pt x="1" y="3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8" y="0"/>
                    <a:pt x="30" y="0"/>
                    <a:pt x="32" y="1"/>
                  </a:cubicBezTo>
                  <a:cubicBezTo>
                    <a:pt x="33" y="2"/>
                    <a:pt x="34" y="4"/>
                    <a:pt x="33" y="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6" y="44"/>
                    <a:pt x="5" y="45"/>
                    <a:pt x="4" y="45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541463" y="4770438"/>
              <a:ext cx="149225" cy="46037"/>
            </a:xfrm>
            <a:custGeom>
              <a:avLst/>
              <a:gdLst/>
              <a:ahLst/>
              <a:cxnLst/>
              <a:rect l="l" t="t" r="r" b="b"/>
              <a:pathLst>
                <a:path w="88" h="27">
                  <a:moveTo>
                    <a:pt x="14" y="27"/>
                  </a:moveTo>
                  <a:cubicBezTo>
                    <a:pt x="10" y="27"/>
                    <a:pt x="7" y="27"/>
                    <a:pt x="4" y="27"/>
                  </a:cubicBezTo>
                  <a:cubicBezTo>
                    <a:pt x="2" y="27"/>
                    <a:pt x="0" y="25"/>
                    <a:pt x="0" y="23"/>
                  </a:cubicBezTo>
                  <a:cubicBezTo>
                    <a:pt x="1" y="21"/>
                    <a:pt x="2" y="20"/>
                    <a:pt x="4" y="20"/>
                  </a:cubicBezTo>
                  <a:cubicBezTo>
                    <a:pt x="31" y="22"/>
                    <a:pt x="58" y="15"/>
                    <a:pt x="82" y="1"/>
                  </a:cubicBezTo>
                  <a:cubicBezTo>
                    <a:pt x="83" y="0"/>
                    <a:pt x="86" y="1"/>
                    <a:pt x="87" y="2"/>
                  </a:cubicBezTo>
                  <a:cubicBezTo>
                    <a:pt x="88" y="4"/>
                    <a:pt x="87" y="6"/>
                    <a:pt x="85" y="7"/>
                  </a:cubicBezTo>
                  <a:cubicBezTo>
                    <a:pt x="64" y="20"/>
                    <a:pt x="38" y="27"/>
                    <a:pt x="14" y="27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179512" y="4732338"/>
              <a:ext cx="53975" cy="33337"/>
            </a:xfrm>
            <a:custGeom>
              <a:avLst/>
              <a:gdLst/>
              <a:ahLst/>
              <a:cxnLst/>
              <a:rect l="l" t="t" r="r" b="b"/>
              <a:pathLst>
                <a:path w="31" h="20">
                  <a:moveTo>
                    <a:pt x="4" y="20"/>
                  </a:moveTo>
                  <a:cubicBezTo>
                    <a:pt x="3" y="20"/>
                    <a:pt x="1" y="19"/>
                    <a:pt x="1" y="18"/>
                  </a:cubicBezTo>
                  <a:cubicBezTo>
                    <a:pt x="0" y="16"/>
                    <a:pt x="0" y="14"/>
                    <a:pt x="2" y="13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0"/>
                    <a:pt x="29" y="1"/>
                    <a:pt x="30" y="2"/>
                  </a:cubicBezTo>
                  <a:cubicBezTo>
                    <a:pt x="31" y="4"/>
                    <a:pt x="30" y="6"/>
                    <a:pt x="28" y="7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4" y="20"/>
                    <a:pt x="4" y="20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563392" y="5041467"/>
            <a:ext cx="2716275" cy="2108994"/>
            <a:chOff x="9620251" y="5181600"/>
            <a:chExt cx="2222500" cy="1725613"/>
          </a:xfrm>
        </p:grpSpPr>
        <p:sp>
          <p:nvSpPr>
            <p:cNvPr id="28" name="Freeform 28"/>
            <p:cNvSpPr/>
            <p:nvPr/>
          </p:nvSpPr>
          <p:spPr>
            <a:xfrm>
              <a:off x="9620251" y="6021388"/>
              <a:ext cx="625475" cy="885825"/>
            </a:xfrm>
            <a:custGeom>
              <a:avLst/>
              <a:gdLst/>
              <a:ahLst/>
              <a:cxnLst/>
              <a:rect l="l" t="t" r="r" b="b"/>
              <a:pathLst>
                <a:path w="375" h="530">
                  <a:moveTo>
                    <a:pt x="375" y="463"/>
                  </a:moveTo>
                  <a:cubicBezTo>
                    <a:pt x="322" y="370"/>
                    <a:pt x="265" y="255"/>
                    <a:pt x="268" y="146"/>
                  </a:cubicBezTo>
                  <a:cubicBezTo>
                    <a:pt x="270" y="80"/>
                    <a:pt x="220" y="17"/>
                    <a:pt x="160" y="8"/>
                  </a:cubicBezTo>
                  <a:cubicBezTo>
                    <a:pt x="100" y="0"/>
                    <a:pt x="38" y="43"/>
                    <a:pt x="26" y="108"/>
                  </a:cubicBezTo>
                  <a:cubicBezTo>
                    <a:pt x="0" y="251"/>
                    <a:pt x="24" y="405"/>
                    <a:pt x="91" y="530"/>
                  </a:cubicBezTo>
                  <a:cubicBezTo>
                    <a:pt x="185" y="521"/>
                    <a:pt x="285" y="493"/>
                    <a:pt x="375" y="46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>
              <a:off x="10031413" y="5181600"/>
              <a:ext cx="1811338" cy="1625600"/>
            </a:xfrm>
            <a:custGeom>
              <a:avLst/>
              <a:gdLst/>
              <a:ahLst/>
              <a:cxnLst/>
              <a:rect l="l" t="t" r="r" b="b"/>
              <a:pathLst>
                <a:path w="1086" h="972">
                  <a:moveTo>
                    <a:pt x="249" y="967"/>
                  </a:moveTo>
                  <a:cubicBezTo>
                    <a:pt x="236" y="828"/>
                    <a:pt x="232" y="686"/>
                    <a:pt x="218" y="546"/>
                  </a:cubicBezTo>
                  <a:cubicBezTo>
                    <a:pt x="161" y="547"/>
                    <a:pt x="104" y="525"/>
                    <a:pt x="63" y="481"/>
                  </a:cubicBezTo>
                  <a:cubicBezTo>
                    <a:pt x="22" y="438"/>
                    <a:pt x="0" y="373"/>
                    <a:pt x="7" y="312"/>
                  </a:cubicBezTo>
                  <a:cubicBezTo>
                    <a:pt x="15" y="250"/>
                    <a:pt x="53" y="193"/>
                    <a:pt x="106" y="169"/>
                  </a:cubicBezTo>
                  <a:cubicBezTo>
                    <a:pt x="149" y="150"/>
                    <a:pt x="199" y="154"/>
                    <a:pt x="242" y="175"/>
                  </a:cubicBezTo>
                  <a:cubicBezTo>
                    <a:pt x="285" y="196"/>
                    <a:pt x="320" y="232"/>
                    <a:pt x="347" y="274"/>
                  </a:cubicBezTo>
                  <a:cubicBezTo>
                    <a:pt x="465" y="183"/>
                    <a:pt x="618" y="156"/>
                    <a:pt x="759" y="192"/>
                  </a:cubicBezTo>
                  <a:cubicBezTo>
                    <a:pt x="755" y="127"/>
                    <a:pt x="790" y="59"/>
                    <a:pt x="844" y="29"/>
                  </a:cubicBezTo>
                  <a:cubicBezTo>
                    <a:pt x="898" y="0"/>
                    <a:pt x="967" y="9"/>
                    <a:pt x="1014" y="49"/>
                  </a:cubicBezTo>
                  <a:cubicBezTo>
                    <a:pt x="1062" y="89"/>
                    <a:pt x="1086" y="159"/>
                    <a:pt x="1077" y="224"/>
                  </a:cubicBezTo>
                  <a:cubicBezTo>
                    <a:pt x="1068" y="289"/>
                    <a:pt x="1026" y="347"/>
                    <a:pt x="971" y="373"/>
                  </a:cubicBezTo>
                  <a:cubicBezTo>
                    <a:pt x="1009" y="573"/>
                    <a:pt x="1043" y="773"/>
                    <a:pt x="1082" y="972"/>
                  </a:cubicBezTo>
                  <a:lnTo>
                    <a:pt x="249" y="967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10572751" y="6265863"/>
              <a:ext cx="192088" cy="209550"/>
            </a:xfrm>
            <a:prstGeom prst="ellipse">
              <a:avLst/>
            </a:prstGeom>
            <a:solidFill>
              <a:srgbClr val="F5655C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11383963" y="6097588"/>
              <a:ext cx="192088" cy="212725"/>
            </a:xfrm>
            <a:prstGeom prst="ellipse">
              <a:avLst/>
            </a:prstGeom>
            <a:solidFill>
              <a:srgbClr val="F5655C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10656888" y="6084888"/>
              <a:ext cx="76200" cy="84138"/>
            </a:xfrm>
            <a:prstGeom prst="ellipse">
              <a:avLst/>
            </a:pr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11274426" y="5942013"/>
              <a:ext cx="76200" cy="84138"/>
            </a:xfrm>
            <a:prstGeom prst="ellipse">
              <a:avLst/>
            </a:pr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10936288" y="6151563"/>
              <a:ext cx="269875" cy="341313"/>
            </a:xfrm>
            <a:custGeom>
              <a:avLst/>
              <a:gdLst/>
              <a:ahLst/>
              <a:cxnLst/>
              <a:rect l="l" t="t" r="r" b="b"/>
              <a:pathLst>
                <a:path w="162" h="204">
                  <a:moveTo>
                    <a:pt x="162" y="156"/>
                  </a:moveTo>
                  <a:cubicBezTo>
                    <a:pt x="152" y="178"/>
                    <a:pt x="126" y="197"/>
                    <a:pt x="103" y="202"/>
                  </a:cubicBezTo>
                  <a:cubicBezTo>
                    <a:pt x="98" y="203"/>
                    <a:pt x="92" y="204"/>
                    <a:pt x="87" y="204"/>
                  </a:cubicBezTo>
                  <a:cubicBezTo>
                    <a:pt x="71" y="204"/>
                    <a:pt x="56" y="197"/>
                    <a:pt x="43" y="185"/>
                  </a:cubicBezTo>
                  <a:cubicBezTo>
                    <a:pt x="31" y="145"/>
                    <a:pt x="16" y="103"/>
                    <a:pt x="0" y="64"/>
                  </a:cubicBezTo>
                  <a:cubicBezTo>
                    <a:pt x="27" y="75"/>
                    <a:pt x="58" y="74"/>
                    <a:pt x="85" y="63"/>
                  </a:cubicBezTo>
                  <a:cubicBezTo>
                    <a:pt x="111" y="51"/>
                    <a:pt x="134" y="28"/>
                    <a:pt x="147" y="0"/>
                  </a:cubicBezTo>
                  <a:cubicBezTo>
                    <a:pt x="149" y="31"/>
                    <a:pt x="152" y="62"/>
                    <a:pt x="156" y="92"/>
                  </a:cubicBezTo>
                  <a:cubicBezTo>
                    <a:pt x="158" y="114"/>
                    <a:pt x="160" y="135"/>
                    <a:pt x="162" y="156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11060113" y="6299200"/>
              <a:ext cx="146050" cy="193675"/>
            </a:xfrm>
            <a:custGeom>
              <a:avLst/>
              <a:gdLst/>
              <a:ahLst/>
              <a:cxnLst/>
              <a:rect l="l" t="t" r="r" b="b"/>
              <a:pathLst>
                <a:path w="88" h="116">
                  <a:moveTo>
                    <a:pt x="88" y="68"/>
                  </a:moveTo>
                  <a:cubicBezTo>
                    <a:pt x="78" y="90"/>
                    <a:pt x="52" y="109"/>
                    <a:pt x="29" y="114"/>
                  </a:cubicBezTo>
                  <a:cubicBezTo>
                    <a:pt x="24" y="115"/>
                    <a:pt x="18" y="116"/>
                    <a:pt x="13" y="116"/>
                  </a:cubicBezTo>
                  <a:cubicBezTo>
                    <a:pt x="2" y="95"/>
                    <a:pt x="0" y="70"/>
                    <a:pt x="9" y="48"/>
                  </a:cubicBezTo>
                  <a:cubicBezTo>
                    <a:pt x="21" y="18"/>
                    <a:pt x="53" y="0"/>
                    <a:pt x="82" y="4"/>
                  </a:cubicBezTo>
                  <a:cubicBezTo>
                    <a:pt x="84" y="26"/>
                    <a:pt x="86" y="47"/>
                    <a:pt x="88" y="6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6" name="Freeform 36"/>
            <p:cNvSpPr/>
            <p:nvPr/>
          </p:nvSpPr>
          <p:spPr>
            <a:xfrm>
              <a:off x="10928351" y="6140450"/>
              <a:ext cx="257175" cy="136525"/>
            </a:xfrm>
            <a:custGeom>
              <a:avLst/>
              <a:gdLst/>
              <a:ahLst/>
              <a:cxnLst/>
              <a:rect l="l" t="t" r="r" b="b"/>
              <a:pathLst>
                <a:path w="155" h="82">
                  <a:moveTo>
                    <a:pt x="0" y="70"/>
                  </a:moveTo>
                  <a:cubicBezTo>
                    <a:pt x="29" y="82"/>
                    <a:pt x="62" y="81"/>
                    <a:pt x="90" y="68"/>
                  </a:cubicBezTo>
                  <a:cubicBezTo>
                    <a:pt x="119" y="56"/>
                    <a:pt x="142" y="31"/>
                    <a:pt x="155" y="0"/>
                  </a:cubicBezTo>
                </a:path>
              </a:pathLst>
            </a:custGeom>
            <a:noFill/>
            <a:ln w="6350" cap="rnd">
              <a:solidFill>
                <a:srgbClr val="270504"/>
              </a:solidFill>
              <a:prstDash val="solid"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7" name="Freeform 37"/>
            <p:cNvSpPr/>
            <p:nvPr/>
          </p:nvSpPr>
          <p:spPr>
            <a:xfrm>
              <a:off x="9779001" y="6038850"/>
              <a:ext cx="36513" cy="187325"/>
            </a:xfrm>
            <a:custGeom>
              <a:avLst/>
              <a:gdLst/>
              <a:ahLst/>
              <a:cxnLst/>
              <a:rect l="l" t="t" r="r" b="b"/>
              <a:pathLst>
                <a:path w="22" h="112"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6" y="108"/>
                    <a:pt x="9" y="112"/>
                    <a:pt x="14" y="112"/>
                  </a:cubicBezTo>
                  <a:cubicBezTo>
                    <a:pt x="14" y="112"/>
                    <a:pt x="14" y="111"/>
                    <a:pt x="14" y="111"/>
                  </a:cubicBezTo>
                  <a:cubicBezTo>
                    <a:pt x="18" y="111"/>
                    <a:pt x="22" y="107"/>
                    <a:pt x="22" y="103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9899651" y="6038850"/>
              <a:ext cx="34925" cy="161925"/>
            </a:xfrm>
            <a:custGeom>
              <a:avLst/>
              <a:gdLst/>
              <a:ahLst/>
              <a:cxnLst/>
              <a:rect l="l" t="t" r="r" b="b"/>
              <a:pathLst>
                <a:path w="21" h="96">
                  <a:moveTo>
                    <a:pt x="8" y="0"/>
                  </a:moveTo>
                  <a:cubicBezTo>
                    <a:pt x="3" y="0"/>
                    <a:pt x="0" y="4"/>
                    <a:pt x="0" y="8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5" y="93"/>
                    <a:pt x="9" y="96"/>
                    <a:pt x="13" y="96"/>
                  </a:cubicBezTo>
                  <a:cubicBezTo>
                    <a:pt x="13" y="96"/>
                    <a:pt x="13" y="96"/>
                    <a:pt x="13" y="96"/>
                  </a:cubicBezTo>
                  <a:cubicBezTo>
                    <a:pt x="18" y="96"/>
                    <a:pt x="21" y="92"/>
                    <a:pt x="21" y="88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2" y="0"/>
                    <a:pt x="8" y="0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0539413" y="5837238"/>
              <a:ext cx="234950" cy="160338"/>
            </a:xfrm>
            <a:custGeom>
              <a:avLst/>
              <a:gdLst/>
              <a:ahLst/>
              <a:cxnLst/>
              <a:rect l="l" t="t" r="r" b="b"/>
              <a:pathLst>
                <a:path w="141" h="96">
                  <a:moveTo>
                    <a:pt x="52" y="13"/>
                  </a:moveTo>
                  <a:cubicBezTo>
                    <a:pt x="24" y="25"/>
                    <a:pt x="4" y="55"/>
                    <a:pt x="0" y="87"/>
                  </a:cubicBezTo>
                  <a:cubicBezTo>
                    <a:pt x="0" y="92"/>
                    <a:pt x="3" y="96"/>
                    <a:pt x="8" y="96"/>
                  </a:cubicBezTo>
                  <a:cubicBezTo>
                    <a:pt x="8" y="96"/>
                    <a:pt x="8" y="96"/>
                    <a:pt x="8" y="96"/>
                  </a:cubicBezTo>
                  <a:cubicBezTo>
                    <a:pt x="13" y="96"/>
                    <a:pt x="16" y="93"/>
                    <a:pt x="16" y="89"/>
                  </a:cubicBezTo>
                  <a:cubicBezTo>
                    <a:pt x="19" y="62"/>
                    <a:pt x="36" y="37"/>
                    <a:pt x="58" y="27"/>
                  </a:cubicBezTo>
                  <a:cubicBezTo>
                    <a:pt x="80" y="17"/>
                    <a:pt x="108" y="21"/>
                    <a:pt x="127" y="38"/>
                  </a:cubicBezTo>
                  <a:cubicBezTo>
                    <a:pt x="130" y="41"/>
                    <a:pt x="135" y="40"/>
                    <a:pt x="138" y="37"/>
                  </a:cubicBezTo>
                  <a:cubicBezTo>
                    <a:pt x="141" y="34"/>
                    <a:pt x="140" y="29"/>
                    <a:pt x="137" y="26"/>
                  </a:cubicBezTo>
                  <a:cubicBezTo>
                    <a:pt x="114" y="5"/>
                    <a:pt x="79" y="0"/>
                    <a:pt x="52" y="13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>
              <a:off x="11150601" y="5659438"/>
              <a:ext cx="265113" cy="152400"/>
            </a:xfrm>
            <a:custGeom>
              <a:avLst/>
              <a:gdLst/>
              <a:ahLst/>
              <a:cxnLst/>
              <a:rect l="l" t="t" r="r" b="b"/>
              <a:pathLst>
                <a:path w="159" h="91">
                  <a:moveTo>
                    <a:pt x="69" y="6"/>
                  </a:moveTo>
                  <a:cubicBezTo>
                    <a:pt x="35" y="13"/>
                    <a:pt x="6" y="45"/>
                    <a:pt x="1" y="82"/>
                  </a:cubicBezTo>
                  <a:cubicBezTo>
                    <a:pt x="0" y="86"/>
                    <a:pt x="3" y="90"/>
                    <a:pt x="8" y="91"/>
                  </a:cubicBezTo>
                  <a:cubicBezTo>
                    <a:pt x="8" y="91"/>
                    <a:pt x="8" y="91"/>
                    <a:pt x="9" y="91"/>
                  </a:cubicBezTo>
                  <a:cubicBezTo>
                    <a:pt x="13" y="91"/>
                    <a:pt x="16" y="88"/>
                    <a:pt x="17" y="84"/>
                  </a:cubicBezTo>
                  <a:cubicBezTo>
                    <a:pt x="21" y="54"/>
                    <a:pt x="44" y="28"/>
                    <a:pt x="72" y="22"/>
                  </a:cubicBezTo>
                  <a:cubicBezTo>
                    <a:pt x="99" y="17"/>
                    <a:pt x="129" y="33"/>
                    <a:pt x="143" y="59"/>
                  </a:cubicBezTo>
                  <a:cubicBezTo>
                    <a:pt x="145" y="63"/>
                    <a:pt x="149" y="65"/>
                    <a:pt x="153" y="63"/>
                  </a:cubicBezTo>
                  <a:cubicBezTo>
                    <a:pt x="157" y="61"/>
                    <a:pt x="159" y="56"/>
                    <a:pt x="157" y="52"/>
                  </a:cubicBezTo>
                  <a:cubicBezTo>
                    <a:pt x="140" y="19"/>
                    <a:pt x="103" y="0"/>
                    <a:pt x="69" y="6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1" name="Freeform 41"/>
            <p:cNvSpPr/>
            <p:nvPr/>
          </p:nvSpPr>
          <p:spPr>
            <a:xfrm>
              <a:off x="10925176" y="6003925"/>
              <a:ext cx="177800" cy="261938"/>
            </a:xfrm>
            <a:custGeom>
              <a:avLst/>
              <a:gdLst/>
              <a:ahLst/>
              <a:cxnLst/>
              <a:rect l="l" t="t" r="r" b="b"/>
              <a:pathLst>
                <a:path w="106" h="156">
                  <a:moveTo>
                    <a:pt x="44" y="6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44" y="6"/>
                    <a:pt x="44" y="6"/>
                    <a:pt x="44" y="6"/>
                  </a:cubicBezTo>
                  <a:cubicBezTo>
                    <a:pt x="22" y="12"/>
                    <a:pt x="5" y="32"/>
                    <a:pt x="1" y="56"/>
                  </a:cubicBezTo>
                  <a:cubicBezTo>
                    <a:pt x="0" y="60"/>
                    <a:pt x="3" y="64"/>
                    <a:pt x="7" y="65"/>
                  </a:cubicBezTo>
                  <a:cubicBezTo>
                    <a:pt x="8" y="65"/>
                    <a:pt x="8" y="65"/>
                    <a:pt x="8" y="65"/>
                  </a:cubicBezTo>
                  <a:cubicBezTo>
                    <a:pt x="12" y="65"/>
                    <a:pt x="16" y="62"/>
                    <a:pt x="16" y="58"/>
                  </a:cubicBezTo>
                  <a:cubicBezTo>
                    <a:pt x="19" y="44"/>
                    <a:pt x="28" y="31"/>
                    <a:pt x="41" y="24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76" y="154"/>
                    <a:pt x="79" y="156"/>
                    <a:pt x="82" y="156"/>
                  </a:cubicBezTo>
                  <a:cubicBezTo>
                    <a:pt x="83" y="156"/>
                    <a:pt x="84" y="156"/>
                    <a:pt x="85" y="156"/>
                  </a:cubicBezTo>
                  <a:cubicBezTo>
                    <a:pt x="89" y="154"/>
                    <a:pt x="91" y="150"/>
                    <a:pt x="90" y="146"/>
                  </a:cubicBezTo>
                  <a:cubicBezTo>
                    <a:pt x="56" y="20"/>
                    <a:pt x="56" y="20"/>
                    <a:pt x="56" y="20"/>
                  </a:cubicBezTo>
                  <a:cubicBezTo>
                    <a:pt x="69" y="20"/>
                    <a:pt x="83" y="27"/>
                    <a:pt x="91" y="38"/>
                  </a:cubicBezTo>
                  <a:cubicBezTo>
                    <a:pt x="93" y="42"/>
                    <a:pt x="98" y="43"/>
                    <a:pt x="102" y="40"/>
                  </a:cubicBezTo>
                  <a:cubicBezTo>
                    <a:pt x="106" y="38"/>
                    <a:pt x="106" y="33"/>
                    <a:pt x="104" y="29"/>
                  </a:cubicBezTo>
                  <a:cubicBezTo>
                    <a:pt x="90" y="10"/>
                    <a:pt x="66" y="0"/>
                    <a:pt x="44" y="6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9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10247313" y="5629275"/>
              <a:ext cx="258763" cy="141288"/>
            </a:xfrm>
            <a:custGeom>
              <a:avLst/>
              <a:gdLst/>
              <a:ahLst/>
              <a:cxnLst/>
              <a:rect l="l" t="t" r="r" b="b"/>
              <a:pathLst>
                <a:path w="155" h="84">
                  <a:moveTo>
                    <a:pt x="149" y="69"/>
                  </a:moveTo>
                  <a:cubicBezTo>
                    <a:pt x="12" y="2"/>
                    <a:pt x="12" y="2"/>
                    <a:pt x="12" y="2"/>
                  </a:cubicBezTo>
                  <a:cubicBezTo>
                    <a:pt x="8" y="0"/>
                    <a:pt x="4" y="1"/>
                    <a:pt x="2" y="5"/>
                  </a:cubicBezTo>
                  <a:cubicBezTo>
                    <a:pt x="0" y="9"/>
                    <a:pt x="1" y="14"/>
                    <a:pt x="5" y="16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3" y="84"/>
                    <a:pt x="145" y="84"/>
                    <a:pt x="146" y="84"/>
                  </a:cubicBezTo>
                  <a:cubicBezTo>
                    <a:pt x="149" y="84"/>
                    <a:pt x="152" y="83"/>
                    <a:pt x="153" y="80"/>
                  </a:cubicBezTo>
                  <a:cubicBezTo>
                    <a:pt x="155" y="76"/>
                    <a:pt x="153" y="71"/>
                    <a:pt x="149" y="69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3" name="Freeform 43"/>
            <p:cNvSpPr/>
            <p:nvPr/>
          </p:nvSpPr>
          <p:spPr>
            <a:xfrm>
              <a:off x="11433176" y="5337175"/>
              <a:ext cx="192088" cy="239713"/>
            </a:xfrm>
            <a:custGeom>
              <a:avLst/>
              <a:gdLst/>
              <a:ahLst/>
              <a:cxnLst/>
              <a:rect l="l" t="t" r="r" b="b"/>
              <a:pathLst>
                <a:path w="115" h="143">
                  <a:moveTo>
                    <a:pt x="111" y="3"/>
                  </a:moveTo>
                  <a:cubicBezTo>
                    <a:pt x="107" y="0"/>
                    <a:pt x="102" y="1"/>
                    <a:pt x="99" y="4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0" y="134"/>
                    <a:pt x="1" y="139"/>
                    <a:pt x="4" y="142"/>
                  </a:cubicBezTo>
                  <a:cubicBezTo>
                    <a:pt x="6" y="143"/>
                    <a:pt x="8" y="143"/>
                    <a:pt x="9" y="143"/>
                  </a:cubicBezTo>
                  <a:cubicBezTo>
                    <a:pt x="12" y="143"/>
                    <a:pt x="14" y="142"/>
                    <a:pt x="16" y="140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115" y="11"/>
                    <a:pt x="114" y="6"/>
                    <a:pt x="111" y="3"/>
                  </a:cubicBezTo>
                  <a:close/>
                </a:path>
              </a:pathLst>
            </a:custGeom>
            <a:solidFill>
              <a:srgbClr val="27050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850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44" name="AutoShape 44"/>
          <p:cNvSpPr/>
          <p:nvPr/>
        </p:nvSpPr>
        <p:spPr>
          <a:xfrm>
            <a:off x="278463" y="1326044"/>
            <a:ext cx="787396" cy="659985"/>
          </a:xfrm>
          <a:prstGeom prst="roundRect">
            <a:avLst/>
          </a:prstGeom>
          <a:solidFill>
            <a:schemeClr val="accent1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01</a:t>
            </a:r>
          </a:p>
        </p:txBody>
      </p:sp>
      <p:sp>
        <p:nvSpPr>
          <p:cNvPr id="45" name="AutoShape 45"/>
          <p:cNvSpPr/>
          <p:nvPr/>
        </p:nvSpPr>
        <p:spPr>
          <a:xfrm>
            <a:off x="1150039" y="1532522"/>
            <a:ext cx="6627715" cy="62478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Cliquer sur "Bureau" dans le menu de gauche pour y créer le dossier principal.</a:t>
            </a:r>
          </a:p>
        </p:txBody>
      </p:sp>
      <p:sp>
        <p:nvSpPr>
          <p:cNvPr id="46" name="AutoShape 46"/>
          <p:cNvSpPr/>
          <p:nvPr/>
        </p:nvSpPr>
        <p:spPr>
          <a:xfrm flipH="1">
            <a:off x="1150038" y="1188951"/>
            <a:ext cx="6627716" cy="464331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Naviguer vers le Bureau</a:t>
            </a:r>
          </a:p>
        </p:txBody>
      </p:sp>
      <p:sp>
        <p:nvSpPr>
          <p:cNvPr id="47" name="AutoShape 47"/>
          <p:cNvSpPr/>
          <p:nvPr/>
        </p:nvSpPr>
        <p:spPr>
          <a:xfrm>
            <a:off x="278463" y="3145954"/>
            <a:ext cx="787396" cy="659985"/>
          </a:xfrm>
          <a:prstGeom prst="roundRect">
            <a:avLst/>
          </a:prstGeom>
          <a:solidFill>
            <a:schemeClr val="accent2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02</a:t>
            </a:r>
          </a:p>
        </p:txBody>
      </p:sp>
      <p:sp>
        <p:nvSpPr>
          <p:cNvPr id="48" name="AutoShape 48"/>
          <p:cNvSpPr/>
          <p:nvPr/>
        </p:nvSpPr>
        <p:spPr>
          <a:xfrm>
            <a:off x="1150040" y="3363189"/>
            <a:ext cx="6649244" cy="62478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Ouvrir l'Explorateur de fichiers via l'icône dans la barre des tâches (Windows) ou le Finder (Mac).</a:t>
            </a:r>
          </a:p>
        </p:txBody>
      </p:sp>
      <p:sp>
        <p:nvSpPr>
          <p:cNvPr id="49" name="AutoShape 49"/>
          <p:cNvSpPr/>
          <p:nvPr/>
        </p:nvSpPr>
        <p:spPr>
          <a:xfrm flipH="1">
            <a:off x="1150037" y="3015656"/>
            <a:ext cx="6673951" cy="464331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Ouvrir l'Explorateur de fichiers</a:t>
            </a:r>
          </a:p>
        </p:txBody>
      </p:sp>
      <p:sp>
        <p:nvSpPr>
          <p:cNvPr id="50" name="AutoShape 50"/>
          <p:cNvSpPr/>
          <p:nvPr/>
        </p:nvSpPr>
        <p:spPr>
          <a:xfrm>
            <a:off x="278463" y="4885423"/>
            <a:ext cx="787396" cy="659985"/>
          </a:xfrm>
          <a:prstGeom prst="roundRect">
            <a:avLst/>
          </a:prstGeom>
          <a:solidFill>
            <a:schemeClr val="accent1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03</a:t>
            </a:r>
          </a:p>
        </p:txBody>
      </p:sp>
      <p:sp>
        <p:nvSpPr>
          <p:cNvPr id="51" name="AutoShape 51"/>
          <p:cNvSpPr/>
          <p:nvPr/>
        </p:nvSpPr>
        <p:spPr>
          <a:xfrm>
            <a:off x="1150040" y="5120935"/>
            <a:ext cx="6649244" cy="624786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Clic droit dans une zone vide, sélectionner "Nouveau" → "Dossier", et nommer le dossier "Formation_IADMA".</a:t>
            </a:r>
          </a:p>
        </p:txBody>
      </p:sp>
      <p:sp>
        <p:nvSpPr>
          <p:cNvPr id="52" name="AutoShape 52"/>
          <p:cNvSpPr/>
          <p:nvPr/>
        </p:nvSpPr>
        <p:spPr>
          <a:xfrm flipH="1">
            <a:off x="1150038" y="4782519"/>
            <a:ext cx="6673949" cy="464331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Créer un nouveau dossier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Créer la structure de sous-dossiers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56549" y="1202918"/>
            <a:ext cx="960176" cy="545667"/>
            <a:chOff x="3094103" y="5898134"/>
            <a:chExt cx="960176" cy="545667"/>
          </a:xfrm>
          <a:solidFill>
            <a:srgbClr val="778495">
              <a:alpha val="30000"/>
            </a:srgbClr>
          </a:solidFill>
        </p:grpSpPr>
        <p:sp>
          <p:nvSpPr>
            <p:cNvPr id="4" name="AutoShape 4"/>
            <p:cNvSpPr/>
            <p:nvPr/>
          </p:nvSpPr>
          <p:spPr>
            <a:xfrm>
              <a:off x="3094103" y="5898134"/>
              <a:ext cx="960176" cy="480228"/>
            </a:xfrm>
            <a:prstGeom prst="roundRect">
              <a:avLst>
                <a:gd name="adj" fmla="val 16255"/>
              </a:avLst>
            </a:prstGeom>
            <a:solidFill>
              <a:srgbClr val="FFFFFF">
                <a:alpha val="60000"/>
              </a:srgbClr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5" name="AutoShape 5"/>
            <p:cNvSpPr/>
            <p:nvPr/>
          </p:nvSpPr>
          <p:spPr>
            <a:xfrm rot="10800000">
              <a:off x="3201871" y="6377126"/>
              <a:ext cx="77343" cy="66675"/>
            </a:xfrm>
            <a:prstGeom prst="triangle">
              <a:avLst/>
            </a:prstGeom>
            <a:solidFill>
              <a:srgbClr val="FFFFFF">
                <a:alpha val="60000"/>
              </a:srgbClr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5796717" y="1189750"/>
            <a:ext cx="5722183" cy="533204"/>
          </a:xfrm>
          <a:prstGeom prst="roundRect">
            <a:avLst>
              <a:gd name="adj" fmla="val 12548"/>
            </a:avLst>
          </a:prstGeom>
          <a:solidFill>
            <a:schemeClr val="accent2">
              <a:alpha val="15000"/>
            </a:schemeClr>
          </a:solidFill>
          <a:ln cap="flat" cmpd="sng">
            <a:prstDash val="solid"/>
          </a:ln>
        </p:spPr>
        <p:txBody>
          <a:bodyPr vert="horz" lIns="180000" tIns="45720" rIns="91440" bIns="45720" anchor="ctr">
            <a:norm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Naviguer dans "Formation_IADMA"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91963" y="1163964"/>
            <a:ext cx="639920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r">
              <a:defRPr/>
            </a:pPr>
            <a:r>
              <a:rPr lang="en-US" sz="3200" b="0" i="0" u="none" baseline="0">
                <a:solidFill>
                  <a:schemeClr val="accent2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5862863" y="3968900"/>
            <a:ext cx="5656037" cy="533203"/>
          </a:xfrm>
          <a:prstGeom prst="roundRect">
            <a:avLst>
              <a:gd name="adj" fmla="val 10457"/>
            </a:avLst>
          </a:prstGeom>
          <a:solidFill>
            <a:schemeClr val="accent1">
              <a:alpha val="15000"/>
            </a:schemeClr>
          </a:solidFill>
          <a:ln cap="flat" cmpd="sng">
            <a:prstDash val="solid"/>
          </a:ln>
        </p:spPr>
        <p:txBody>
          <a:bodyPr vert="horz" lIns="180000" tIns="45720" rIns="91440" bIns="45720" anchor="ctr">
            <a:norm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Créer des sous-dossiers thématiques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56797" y="3882733"/>
            <a:ext cx="541232" cy="705538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r">
              <a:defRPr/>
            </a:pPr>
            <a:r>
              <a:rPr lang="en-US" sz="3200" b="0" i="0" u="none" baseline="0">
                <a:solidFill>
                  <a:schemeClr val="accent1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grpSp>
        <p:nvGrpSpPr>
          <p:cNvPr id="10" name="Group 10"/>
          <p:cNvGrpSpPr/>
          <p:nvPr/>
        </p:nvGrpSpPr>
        <p:grpSpPr>
          <a:xfrm>
            <a:off x="1032672" y="1458129"/>
            <a:ext cx="2144259" cy="847433"/>
            <a:chOff x="2982846" y="5773204"/>
            <a:chExt cx="1267825" cy="501058"/>
          </a:xfrm>
          <a:solidFill>
            <a:srgbClr val="778495">
              <a:alpha val="30000"/>
            </a:srgbClr>
          </a:solidFill>
        </p:grpSpPr>
        <p:sp>
          <p:nvSpPr>
            <p:cNvPr id="11" name="AutoShape 11"/>
            <p:cNvSpPr/>
            <p:nvPr/>
          </p:nvSpPr>
          <p:spPr>
            <a:xfrm>
              <a:off x="2982846" y="5773204"/>
              <a:ext cx="1267825" cy="410651"/>
            </a:xfrm>
            <a:prstGeom prst="roundRect">
              <a:avLst>
                <a:gd name="adj" fmla="val 17661"/>
              </a:avLst>
            </a:prstGeom>
            <a:solidFill>
              <a:schemeClr val="accent1"/>
            </a:solidFill>
            <a:ln cap="flat">
              <a:prstDash val="soli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12" name="AutoShape 12"/>
            <p:cNvSpPr/>
            <p:nvPr/>
          </p:nvSpPr>
          <p:spPr>
            <a:xfrm rot="10800000">
              <a:off x="3421951" y="6175759"/>
              <a:ext cx="114263" cy="98503"/>
            </a:xfrm>
            <a:prstGeom prst="triangle">
              <a:avLst/>
            </a:pr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64723" y="2329535"/>
            <a:ext cx="4638460" cy="3714457"/>
            <a:chOff x="673100" y="2696492"/>
            <a:chExt cx="4441012" cy="3347500"/>
          </a:xfrm>
        </p:grpSpPr>
        <p:sp>
          <p:nvSpPr>
            <p:cNvPr id="14" name="Freeform 14"/>
            <p:cNvSpPr/>
            <p:nvPr/>
          </p:nvSpPr>
          <p:spPr>
            <a:xfrm>
              <a:off x="937917" y="5087455"/>
              <a:ext cx="146867" cy="370592"/>
            </a:xfrm>
            <a:custGeom>
              <a:avLst/>
              <a:gdLst/>
              <a:ahLst/>
              <a:cxnLst/>
              <a:rect l="l" t="t" r="r" b="b"/>
              <a:pathLst>
                <a:path w="98" h="247">
                  <a:moveTo>
                    <a:pt x="85" y="170"/>
                  </a:moveTo>
                  <a:cubicBezTo>
                    <a:pt x="36" y="201"/>
                    <a:pt x="36" y="201"/>
                    <a:pt x="36" y="201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8" y="116"/>
                    <a:pt x="98" y="95"/>
                    <a:pt x="95" y="72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87" y="38"/>
                    <a:pt x="80" y="19"/>
                    <a:pt x="70" y="0"/>
                  </a:cubicBezTo>
                  <a:cubicBezTo>
                    <a:pt x="70" y="0"/>
                    <a:pt x="48" y="15"/>
                    <a:pt x="31" y="4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9" y="98"/>
                    <a:pt x="0" y="159"/>
                    <a:pt x="33" y="247"/>
                  </a:cubicBezTo>
                  <a:cubicBezTo>
                    <a:pt x="33" y="247"/>
                    <a:pt x="66" y="219"/>
                    <a:pt x="85" y="170"/>
                  </a:cubicBezTo>
                  <a:close/>
                </a:path>
              </a:pathLst>
            </a:custGeom>
            <a:solidFill>
              <a:srgbClr val="D3E7E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673100" y="5397930"/>
              <a:ext cx="465713" cy="334065"/>
            </a:xfrm>
            <a:custGeom>
              <a:avLst/>
              <a:gdLst/>
              <a:ahLst/>
              <a:cxnLst/>
              <a:rect l="l" t="t" r="r" b="b"/>
              <a:pathLst>
                <a:path w="311" h="223">
                  <a:moveTo>
                    <a:pt x="173" y="195"/>
                  </a:moveTo>
                  <a:cubicBezTo>
                    <a:pt x="256" y="172"/>
                    <a:pt x="256" y="172"/>
                    <a:pt x="256" y="172"/>
                  </a:cubicBezTo>
                  <a:cubicBezTo>
                    <a:pt x="124" y="170"/>
                    <a:pt x="124" y="170"/>
                    <a:pt x="124" y="170"/>
                  </a:cubicBezTo>
                  <a:cubicBezTo>
                    <a:pt x="100" y="155"/>
                    <a:pt x="76" y="135"/>
                    <a:pt x="55" y="108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25" y="65"/>
                    <a:pt x="11" y="40"/>
                    <a:pt x="0" y="10"/>
                  </a:cubicBezTo>
                  <a:cubicBezTo>
                    <a:pt x="0" y="10"/>
                    <a:pt x="38" y="0"/>
                    <a:pt x="93" y="15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68" y="39"/>
                    <a:pt x="246" y="90"/>
                    <a:pt x="311" y="214"/>
                  </a:cubicBezTo>
                  <a:cubicBezTo>
                    <a:pt x="311" y="214"/>
                    <a:pt x="247" y="223"/>
                    <a:pt x="173" y="195"/>
                  </a:cubicBezTo>
                  <a:close/>
                </a:path>
              </a:pathLst>
            </a:custGeom>
            <a:solidFill>
              <a:srgbClr val="D3E7E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096959" y="5225190"/>
              <a:ext cx="230574" cy="543332"/>
            </a:xfrm>
            <a:custGeom>
              <a:avLst/>
              <a:gdLst/>
              <a:ahLst/>
              <a:cxnLst/>
              <a:rect l="l" t="t" r="r" b="b"/>
              <a:pathLst>
                <a:path w="154" h="362">
                  <a:moveTo>
                    <a:pt x="124" y="254"/>
                  </a:moveTo>
                  <a:cubicBezTo>
                    <a:pt x="48" y="293"/>
                    <a:pt x="48" y="293"/>
                    <a:pt x="48" y="293"/>
                  </a:cubicBezTo>
                  <a:cubicBezTo>
                    <a:pt x="143" y="202"/>
                    <a:pt x="143" y="202"/>
                    <a:pt x="143" y="202"/>
                  </a:cubicBezTo>
                  <a:cubicBezTo>
                    <a:pt x="150" y="175"/>
                    <a:pt x="154" y="144"/>
                    <a:pt x="152" y="109"/>
                  </a:cubicBezTo>
                  <a:cubicBezTo>
                    <a:pt x="86" y="143"/>
                    <a:pt x="86" y="143"/>
                    <a:pt x="86" y="143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4" y="57"/>
                    <a:pt x="137" y="30"/>
                    <a:pt x="125" y="0"/>
                  </a:cubicBezTo>
                  <a:cubicBezTo>
                    <a:pt x="125" y="0"/>
                    <a:pt x="90" y="19"/>
                    <a:pt x="60" y="67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21" y="136"/>
                    <a:pt x="0" y="227"/>
                    <a:pt x="37" y="362"/>
                  </a:cubicBezTo>
                  <a:cubicBezTo>
                    <a:pt x="37" y="362"/>
                    <a:pt x="90" y="324"/>
                    <a:pt x="124" y="254"/>
                  </a:cubicBezTo>
                  <a:close/>
                </a:path>
              </a:pathLst>
            </a:custGeom>
            <a:solidFill>
              <a:srgbClr val="D3E7E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870952" y="5282263"/>
              <a:ext cx="309714" cy="560834"/>
            </a:xfrm>
            <a:custGeom>
              <a:avLst/>
              <a:gdLst/>
              <a:ahLst/>
              <a:cxnLst/>
              <a:rect l="l" t="t" r="r" b="b"/>
              <a:pathLst>
                <a:path w="207" h="374">
                  <a:moveTo>
                    <a:pt x="203" y="373"/>
                  </a:moveTo>
                  <a:cubicBezTo>
                    <a:pt x="203" y="373"/>
                    <a:pt x="203" y="373"/>
                    <a:pt x="202" y="373"/>
                  </a:cubicBezTo>
                  <a:cubicBezTo>
                    <a:pt x="200" y="374"/>
                    <a:pt x="197" y="372"/>
                    <a:pt x="197" y="369"/>
                  </a:cubicBezTo>
                  <a:cubicBezTo>
                    <a:pt x="177" y="233"/>
                    <a:pt x="3" y="10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9" y="3"/>
                    <a:pt x="53" y="59"/>
                    <a:pt x="100" y="132"/>
                  </a:cubicBezTo>
                  <a:cubicBezTo>
                    <a:pt x="162" y="230"/>
                    <a:pt x="198" y="310"/>
                    <a:pt x="206" y="368"/>
                  </a:cubicBezTo>
                  <a:cubicBezTo>
                    <a:pt x="207" y="370"/>
                    <a:pt x="205" y="372"/>
                    <a:pt x="203" y="373"/>
                  </a:cubicBezTo>
                  <a:close/>
                </a:path>
              </a:pathLst>
            </a:custGeom>
            <a:solidFill>
              <a:srgbClr val="D3E7E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3949830" y="5149094"/>
              <a:ext cx="226008" cy="298299"/>
            </a:xfrm>
            <a:custGeom>
              <a:avLst/>
              <a:gdLst/>
              <a:ahLst/>
              <a:cxnLst/>
              <a:rect l="l" t="t" r="r" b="b"/>
              <a:pathLst>
                <a:path w="151" h="199">
                  <a:moveTo>
                    <a:pt x="68" y="156"/>
                  </a:moveTo>
                  <a:cubicBezTo>
                    <a:pt x="126" y="160"/>
                    <a:pt x="126" y="160"/>
                    <a:pt x="126" y="160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31" y="114"/>
                    <a:pt x="20" y="96"/>
                    <a:pt x="13" y="74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3" y="40"/>
                    <a:pt x="1" y="21"/>
                    <a:pt x="0" y="0"/>
                  </a:cubicBezTo>
                  <a:cubicBezTo>
                    <a:pt x="0" y="0"/>
                    <a:pt x="27" y="2"/>
                    <a:pt x="58" y="2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100" y="56"/>
                    <a:pt x="138" y="106"/>
                    <a:pt x="151" y="199"/>
                  </a:cubicBezTo>
                  <a:cubicBezTo>
                    <a:pt x="151" y="199"/>
                    <a:pt x="108" y="190"/>
                    <a:pt x="68" y="156"/>
                  </a:cubicBezTo>
                  <a:close/>
                </a:path>
              </a:pathLst>
            </a:custGeom>
            <a:solidFill>
              <a:srgbClr val="D3E7E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92500"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4161379" y="5255629"/>
              <a:ext cx="273949" cy="490064"/>
            </a:xfrm>
            <a:custGeom>
              <a:avLst/>
              <a:gdLst/>
              <a:ahLst/>
              <a:cxnLst/>
              <a:rect l="l" t="t" r="r" b="b"/>
              <a:pathLst>
                <a:path w="183" h="327">
                  <a:moveTo>
                    <a:pt x="113" y="245"/>
                  </a:moveTo>
                  <a:cubicBezTo>
                    <a:pt x="29" y="263"/>
                    <a:pt x="29" y="263"/>
                    <a:pt x="29" y="263"/>
                  </a:cubicBezTo>
                  <a:cubicBezTo>
                    <a:pt x="145" y="200"/>
                    <a:pt x="145" y="200"/>
                    <a:pt x="145" y="200"/>
                  </a:cubicBezTo>
                  <a:cubicBezTo>
                    <a:pt x="159" y="175"/>
                    <a:pt x="170" y="146"/>
                    <a:pt x="177" y="112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80" y="87"/>
                    <a:pt x="180" y="87"/>
                    <a:pt x="180" y="87"/>
                  </a:cubicBezTo>
                  <a:cubicBezTo>
                    <a:pt x="183" y="60"/>
                    <a:pt x="183" y="31"/>
                    <a:pt x="178" y="0"/>
                  </a:cubicBezTo>
                  <a:cubicBezTo>
                    <a:pt x="178" y="0"/>
                    <a:pt x="140" y="10"/>
                    <a:pt x="99" y="48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44" y="105"/>
                    <a:pt x="0" y="187"/>
                    <a:pt x="1" y="327"/>
                  </a:cubicBezTo>
                  <a:cubicBezTo>
                    <a:pt x="1" y="327"/>
                    <a:pt x="62" y="304"/>
                    <a:pt x="113" y="245"/>
                  </a:cubicBezTo>
                  <a:close/>
                </a:path>
              </a:pathLst>
            </a:custGeom>
            <a:solidFill>
              <a:srgbClr val="D3E7E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3755022" y="5376623"/>
              <a:ext cx="413967" cy="379723"/>
            </a:xfrm>
            <a:custGeom>
              <a:avLst/>
              <a:gdLst/>
              <a:ahLst/>
              <a:cxnLst/>
              <a:rect l="l" t="t" r="r" b="b"/>
              <a:pathLst>
                <a:path w="276" h="253">
                  <a:moveTo>
                    <a:pt x="143" y="213"/>
                  </a:moveTo>
                  <a:cubicBezTo>
                    <a:pt x="228" y="202"/>
                    <a:pt x="228" y="202"/>
                    <a:pt x="228" y="202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77" y="162"/>
                    <a:pt x="56" y="138"/>
                    <a:pt x="39" y="109"/>
                  </a:cubicBezTo>
                  <a:cubicBezTo>
                    <a:pt x="113" y="100"/>
                    <a:pt x="113" y="100"/>
                    <a:pt x="113" y="100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16" y="62"/>
                    <a:pt x="7" y="34"/>
                    <a:pt x="0" y="3"/>
                  </a:cubicBezTo>
                  <a:cubicBezTo>
                    <a:pt x="0" y="3"/>
                    <a:pt x="40" y="0"/>
                    <a:pt x="91" y="22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62" y="58"/>
                    <a:pt x="231" y="120"/>
                    <a:pt x="276" y="253"/>
                  </a:cubicBezTo>
                  <a:cubicBezTo>
                    <a:pt x="276" y="253"/>
                    <a:pt x="211" y="252"/>
                    <a:pt x="143" y="213"/>
                  </a:cubicBezTo>
                  <a:close/>
                </a:path>
              </a:pathLst>
            </a:custGeom>
            <a:solidFill>
              <a:srgbClr val="D3E7E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4126375" y="5240410"/>
              <a:ext cx="72292" cy="633887"/>
            </a:xfrm>
            <a:custGeom>
              <a:avLst/>
              <a:gdLst/>
              <a:ahLst/>
              <a:cxnLst/>
              <a:rect l="l" t="t" r="r" b="b"/>
              <a:pathLst>
                <a:path w="48" h="423">
                  <a:moveTo>
                    <a:pt x="43" y="423"/>
                  </a:moveTo>
                  <a:cubicBezTo>
                    <a:pt x="43" y="423"/>
                    <a:pt x="44" y="423"/>
                    <a:pt x="44" y="423"/>
                  </a:cubicBezTo>
                  <a:cubicBezTo>
                    <a:pt x="46" y="422"/>
                    <a:pt x="48" y="419"/>
                    <a:pt x="47" y="417"/>
                  </a:cubicBezTo>
                  <a:cubicBezTo>
                    <a:pt x="0" y="287"/>
                    <a:pt x="48" y="8"/>
                    <a:pt x="48" y="6"/>
                  </a:cubicBezTo>
                  <a:cubicBezTo>
                    <a:pt x="48" y="3"/>
                    <a:pt x="47" y="1"/>
                    <a:pt x="44" y="0"/>
                  </a:cubicBezTo>
                  <a:cubicBezTo>
                    <a:pt x="42" y="0"/>
                    <a:pt x="39" y="1"/>
                    <a:pt x="39" y="4"/>
                  </a:cubicBezTo>
                  <a:cubicBezTo>
                    <a:pt x="39" y="5"/>
                    <a:pt x="26" y="76"/>
                    <a:pt x="20" y="162"/>
                  </a:cubicBezTo>
                  <a:cubicBezTo>
                    <a:pt x="12" y="278"/>
                    <a:pt x="18" y="365"/>
                    <a:pt x="38" y="420"/>
                  </a:cubicBezTo>
                  <a:cubicBezTo>
                    <a:pt x="39" y="422"/>
                    <a:pt x="41" y="423"/>
                    <a:pt x="43" y="423"/>
                  </a:cubicBezTo>
                  <a:close/>
                </a:path>
              </a:pathLst>
            </a:custGeom>
            <a:solidFill>
              <a:srgbClr val="D3E7E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924981" y="5765478"/>
              <a:ext cx="4189131" cy="278514"/>
            </a:xfrm>
            <a:prstGeom prst="ellipse">
              <a:avLst/>
            </a:prstGeom>
            <a:solidFill>
              <a:srgbClr val="778495">
                <a:alpha val="15000"/>
              </a:srgbClr>
            </a:solidFill>
            <a:ln cap="flat" cmpd="sng">
              <a:prstDash val="solid"/>
            </a:ln>
          </p:spPr>
          <p:txBody>
            <a:bodyPr vert="horz" lIns="180000" tIns="45720" rIns="91440" bIns="45720" anchor="ctr">
              <a:normAutofit fontScale="5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209583" y="4654464"/>
              <a:ext cx="643018" cy="1260925"/>
            </a:xfrm>
            <a:custGeom>
              <a:avLst/>
              <a:gdLst/>
              <a:ahLst/>
              <a:cxnLst/>
              <a:rect l="l" t="t" r="r" b="b"/>
              <a:pathLst>
                <a:path w="429" h="841">
                  <a:moveTo>
                    <a:pt x="26" y="833"/>
                  </a:moveTo>
                  <a:cubicBezTo>
                    <a:pt x="8" y="825"/>
                    <a:pt x="0" y="800"/>
                    <a:pt x="9" y="777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9" y="53"/>
                    <a:pt x="429" y="53"/>
                    <a:pt x="429" y="53"/>
                  </a:cubicBezTo>
                  <a:cubicBezTo>
                    <a:pt x="79" y="806"/>
                    <a:pt x="79" y="806"/>
                    <a:pt x="79" y="806"/>
                  </a:cubicBezTo>
                  <a:cubicBezTo>
                    <a:pt x="69" y="829"/>
                    <a:pt x="45" y="841"/>
                    <a:pt x="26" y="833"/>
                  </a:cubicBezTo>
                  <a:close/>
                </a:path>
              </a:pathLst>
            </a:custGeom>
            <a:solidFill>
              <a:srgbClr val="ECB867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701169" y="4659030"/>
              <a:ext cx="645301" cy="1257881"/>
            </a:xfrm>
            <a:custGeom>
              <a:avLst/>
              <a:gdLst/>
              <a:ahLst/>
              <a:cxnLst/>
              <a:rect l="l" t="t" r="r" b="b"/>
              <a:pathLst>
                <a:path w="431" h="839">
                  <a:moveTo>
                    <a:pt x="404" y="831"/>
                  </a:moveTo>
                  <a:cubicBezTo>
                    <a:pt x="385" y="839"/>
                    <a:pt x="362" y="828"/>
                    <a:pt x="352" y="80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422" y="775"/>
                    <a:pt x="422" y="775"/>
                    <a:pt x="422" y="775"/>
                  </a:cubicBezTo>
                  <a:cubicBezTo>
                    <a:pt x="431" y="799"/>
                    <a:pt x="423" y="824"/>
                    <a:pt x="404" y="831"/>
                  </a:cubicBezTo>
                  <a:close/>
                </a:path>
              </a:pathLst>
            </a:custGeom>
            <a:solidFill>
              <a:srgbClr val="ECB867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883800" y="2864666"/>
              <a:ext cx="283080" cy="592033"/>
            </a:xfrm>
            <a:custGeom>
              <a:avLst/>
              <a:gdLst/>
              <a:ahLst/>
              <a:cxnLst/>
              <a:rect l="l" t="t" r="r" b="b"/>
              <a:pathLst>
                <a:path w="189" h="395">
                  <a:moveTo>
                    <a:pt x="84" y="0"/>
                  </a:moveTo>
                  <a:cubicBezTo>
                    <a:pt x="84" y="0"/>
                    <a:pt x="107" y="16"/>
                    <a:pt x="118" y="72"/>
                  </a:cubicBezTo>
                  <a:cubicBezTo>
                    <a:pt x="123" y="100"/>
                    <a:pt x="115" y="155"/>
                    <a:pt x="115" y="155"/>
                  </a:cubicBezTo>
                  <a:cubicBezTo>
                    <a:pt x="115" y="155"/>
                    <a:pt x="189" y="268"/>
                    <a:pt x="178" y="331"/>
                  </a:cubicBezTo>
                  <a:cubicBezTo>
                    <a:pt x="166" y="395"/>
                    <a:pt x="42" y="357"/>
                    <a:pt x="42" y="3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37" y="164"/>
                    <a:pt x="37" y="164"/>
                    <a:pt x="37" y="164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361B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948571" y="3281677"/>
              <a:ext cx="1555419" cy="1731204"/>
            </a:xfrm>
            <a:custGeom>
              <a:avLst/>
              <a:gdLst/>
              <a:ahLst/>
              <a:cxnLst/>
              <a:rect l="l" t="t" r="r" b="b"/>
              <a:pathLst>
                <a:path w="1038" h="1155">
                  <a:moveTo>
                    <a:pt x="323" y="0"/>
                  </a:moveTo>
                  <a:cubicBezTo>
                    <a:pt x="323" y="0"/>
                    <a:pt x="0" y="164"/>
                    <a:pt x="51" y="610"/>
                  </a:cubicBezTo>
                  <a:cubicBezTo>
                    <a:pt x="98" y="1019"/>
                    <a:pt x="476" y="1155"/>
                    <a:pt x="757" y="1058"/>
                  </a:cubicBezTo>
                  <a:cubicBezTo>
                    <a:pt x="1038" y="962"/>
                    <a:pt x="946" y="680"/>
                    <a:pt x="946" y="680"/>
                  </a:cubicBezTo>
                  <a:lnTo>
                    <a:pt x="32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2468224" y="3185034"/>
              <a:ext cx="139257" cy="105014"/>
            </a:xfrm>
            <a:custGeom>
              <a:avLst/>
              <a:gdLst/>
              <a:ahLst/>
              <a:cxnLst/>
              <a:rect l="l" t="t" r="r" b="b"/>
              <a:pathLst>
                <a:path w="183" h="138">
                  <a:moveTo>
                    <a:pt x="155" y="0"/>
                  </a:moveTo>
                  <a:lnTo>
                    <a:pt x="183" y="138"/>
                  </a:lnTo>
                  <a:lnTo>
                    <a:pt x="0" y="125"/>
                  </a:lnTo>
                  <a:lnTo>
                    <a:pt x="0" y="5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6989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2188188" y="3257326"/>
              <a:ext cx="549420" cy="754120"/>
            </a:xfrm>
            <a:custGeom>
              <a:avLst/>
              <a:gdLst/>
              <a:ahLst/>
              <a:cxnLst/>
              <a:rect l="l" t="t" r="r" b="b"/>
              <a:pathLst>
                <a:path w="367" h="503">
                  <a:moveTo>
                    <a:pt x="95" y="16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8" y="12"/>
                    <a:pt x="367" y="382"/>
                    <a:pt x="230" y="445"/>
                  </a:cubicBezTo>
                  <a:cubicBezTo>
                    <a:pt x="103" y="503"/>
                    <a:pt x="0" y="384"/>
                    <a:pt x="0" y="384"/>
                  </a:cubicBezTo>
                  <a:lnTo>
                    <a:pt x="95" y="160"/>
                  </a:ln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>
              <a:off x="2298529" y="3510728"/>
              <a:ext cx="845436" cy="423859"/>
            </a:xfrm>
            <a:custGeom>
              <a:avLst/>
              <a:gdLst/>
              <a:ahLst/>
              <a:cxnLst/>
              <a:rect l="l" t="t" r="r" b="b"/>
              <a:pathLst>
                <a:path w="564" h="283">
                  <a:moveTo>
                    <a:pt x="0" y="283"/>
                  </a:moveTo>
                  <a:cubicBezTo>
                    <a:pt x="439" y="283"/>
                    <a:pt x="439" y="283"/>
                    <a:pt x="439" y="283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0"/>
                    <a:pt x="122" y="6"/>
                    <a:pt x="118" y="15"/>
                  </a:cubicBezTo>
                  <a:lnTo>
                    <a:pt x="0" y="283"/>
                  </a:lnTo>
                  <a:close/>
                </a:path>
              </a:pathLst>
            </a:custGeom>
            <a:solidFill>
              <a:srgbClr val="CC232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1461463" y="4432262"/>
              <a:ext cx="662043" cy="148389"/>
            </a:xfrm>
            <a:prstGeom prst="ellipse">
              <a:avLst/>
            </a:prstGeom>
            <a:solidFill>
              <a:srgbClr val="A8681B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1" name="Freeform 31"/>
            <p:cNvSpPr/>
            <p:nvPr/>
          </p:nvSpPr>
          <p:spPr>
            <a:xfrm>
              <a:off x="2355601" y="3510728"/>
              <a:ext cx="834782" cy="423859"/>
            </a:xfrm>
            <a:custGeom>
              <a:avLst/>
              <a:gdLst/>
              <a:ahLst/>
              <a:cxnLst/>
              <a:rect l="l" t="t" r="r" b="b"/>
              <a:pathLst>
                <a:path w="557" h="283">
                  <a:moveTo>
                    <a:pt x="0" y="283"/>
                  </a:moveTo>
                  <a:cubicBezTo>
                    <a:pt x="439" y="283"/>
                    <a:pt x="439" y="283"/>
                    <a:pt x="439" y="283"/>
                  </a:cubicBezTo>
                  <a:cubicBezTo>
                    <a:pt x="550" y="30"/>
                    <a:pt x="550" y="30"/>
                    <a:pt x="550" y="30"/>
                  </a:cubicBezTo>
                  <a:cubicBezTo>
                    <a:pt x="557" y="16"/>
                    <a:pt x="546" y="0"/>
                    <a:pt x="531" y="0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0" y="28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2714017" y="3666727"/>
              <a:ext cx="110340" cy="112623"/>
            </a:xfrm>
            <a:prstGeom prst="ellipse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3" name="Freeform 33"/>
            <p:cNvSpPr/>
            <p:nvPr/>
          </p:nvSpPr>
          <p:spPr>
            <a:xfrm>
              <a:off x="1368625" y="2918695"/>
              <a:ext cx="470278" cy="494629"/>
            </a:xfrm>
            <a:custGeom>
              <a:avLst/>
              <a:gdLst/>
              <a:ahLst/>
              <a:cxnLst/>
              <a:rect l="l" t="t" r="r" b="b"/>
              <a:pathLst>
                <a:path w="314" h="330">
                  <a:moveTo>
                    <a:pt x="222" y="11"/>
                  </a:moveTo>
                  <a:cubicBezTo>
                    <a:pt x="222" y="11"/>
                    <a:pt x="185" y="5"/>
                    <a:pt x="145" y="40"/>
                  </a:cubicBezTo>
                  <a:cubicBezTo>
                    <a:pt x="106" y="75"/>
                    <a:pt x="113" y="131"/>
                    <a:pt x="113" y="131"/>
                  </a:cubicBezTo>
                  <a:cubicBezTo>
                    <a:pt x="113" y="131"/>
                    <a:pt x="47" y="150"/>
                    <a:pt x="24" y="223"/>
                  </a:cubicBezTo>
                  <a:cubicBezTo>
                    <a:pt x="0" y="296"/>
                    <a:pt x="56" y="330"/>
                    <a:pt x="56" y="330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314" y="75"/>
                    <a:pt x="314" y="75"/>
                    <a:pt x="314" y="75"/>
                  </a:cubicBezTo>
                  <a:cubicBezTo>
                    <a:pt x="263" y="0"/>
                    <a:pt x="263" y="0"/>
                    <a:pt x="263" y="0"/>
                  </a:cubicBezTo>
                  <a:lnTo>
                    <a:pt x="222" y="11"/>
                  </a:lnTo>
                  <a:close/>
                </a:path>
              </a:pathLst>
            </a:custGeom>
            <a:solidFill>
              <a:srgbClr val="361B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2213300" y="5394887"/>
              <a:ext cx="318846" cy="251881"/>
            </a:xfrm>
            <a:custGeom>
              <a:avLst/>
              <a:gdLst/>
              <a:ahLst/>
              <a:cxnLst/>
              <a:rect l="l" t="t" r="r" b="b"/>
              <a:pathLst>
                <a:path w="419" h="331">
                  <a:moveTo>
                    <a:pt x="398" y="0"/>
                  </a:moveTo>
                  <a:lnTo>
                    <a:pt x="419" y="331"/>
                  </a:lnTo>
                  <a:lnTo>
                    <a:pt x="0" y="331"/>
                  </a:lnTo>
                  <a:lnTo>
                    <a:pt x="0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8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2911869" y="4732083"/>
              <a:ext cx="408640" cy="388855"/>
            </a:xfrm>
            <a:custGeom>
              <a:avLst/>
              <a:gdLst/>
              <a:ahLst/>
              <a:cxnLst/>
              <a:rect l="l" t="t" r="r" b="b"/>
              <a:pathLst>
                <a:path w="537" h="511">
                  <a:moveTo>
                    <a:pt x="311" y="0"/>
                  </a:moveTo>
                  <a:lnTo>
                    <a:pt x="537" y="243"/>
                  </a:lnTo>
                  <a:lnTo>
                    <a:pt x="210" y="511"/>
                  </a:lnTo>
                  <a:lnTo>
                    <a:pt x="0" y="254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6" name="Freeform 36"/>
            <p:cNvSpPr/>
            <p:nvPr/>
          </p:nvSpPr>
          <p:spPr>
            <a:xfrm>
              <a:off x="1112179" y="4144615"/>
              <a:ext cx="109580" cy="313519"/>
            </a:xfrm>
            <a:custGeom>
              <a:avLst/>
              <a:gdLst/>
              <a:ahLst/>
              <a:cxnLst/>
              <a:rect l="l" t="t" r="r" b="b"/>
              <a:pathLst>
                <a:path w="73" h="209">
                  <a:moveTo>
                    <a:pt x="69" y="209"/>
                  </a:moveTo>
                  <a:cubicBezTo>
                    <a:pt x="68" y="209"/>
                    <a:pt x="67" y="209"/>
                    <a:pt x="66" y="208"/>
                  </a:cubicBezTo>
                  <a:cubicBezTo>
                    <a:pt x="1" y="135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ubicBezTo>
                    <a:pt x="7" y="5"/>
                    <a:pt x="8" y="132"/>
                    <a:pt x="71" y="203"/>
                  </a:cubicBezTo>
                  <a:cubicBezTo>
                    <a:pt x="73" y="205"/>
                    <a:pt x="72" y="207"/>
                    <a:pt x="71" y="208"/>
                  </a:cubicBezTo>
                  <a:cubicBezTo>
                    <a:pt x="70" y="209"/>
                    <a:pt x="70" y="209"/>
                    <a:pt x="69" y="209"/>
                  </a:cubicBezTo>
                  <a:close/>
                </a:path>
              </a:pathLst>
            </a:custGeom>
            <a:solidFill>
              <a:srgbClr val="1C2F3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985771" y="4481724"/>
              <a:ext cx="646823" cy="980889"/>
            </a:xfrm>
            <a:custGeom>
              <a:avLst/>
              <a:gdLst/>
              <a:ahLst/>
              <a:cxnLst/>
              <a:rect l="l" t="t" r="r" b="b"/>
              <a:pathLst>
                <a:path w="850" h="1289">
                  <a:moveTo>
                    <a:pt x="850" y="400"/>
                  </a:moveTo>
                  <a:lnTo>
                    <a:pt x="850" y="1289"/>
                  </a:lnTo>
                  <a:lnTo>
                    <a:pt x="134" y="1289"/>
                  </a:lnTo>
                  <a:lnTo>
                    <a:pt x="0" y="63"/>
                  </a:lnTo>
                  <a:lnTo>
                    <a:pt x="571" y="0"/>
                  </a:lnTo>
                  <a:lnTo>
                    <a:pt x="850" y="400"/>
                  </a:lnTo>
                  <a:close/>
                </a:path>
              </a:pathLst>
            </a:custGeom>
            <a:solidFill>
              <a:srgbClr val="1C2F3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1393737" y="3963504"/>
              <a:ext cx="1897095" cy="1111014"/>
            </a:xfrm>
            <a:custGeom>
              <a:avLst/>
              <a:gdLst/>
              <a:ahLst/>
              <a:cxnLst/>
              <a:rect l="l" t="t" r="r" b="b"/>
              <a:pathLst>
                <a:path w="1266" h="741">
                  <a:moveTo>
                    <a:pt x="1266" y="463"/>
                  </a:moveTo>
                  <a:cubicBezTo>
                    <a:pt x="1266" y="463"/>
                    <a:pt x="970" y="111"/>
                    <a:pt x="790" y="55"/>
                  </a:cubicBezTo>
                  <a:cubicBezTo>
                    <a:pt x="611" y="0"/>
                    <a:pt x="56" y="18"/>
                    <a:pt x="56" y="18"/>
                  </a:cubicBezTo>
                  <a:cubicBezTo>
                    <a:pt x="56" y="18"/>
                    <a:pt x="0" y="278"/>
                    <a:pt x="148" y="346"/>
                  </a:cubicBezTo>
                  <a:cubicBezTo>
                    <a:pt x="296" y="414"/>
                    <a:pt x="582" y="401"/>
                    <a:pt x="631" y="426"/>
                  </a:cubicBezTo>
                  <a:cubicBezTo>
                    <a:pt x="679" y="451"/>
                    <a:pt x="976" y="741"/>
                    <a:pt x="976" y="741"/>
                  </a:cubicBezTo>
                  <a:lnTo>
                    <a:pt x="1266" y="463"/>
                  </a:lnTo>
                  <a:close/>
                </a:path>
              </a:pathLst>
            </a:custGeom>
            <a:solidFill>
              <a:srgbClr val="778495">
                <a:lumMod val="5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1348839" y="3176663"/>
              <a:ext cx="981649" cy="862938"/>
            </a:xfrm>
            <a:custGeom>
              <a:avLst/>
              <a:gdLst/>
              <a:ahLst/>
              <a:cxnLst/>
              <a:rect l="l" t="t" r="r" b="b"/>
              <a:pathLst>
                <a:path w="655" h="576">
                  <a:moveTo>
                    <a:pt x="0" y="347"/>
                  </a:moveTo>
                  <a:cubicBezTo>
                    <a:pt x="0" y="347"/>
                    <a:pt x="28" y="69"/>
                    <a:pt x="166" y="34"/>
                  </a:cubicBezTo>
                  <a:cubicBezTo>
                    <a:pt x="304" y="0"/>
                    <a:pt x="400" y="29"/>
                    <a:pt x="477" y="62"/>
                  </a:cubicBezTo>
                  <a:cubicBezTo>
                    <a:pt x="552" y="94"/>
                    <a:pt x="655" y="214"/>
                    <a:pt x="655" y="214"/>
                  </a:cubicBezTo>
                  <a:cubicBezTo>
                    <a:pt x="596" y="479"/>
                    <a:pt x="596" y="479"/>
                    <a:pt x="596" y="479"/>
                  </a:cubicBezTo>
                  <a:cubicBezTo>
                    <a:pt x="519" y="464"/>
                    <a:pt x="519" y="464"/>
                    <a:pt x="519" y="464"/>
                  </a:cubicBezTo>
                  <a:cubicBezTo>
                    <a:pt x="520" y="566"/>
                    <a:pt x="520" y="566"/>
                    <a:pt x="520" y="566"/>
                  </a:cubicBezTo>
                  <a:cubicBezTo>
                    <a:pt x="114" y="576"/>
                    <a:pt x="114" y="576"/>
                    <a:pt x="114" y="576"/>
                  </a:cubicBezTo>
                  <a:cubicBezTo>
                    <a:pt x="62" y="364"/>
                    <a:pt x="62" y="364"/>
                    <a:pt x="62" y="364"/>
                  </a:cubicBezTo>
                  <a:lnTo>
                    <a:pt x="0" y="347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>
              <a:off x="1236216" y="3985573"/>
              <a:ext cx="3088010" cy="103492"/>
            </a:xfrm>
            <a:custGeom>
              <a:avLst/>
              <a:gdLst/>
              <a:ahLst/>
              <a:cxnLst/>
              <a:rect l="l" t="t" r="r" b="b"/>
              <a:pathLst>
                <a:path w="2061" h="69">
                  <a:moveTo>
                    <a:pt x="2026" y="69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15" y="69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45" y="0"/>
                    <a:pt x="2061" y="16"/>
                    <a:pt x="2061" y="35"/>
                  </a:cubicBezTo>
                  <a:cubicBezTo>
                    <a:pt x="2061" y="54"/>
                    <a:pt x="2045" y="69"/>
                    <a:pt x="2026" y="69"/>
                  </a:cubicBezTo>
                  <a:close/>
                </a:path>
              </a:pathLst>
            </a:custGeom>
            <a:solidFill>
              <a:srgbClr val="4C222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1" name="Freeform 41"/>
            <p:cNvSpPr/>
            <p:nvPr/>
          </p:nvSpPr>
          <p:spPr>
            <a:xfrm>
              <a:off x="1353406" y="3710102"/>
              <a:ext cx="713028" cy="412445"/>
            </a:xfrm>
            <a:custGeom>
              <a:avLst/>
              <a:gdLst/>
              <a:ahLst/>
              <a:cxnLst/>
              <a:rect l="l" t="t" r="r" b="b"/>
              <a:pathLst>
                <a:path w="476" h="275">
                  <a:moveTo>
                    <a:pt x="28" y="0"/>
                  </a:moveTo>
                  <a:cubicBezTo>
                    <a:pt x="28" y="0"/>
                    <a:pt x="0" y="121"/>
                    <a:pt x="31" y="184"/>
                  </a:cubicBezTo>
                  <a:cubicBezTo>
                    <a:pt x="76" y="275"/>
                    <a:pt x="451" y="227"/>
                    <a:pt x="451" y="227"/>
                  </a:cubicBezTo>
                  <a:cubicBezTo>
                    <a:pt x="476" y="121"/>
                    <a:pt x="476" y="121"/>
                    <a:pt x="476" y="121"/>
                  </a:cubicBezTo>
                  <a:cubicBezTo>
                    <a:pt x="265" y="56"/>
                    <a:pt x="265" y="56"/>
                    <a:pt x="265" y="56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6" y="51"/>
                    <a:pt x="183" y="30"/>
                    <a:pt x="28" y="0"/>
                  </a:cubicBez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1763568" y="3096762"/>
              <a:ext cx="175784" cy="202418"/>
            </a:xfrm>
            <a:custGeom>
              <a:avLst/>
              <a:gdLst/>
              <a:ahLst/>
              <a:cxnLst/>
              <a:rect l="l" t="t" r="r" b="b"/>
              <a:pathLst>
                <a:path w="117" h="135">
                  <a:moveTo>
                    <a:pt x="12" y="0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12" y="115"/>
                    <a:pt x="63" y="126"/>
                  </a:cubicBezTo>
                  <a:cubicBezTo>
                    <a:pt x="101" y="135"/>
                    <a:pt x="115" y="128"/>
                    <a:pt x="115" y="128"/>
                  </a:cubicBezTo>
                  <a:cubicBezTo>
                    <a:pt x="116" y="83"/>
                    <a:pt x="116" y="83"/>
                    <a:pt x="116" y="83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27" y="6"/>
                    <a:pt x="27" y="6"/>
                    <a:pt x="27" y="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5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3" name="Freeform 43"/>
            <p:cNvSpPr/>
            <p:nvPr/>
          </p:nvSpPr>
          <p:spPr>
            <a:xfrm>
              <a:off x="1804660" y="3105893"/>
              <a:ext cx="134691" cy="115668"/>
            </a:xfrm>
            <a:custGeom>
              <a:avLst/>
              <a:gdLst/>
              <a:ahLst/>
              <a:cxnLst/>
              <a:rect l="l" t="t" r="r" b="b"/>
              <a:pathLst>
                <a:path w="90" h="77">
                  <a:moveTo>
                    <a:pt x="0" y="0"/>
                  </a:moveTo>
                  <a:cubicBezTo>
                    <a:pt x="0" y="2"/>
                    <a:pt x="1" y="5"/>
                    <a:pt x="2" y="9"/>
                  </a:cubicBezTo>
                  <a:cubicBezTo>
                    <a:pt x="15" y="55"/>
                    <a:pt x="67" y="72"/>
                    <a:pt x="89" y="77"/>
                  </a:cubicBezTo>
                  <a:cubicBezTo>
                    <a:pt x="90" y="33"/>
                    <a:pt x="90" y="33"/>
                    <a:pt x="9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>
              <a:off x="1684427" y="2696492"/>
              <a:ext cx="369831" cy="512893"/>
            </a:xfrm>
            <a:custGeom>
              <a:avLst/>
              <a:gdLst/>
              <a:ahLst/>
              <a:cxnLst/>
              <a:rect l="l" t="t" r="r" b="b"/>
              <a:pathLst>
                <a:path w="247" h="342">
                  <a:moveTo>
                    <a:pt x="217" y="109"/>
                  </a:moveTo>
                  <a:cubicBezTo>
                    <a:pt x="217" y="109"/>
                    <a:pt x="247" y="225"/>
                    <a:pt x="221" y="284"/>
                  </a:cubicBezTo>
                  <a:cubicBezTo>
                    <a:pt x="194" y="342"/>
                    <a:pt x="140" y="324"/>
                    <a:pt x="109" y="307"/>
                  </a:cubicBezTo>
                  <a:cubicBezTo>
                    <a:pt x="77" y="290"/>
                    <a:pt x="65" y="267"/>
                    <a:pt x="65" y="267"/>
                  </a:cubicBezTo>
                  <a:cubicBezTo>
                    <a:pt x="65" y="267"/>
                    <a:pt x="32" y="273"/>
                    <a:pt x="16" y="241"/>
                  </a:cubicBezTo>
                  <a:cubicBezTo>
                    <a:pt x="0" y="209"/>
                    <a:pt x="18" y="178"/>
                    <a:pt x="36" y="173"/>
                  </a:cubicBezTo>
                  <a:cubicBezTo>
                    <a:pt x="55" y="168"/>
                    <a:pt x="75" y="184"/>
                    <a:pt x="75" y="184"/>
                  </a:cubicBezTo>
                  <a:cubicBezTo>
                    <a:pt x="63" y="150"/>
                    <a:pt x="63" y="150"/>
                    <a:pt x="63" y="150"/>
                  </a:cubicBezTo>
                  <a:cubicBezTo>
                    <a:pt x="63" y="150"/>
                    <a:pt x="157" y="0"/>
                    <a:pt x="217" y="109"/>
                  </a:cubicBez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5" name="Freeform 45"/>
            <p:cNvSpPr/>
            <p:nvPr/>
          </p:nvSpPr>
          <p:spPr>
            <a:xfrm>
              <a:off x="1961419" y="2985660"/>
              <a:ext cx="30439" cy="81424"/>
            </a:xfrm>
            <a:custGeom>
              <a:avLst/>
              <a:gdLst/>
              <a:ahLst/>
              <a:cxnLst/>
              <a:rect l="l" t="t" r="r" b="b"/>
              <a:pathLst>
                <a:path w="20" h="54">
                  <a:moveTo>
                    <a:pt x="6" y="54"/>
                  </a:moveTo>
                  <a:cubicBezTo>
                    <a:pt x="5" y="54"/>
                    <a:pt x="5" y="53"/>
                    <a:pt x="4" y="53"/>
                  </a:cubicBezTo>
                  <a:cubicBezTo>
                    <a:pt x="3" y="52"/>
                    <a:pt x="2" y="50"/>
                    <a:pt x="3" y="49"/>
                  </a:cubicBezTo>
                  <a:cubicBezTo>
                    <a:pt x="12" y="30"/>
                    <a:pt x="1" y="6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7" y="3"/>
                    <a:pt x="20" y="30"/>
                    <a:pt x="9" y="52"/>
                  </a:cubicBezTo>
                  <a:cubicBezTo>
                    <a:pt x="8" y="53"/>
                    <a:pt x="7" y="54"/>
                    <a:pt x="6" y="54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6" name="Freeform 46"/>
            <p:cNvSpPr/>
            <p:nvPr/>
          </p:nvSpPr>
          <p:spPr>
            <a:xfrm>
              <a:off x="1735412" y="2983377"/>
              <a:ext cx="47941" cy="63922"/>
            </a:xfrm>
            <a:custGeom>
              <a:avLst/>
              <a:gdLst/>
              <a:ahLst/>
              <a:cxnLst/>
              <a:rect l="l" t="t" r="r" b="b"/>
              <a:pathLst>
                <a:path w="32" h="43">
                  <a:moveTo>
                    <a:pt x="28" y="43"/>
                  </a:moveTo>
                  <a:cubicBezTo>
                    <a:pt x="27" y="43"/>
                    <a:pt x="26" y="43"/>
                    <a:pt x="25" y="4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39"/>
                    <a:pt x="32" y="41"/>
                    <a:pt x="30" y="43"/>
                  </a:cubicBezTo>
                  <a:cubicBezTo>
                    <a:pt x="30" y="43"/>
                    <a:pt x="29" y="43"/>
                    <a:pt x="28" y="43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7" name="Freeform 47"/>
            <p:cNvSpPr/>
            <p:nvPr/>
          </p:nvSpPr>
          <p:spPr>
            <a:xfrm>
              <a:off x="1727802" y="3017621"/>
              <a:ext cx="41853" cy="10654"/>
            </a:xfrm>
            <a:custGeom>
              <a:avLst/>
              <a:gdLst/>
              <a:ahLst/>
              <a:cxnLst/>
              <a:rect l="l" t="t" r="r" b="b"/>
              <a:pathLst>
                <a:path w="28" h="7">
                  <a:moveTo>
                    <a:pt x="24" y="7"/>
                  </a:moveTo>
                  <a:cubicBezTo>
                    <a:pt x="24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5"/>
                    <a:pt x="26" y="7"/>
                    <a:pt x="24" y="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8" name="Freeform 48"/>
            <p:cNvSpPr/>
            <p:nvPr/>
          </p:nvSpPr>
          <p:spPr>
            <a:xfrm>
              <a:off x="1874669" y="3057952"/>
              <a:ext cx="70770" cy="50985"/>
            </a:xfrm>
            <a:custGeom>
              <a:avLst/>
              <a:gdLst/>
              <a:ahLst/>
              <a:cxnLst/>
              <a:rect l="l" t="t" r="r" b="b"/>
              <a:pathLst>
                <a:path w="47" h="34">
                  <a:moveTo>
                    <a:pt x="27" y="34"/>
                  </a:moveTo>
                  <a:cubicBezTo>
                    <a:pt x="23" y="34"/>
                    <a:pt x="19" y="33"/>
                    <a:pt x="15" y="30"/>
                  </a:cubicBezTo>
                  <a:cubicBezTo>
                    <a:pt x="2" y="21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6" y="22"/>
                    <a:pt x="47" y="23"/>
                    <a:pt x="47" y="24"/>
                  </a:cubicBezTo>
                  <a:cubicBezTo>
                    <a:pt x="47" y="25"/>
                    <a:pt x="47" y="27"/>
                    <a:pt x="46" y="27"/>
                  </a:cubicBezTo>
                  <a:cubicBezTo>
                    <a:pt x="45" y="28"/>
                    <a:pt x="37" y="34"/>
                    <a:pt x="27" y="34"/>
                  </a:cubicBezTo>
                  <a:close/>
                  <a:moveTo>
                    <a:pt x="9" y="10"/>
                  </a:moveTo>
                  <a:cubicBezTo>
                    <a:pt x="11" y="15"/>
                    <a:pt x="14" y="20"/>
                    <a:pt x="19" y="24"/>
                  </a:cubicBezTo>
                  <a:cubicBezTo>
                    <a:pt x="25" y="28"/>
                    <a:pt x="32" y="27"/>
                    <a:pt x="36" y="25"/>
                  </a:cubicBezTo>
                  <a:lnTo>
                    <a:pt x="9" y="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9" name="Freeform 49"/>
            <p:cNvSpPr/>
            <p:nvPr/>
          </p:nvSpPr>
          <p:spPr>
            <a:xfrm>
              <a:off x="1882279" y="2903476"/>
              <a:ext cx="55551" cy="27395"/>
            </a:xfrm>
            <a:custGeom>
              <a:avLst/>
              <a:gdLst/>
              <a:ahLst/>
              <a:cxnLst/>
              <a:rect l="l" t="t" r="r" b="b"/>
              <a:pathLst>
                <a:path w="37" h="18">
                  <a:moveTo>
                    <a:pt x="4" y="18"/>
                  </a:moveTo>
                  <a:cubicBezTo>
                    <a:pt x="3" y="18"/>
                    <a:pt x="2" y="18"/>
                    <a:pt x="2" y="18"/>
                  </a:cubicBezTo>
                  <a:cubicBezTo>
                    <a:pt x="0" y="17"/>
                    <a:pt x="0" y="14"/>
                    <a:pt x="1" y="13"/>
                  </a:cubicBezTo>
                  <a:cubicBezTo>
                    <a:pt x="10" y="0"/>
                    <a:pt x="33" y="5"/>
                    <a:pt x="34" y="5"/>
                  </a:cubicBezTo>
                  <a:cubicBezTo>
                    <a:pt x="36" y="6"/>
                    <a:pt x="37" y="8"/>
                    <a:pt x="37" y="10"/>
                  </a:cubicBezTo>
                  <a:cubicBezTo>
                    <a:pt x="36" y="11"/>
                    <a:pt x="34" y="13"/>
                    <a:pt x="32" y="12"/>
                  </a:cubicBezTo>
                  <a:cubicBezTo>
                    <a:pt x="27" y="11"/>
                    <a:pt x="12" y="9"/>
                    <a:pt x="6" y="17"/>
                  </a:cubicBezTo>
                  <a:cubicBezTo>
                    <a:pt x="6" y="18"/>
                    <a:pt x="5" y="18"/>
                    <a:pt x="4" y="18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0" name="Freeform 50"/>
            <p:cNvSpPr/>
            <p:nvPr/>
          </p:nvSpPr>
          <p:spPr>
            <a:xfrm>
              <a:off x="1979683" y="2906519"/>
              <a:ext cx="41853" cy="25873"/>
            </a:xfrm>
            <a:custGeom>
              <a:avLst/>
              <a:gdLst/>
              <a:ahLst/>
              <a:cxnLst/>
              <a:rect l="l" t="t" r="r" b="b"/>
              <a:pathLst>
                <a:path w="28" h="17">
                  <a:moveTo>
                    <a:pt x="24" y="17"/>
                  </a:moveTo>
                  <a:cubicBezTo>
                    <a:pt x="23" y="17"/>
                    <a:pt x="22" y="17"/>
                    <a:pt x="21" y="16"/>
                  </a:cubicBezTo>
                  <a:cubicBezTo>
                    <a:pt x="21" y="15"/>
                    <a:pt x="16" y="8"/>
                    <a:pt x="6" y="12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3" y="6"/>
                  </a:cubicBezTo>
                  <a:cubicBezTo>
                    <a:pt x="16" y="0"/>
                    <a:pt x="24" y="7"/>
                    <a:pt x="27" y="12"/>
                  </a:cubicBezTo>
                  <a:cubicBezTo>
                    <a:pt x="28" y="14"/>
                    <a:pt x="28" y="16"/>
                    <a:pt x="26" y="17"/>
                  </a:cubicBezTo>
                  <a:cubicBezTo>
                    <a:pt x="26" y="17"/>
                    <a:pt x="25" y="17"/>
                    <a:pt x="24" y="1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1" name="Freeform 51"/>
            <p:cNvSpPr/>
            <p:nvPr/>
          </p:nvSpPr>
          <p:spPr>
            <a:xfrm>
              <a:off x="1984249" y="4557060"/>
              <a:ext cx="638453" cy="293734"/>
            </a:xfrm>
            <a:custGeom>
              <a:avLst/>
              <a:gdLst/>
              <a:ahLst/>
              <a:cxnLst/>
              <a:rect l="l" t="t" r="r" b="b"/>
              <a:pathLst>
                <a:path w="426" h="196">
                  <a:moveTo>
                    <a:pt x="423" y="196"/>
                  </a:moveTo>
                  <a:cubicBezTo>
                    <a:pt x="422" y="196"/>
                    <a:pt x="421" y="195"/>
                    <a:pt x="420" y="194"/>
                  </a:cubicBezTo>
                  <a:cubicBezTo>
                    <a:pt x="419" y="193"/>
                    <a:pt x="280" y="43"/>
                    <a:pt x="236" y="33"/>
                  </a:cubicBezTo>
                  <a:cubicBezTo>
                    <a:pt x="191" y="23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2" y="0"/>
                    <a:pt x="192" y="16"/>
                    <a:pt x="238" y="27"/>
                  </a:cubicBezTo>
                  <a:cubicBezTo>
                    <a:pt x="284" y="37"/>
                    <a:pt x="419" y="183"/>
                    <a:pt x="425" y="190"/>
                  </a:cubicBezTo>
                  <a:cubicBezTo>
                    <a:pt x="426" y="191"/>
                    <a:pt x="426" y="193"/>
                    <a:pt x="425" y="195"/>
                  </a:cubicBezTo>
                  <a:cubicBezTo>
                    <a:pt x="424" y="195"/>
                    <a:pt x="423" y="196"/>
                    <a:pt x="423" y="196"/>
                  </a:cubicBezTo>
                  <a:close/>
                </a:path>
              </a:pathLst>
            </a:custGeom>
            <a:solidFill>
              <a:srgbClr val="E5B0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92500"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52" name="Freeform 52"/>
            <p:cNvSpPr/>
            <p:nvPr/>
          </p:nvSpPr>
          <p:spPr>
            <a:xfrm>
              <a:off x="2333533" y="4465744"/>
              <a:ext cx="80662" cy="140779"/>
            </a:xfrm>
            <a:custGeom>
              <a:avLst/>
              <a:gdLst/>
              <a:ahLst/>
              <a:cxnLst/>
              <a:rect l="l" t="t" r="r" b="b"/>
              <a:pathLst>
                <a:path w="54" h="94">
                  <a:moveTo>
                    <a:pt x="4" y="94"/>
                  </a:moveTo>
                  <a:cubicBezTo>
                    <a:pt x="4" y="94"/>
                    <a:pt x="3" y="94"/>
                    <a:pt x="3" y="94"/>
                  </a:cubicBezTo>
                  <a:cubicBezTo>
                    <a:pt x="1" y="94"/>
                    <a:pt x="0" y="92"/>
                    <a:pt x="0" y="91"/>
                  </a:cubicBezTo>
                  <a:cubicBezTo>
                    <a:pt x="1" y="78"/>
                    <a:pt x="4" y="11"/>
                    <a:pt x="20" y="2"/>
                  </a:cubicBezTo>
                  <a:cubicBezTo>
                    <a:pt x="23" y="1"/>
                    <a:pt x="26" y="0"/>
                    <a:pt x="31" y="3"/>
                  </a:cubicBezTo>
                  <a:cubicBezTo>
                    <a:pt x="54" y="19"/>
                    <a:pt x="12" y="85"/>
                    <a:pt x="7" y="93"/>
                  </a:cubicBezTo>
                  <a:cubicBezTo>
                    <a:pt x="6" y="94"/>
                    <a:pt x="5" y="94"/>
                    <a:pt x="4" y="94"/>
                  </a:cubicBezTo>
                  <a:close/>
                  <a:moveTo>
                    <a:pt x="25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15" y="12"/>
                    <a:pt x="10" y="48"/>
                    <a:pt x="8" y="78"/>
                  </a:cubicBezTo>
                  <a:cubicBezTo>
                    <a:pt x="23" y="51"/>
                    <a:pt x="39" y="16"/>
                    <a:pt x="27" y="9"/>
                  </a:cubicBezTo>
                  <a:cubicBezTo>
                    <a:pt x="26" y="8"/>
                    <a:pt x="25" y="8"/>
                    <a:pt x="25" y="8"/>
                  </a:cubicBezTo>
                  <a:close/>
                </a:path>
              </a:pathLst>
            </a:custGeom>
            <a:solidFill>
              <a:srgbClr val="E5B0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3" name="Freeform 53"/>
            <p:cNvSpPr/>
            <p:nvPr/>
          </p:nvSpPr>
          <p:spPr>
            <a:xfrm>
              <a:off x="2721627" y="4623264"/>
              <a:ext cx="332543" cy="332543"/>
            </a:xfrm>
            <a:custGeom>
              <a:avLst/>
              <a:gdLst/>
              <a:ahLst/>
              <a:cxnLst/>
              <a:rect l="l" t="t" r="r" b="b"/>
              <a:pathLst>
                <a:path w="222" h="222">
                  <a:moveTo>
                    <a:pt x="4" y="222"/>
                  </a:moveTo>
                  <a:cubicBezTo>
                    <a:pt x="3" y="222"/>
                    <a:pt x="2" y="221"/>
                    <a:pt x="2" y="221"/>
                  </a:cubicBezTo>
                  <a:cubicBezTo>
                    <a:pt x="0" y="219"/>
                    <a:pt x="0" y="217"/>
                    <a:pt x="2" y="216"/>
                  </a:cubicBezTo>
                  <a:cubicBezTo>
                    <a:pt x="216" y="1"/>
                    <a:pt x="216" y="1"/>
                    <a:pt x="216" y="1"/>
                  </a:cubicBezTo>
                  <a:cubicBezTo>
                    <a:pt x="217" y="0"/>
                    <a:pt x="219" y="0"/>
                    <a:pt x="221" y="1"/>
                  </a:cubicBezTo>
                  <a:cubicBezTo>
                    <a:pt x="222" y="2"/>
                    <a:pt x="222" y="4"/>
                    <a:pt x="221" y="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5" y="222"/>
                    <a:pt x="4" y="222"/>
                  </a:cubicBezTo>
                  <a:close/>
                </a:path>
              </a:pathLst>
            </a:custGeom>
            <a:solidFill>
              <a:srgbClr val="E5B0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4" name="Freeform 54"/>
            <p:cNvSpPr/>
            <p:nvPr/>
          </p:nvSpPr>
          <p:spPr>
            <a:xfrm>
              <a:off x="2083175" y="5324116"/>
              <a:ext cx="397225" cy="10654"/>
            </a:xfrm>
            <a:custGeom>
              <a:avLst/>
              <a:gdLst/>
              <a:ahLst/>
              <a:cxnLst/>
              <a:rect l="l" t="t" r="r" b="b"/>
              <a:pathLst>
                <a:path w="265" h="7">
                  <a:moveTo>
                    <a:pt x="26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3" y="0"/>
                    <a:pt x="265" y="2"/>
                    <a:pt x="265" y="3"/>
                  </a:cubicBezTo>
                  <a:cubicBezTo>
                    <a:pt x="265" y="5"/>
                    <a:pt x="263" y="7"/>
                    <a:pt x="261" y="7"/>
                  </a:cubicBezTo>
                  <a:close/>
                </a:path>
              </a:pathLst>
            </a:custGeom>
            <a:solidFill>
              <a:srgbClr val="E5B0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5" name="Freeform 55"/>
            <p:cNvSpPr/>
            <p:nvPr/>
          </p:nvSpPr>
          <p:spPr>
            <a:xfrm>
              <a:off x="2188188" y="5471744"/>
              <a:ext cx="909358" cy="470279"/>
            </a:xfrm>
            <a:custGeom>
              <a:avLst/>
              <a:gdLst/>
              <a:ahLst/>
              <a:cxnLst/>
              <a:rect l="l" t="t" r="r" b="b"/>
              <a:pathLst>
                <a:path w="607" h="314">
                  <a:moveTo>
                    <a:pt x="276" y="77"/>
                  </a:moveTo>
                  <a:cubicBezTo>
                    <a:pt x="276" y="77"/>
                    <a:pt x="263" y="6"/>
                    <a:pt x="230" y="3"/>
                  </a:cubicBezTo>
                  <a:cubicBezTo>
                    <a:pt x="196" y="0"/>
                    <a:pt x="149" y="77"/>
                    <a:pt x="149" y="77"/>
                  </a:cubicBezTo>
                  <a:cubicBezTo>
                    <a:pt x="149" y="77"/>
                    <a:pt x="19" y="67"/>
                    <a:pt x="9" y="77"/>
                  </a:cubicBezTo>
                  <a:cubicBezTo>
                    <a:pt x="0" y="87"/>
                    <a:pt x="0" y="307"/>
                    <a:pt x="9" y="311"/>
                  </a:cubicBezTo>
                  <a:cubicBezTo>
                    <a:pt x="19" y="314"/>
                    <a:pt x="558" y="314"/>
                    <a:pt x="583" y="311"/>
                  </a:cubicBezTo>
                  <a:cubicBezTo>
                    <a:pt x="607" y="307"/>
                    <a:pt x="572" y="194"/>
                    <a:pt x="524" y="174"/>
                  </a:cubicBezTo>
                  <a:cubicBezTo>
                    <a:pt x="476" y="154"/>
                    <a:pt x="423" y="153"/>
                    <a:pt x="423" y="153"/>
                  </a:cubicBezTo>
                  <a:lnTo>
                    <a:pt x="276" y="77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6" name="Freeform 56"/>
            <p:cNvSpPr/>
            <p:nvPr/>
          </p:nvSpPr>
          <p:spPr>
            <a:xfrm>
              <a:off x="3013078" y="4688708"/>
              <a:ext cx="904030" cy="647584"/>
            </a:xfrm>
            <a:custGeom>
              <a:avLst/>
              <a:gdLst/>
              <a:ahLst/>
              <a:cxnLst/>
              <a:rect l="l" t="t" r="r" b="b"/>
              <a:pathLst>
                <a:path w="603" h="432">
                  <a:moveTo>
                    <a:pt x="206" y="85"/>
                  </a:moveTo>
                  <a:cubicBezTo>
                    <a:pt x="206" y="85"/>
                    <a:pt x="153" y="38"/>
                    <a:pt x="126" y="55"/>
                  </a:cubicBezTo>
                  <a:cubicBezTo>
                    <a:pt x="98" y="72"/>
                    <a:pt x="109" y="162"/>
                    <a:pt x="109" y="162"/>
                  </a:cubicBezTo>
                  <a:cubicBezTo>
                    <a:pt x="109" y="162"/>
                    <a:pt x="2" y="231"/>
                    <a:pt x="1" y="245"/>
                  </a:cubicBezTo>
                  <a:cubicBezTo>
                    <a:pt x="0" y="258"/>
                    <a:pt x="136" y="432"/>
                    <a:pt x="145" y="430"/>
                  </a:cubicBezTo>
                  <a:cubicBezTo>
                    <a:pt x="154" y="427"/>
                    <a:pt x="569" y="104"/>
                    <a:pt x="586" y="87"/>
                  </a:cubicBezTo>
                  <a:cubicBezTo>
                    <a:pt x="603" y="69"/>
                    <a:pt x="506" y="0"/>
                    <a:pt x="457" y="14"/>
                  </a:cubicBezTo>
                  <a:cubicBezTo>
                    <a:pt x="407" y="27"/>
                    <a:pt x="367" y="58"/>
                    <a:pt x="367" y="58"/>
                  </a:cubicBezTo>
                  <a:lnTo>
                    <a:pt x="206" y="85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7" name="Freeform 57"/>
            <p:cNvSpPr/>
            <p:nvPr/>
          </p:nvSpPr>
          <p:spPr>
            <a:xfrm>
              <a:off x="2051214" y="3934588"/>
              <a:ext cx="981649" cy="54029"/>
            </a:xfrm>
            <a:custGeom>
              <a:avLst/>
              <a:gdLst/>
              <a:ahLst/>
              <a:cxnLst/>
              <a:rect l="l" t="t" r="r" b="b"/>
              <a:pathLst>
                <a:path w="655" h="36">
                  <a:moveTo>
                    <a:pt x="18" y="36"/>
                  </a:moveTo>
                  <a:cubicBezTo>
                    <a:pt x="637" y="36"/>
                    <a:pt x="637" y="36"/>
                    <a:pt x="637" y="36"/>
                  </a:cubicBezTo>
                  <a:cubicBezTo>
                    <a:pt x="647" y="36"/>
                    <a:pt x="655" y="28"/>
                    <a:pt x="655" y="18"/>
                  </a:cubicBezTo>
                  <a:cubicBezTo>
                    <a:pt x="655" y="8"/>
                    <a:pt x="647" y="0"/>
                    <a:pt x="63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lose/>
                </a:path>
              </a:pathLst>
            </a:custGeom>
            <a:solidFill>
              <a:srgbClr val="CC232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8" name="Freeform 58"/>
            <p:cNvSpPr/>
            <p:nvPr/>
          </p:nvSpPr>
          <p:spPr>
            <a:xfrm>
              <a:off x="1998707" y="3891213"/>
              <a:ext cx="430708" cy="319607"/>
            </a:xfrm>
            <a:custGeom>
              <a:avLst/>
              <a:gdLst/>
              <a:ahLst/>
              <a:cxnLst/>
              <a:rect l="l" t="t" r="r" b="b"/>
              <a:pathLst>
                <a:path w="287" h="213">
                  <a:moveTo>
                    <a:pt x="45" y="0"/>
                  </a:moveTo>
                  <a:cubicBezTo>
                    <a:pt x="45" y="0"/>
                    <a:pt x="106" y="10"/>
                    <a:pt x="143" y="20"/>
                  </a:cubicBezTo>
                  <a:cubicBezTo>
                    <a:pt x="179" y="31"/>
                    <a:pt x="236" y="44"/>
                    <a:pt x="260" y="38"/>
                  </a:cubicBezTo>
                  <a:cubicBezTo>
                    <a:pt x="284" y="31"/>
                    <a:pt x="287" y="41"/>
                    <a:pt x="281" y="55"/>
                  </a:cubicBezTo>
                  <a:cubicBezTo>
                    <a:pt x="274" y="70"/>
                    <a:pt x="246" y="77"/>
                    <a:pt x="246" y="77"/>
                  </a:cubicBezTo>
                  <a:cubicBezTo>
                    <a:pt x="246" y="77"/>
                    <a:pt x="275" y="194"/>
                    <a:pt x="264" y="203"/>
                  </a:cubicBezTo>
                  <a:cubicBezTo>
                    <a:pt x="253" y="213"/>
                    <a:pt x="220" y="176"/>
                    <a:pt x="220" y="176"/>
                  </a:cubicBezTo>
                  <a:cubicBezTo>
                    <a:pt x="220" y="176"/>
                    <a:pt x="213" y="184"/>
                    <a:pt x="205" y="185"/>
                  </a:cubicBezTo>
                  <a:cubicBezTo>
                    <a:pt x="196" y="187"/>
                    <a:pt x="183" y="181"/>
                    <a:pt x="183" y="181"/>
                  </a:cubicBezTo>
                  <a:cubicBezTo>
                    <a:pt x="183" y="181"/>
                    <a:pt x="180" y="192"/>
                    <a:pt x="164" y="195"/>
                  </a:cubicBezTo>
                  <a:cubicBezTo>
                    <a:pt x="149" y="198"/>
                    <a:pt x="139" y="189"/>
                    <a:pt x="139" y="189"/>
                  </a:cubicBezTo>
                  <a:cubicBezTo>
                    <a:pt x="139" y="189"/>
                    <a:pt x="130" y="209"/>
                    <a:pt x="120" y="205"/>
                  </a:cubicBezTo>
                  <a:cubicBezTo>
                    <a:pt x="110" y="200"/>
                    <a:pt x="64" y="187"/>
                    <a:pt x="67" y="173"/>
                  </a:cubicBezTo>
                  <a:cubicBezTo>
                    <a:pt x="69" y="159"/>
                    <a:pt x="107" y="162"/>
                    <a:pt x="107" y="162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2" y="139"/>
                    <a:pt x="73" y="169"/>
                    <a:pt x="36" y="149"/>
                  </a:cubicBezTo>
                  <a:cubicBezTo>
                    <a:pt x="0" y="128"/>
                    <a:pt x="3" y="77"/>
                    <a:pt x="3" y="77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59" name="Freeform 59"/>
            <p:cNvSpPr/>
            <p:nvPr/>
          </p:nvSpPr>
          <p:spPr>
            <a:xfrm>
              <a:off x="2310704" y="3999270"/>
              <a:ext cx="66205" cy="160564"/>
            </a:xfrm>
            <a:custGeom>
              <a:avLst/>
              <a:gdLst/>
              <a:ahLst/>
              <a:cxnLst/>
              <a:rect l="l" t="t" r="r" b="b"/>
              <a:pathLst>
                <a:path w="44" h="107">
                  <a:moveTo>
                    <a:pt x="12" y="107"/>
                  </a:moveTo>
                  <a:cubicBezTo>
                    <a:pt x="11" y="107"/>
                    <a:pt x="10" y="107"/>
                    <a:pt x="10" y="106"/>
                  </a:cubicBezTo>
                  <a:cubicBezTo>
                    <a:pt x="8" y="105"/>
                    <a:pt x="8" y="103"/>
                    <a:pt x="9" y="102"/>
                  </a:cubicBezTo>
                  <a:cubicBezTo>
                    <a:pt x="36" y="69"/>
                    <a:pt x="1" y="6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9" y="5"/>
                    <a:pt x="44" y="70"/>
                    <a:pt x="14" y="106"/>
                  </a:cubicBezTo>
                  <a:cubicBezTo>
                    <a:pt x="14" y="107"/>
                    <a:pt x="13" y="107"/>
                    <a:pt x="12" y="10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0" name="Freeform 60"/>
            <p:cNvSpPr/>
            <p:nvPr/>
          </p:nvSpPr>
          <p:spPr>
            <a:xfrm>
              <a:off x="2267329" y="4074606"/>
              <a:ext cx="37287" cy="94360"/>
            </a:xfrm>
            <a:custGeom>
              <a:avLst/>
              <a:gdLst/>
              <a:ahLst/>
              <a:cxnLst/>
              <a:rect l="l" t="t" r="r" b="b"/>
              <a:pathLst>
                <a:path w="25" h="63">
                  <a:moveTo>
                    <a:pt x="4" y="63"/>
                  </a:moveTo>
                  <a:cubicBezTo>
                    <a:pt x="3" y="63"/>
                    <a:pt x="3" y="62"/>
                    <a:pt x="2" y="62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18" y="37"/>
                    <a:pt x="5" y="6"/>
                    <a:pt x="5" y="5"/>
                  </a:cubicBezTo>
                  <a:cubicBezTo>
                    <a:pt x="5" y="3"/>
                    <a:pt x="5" y="1"/>
                    <a:pt x="7" y="1"/>
                  </a:cubicBezTo>
                  <a:cubicBezTo>
                    <a:pt x="9" y="0"/>
                    <a:pt x="11" y="1"/>
                    <a:pt x="12" y="3"/>
                  </a:cubicBezTo>
                  <a:cubicBezTo>
                    <a:pt x="12" y="4"/>
                    <a:pt x="25" y="38"/>
                    <a:pt x="7" y="61"/>
                  </a:cubicBezTo>
                  <a:cubicBezTo>
                    <a:pt x="6" y="62"/>
                    <a:pt x="5" y="63"/>
                    <a:pt x="4" y="63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1" name="Freeform 61"/>
            <p:cNvSpPr/>
            <p:nvPr/>
          </p:nvSpPr>
          <p:spPr>
            <a:xfrm>
              <a:off x="2201125" y="4098196"/>
              <a:ext cx="38809" cy="82185"/>
            </a:xfrm>
            <a:custGeom>
              <a:avLst/>
              <a:gdLst/>
              <a:ahLst/>
              <a:cxnLst/>
              <a:rect l="l" t="t" r="r" b="b"/>
              <a:pathLst>
                <a:path w="26" h="55">
                  <a:moveTo>
                    <a:pt x="4" y="55"/>
                  </a:moveTo>
                  <a:cubicBezTo>
                    <a:pt x="3" y="55"/>
                    <a:pt x="2" y="54"/>
                    <a:pt x="1" y="54"/>
                  </a:cubicBezTo>
                  <a:cubicBezTo>
                    <a:pt x="0" y="52"/>
                    <a:pt x="0" y="50"/>
                    <a:pt x="2" y="49"/>
                  </a:cubicBezTo>
                  <a:cubicBezTo>
                    <a:pt x="19" y="35"/>
                    <a:pt x="17" y="4"/>
                    <a:pt x="17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1" y="0"/>
                    <a:pt x="23" y="2"/>
                    <a:pt x="23" y="3"/>
                  </a:cubicBezTo>
                  <a:cubicBezTo>
                    <a:pt x="24" y="5"/>
                    <a:pt x="26" y="38"/>
                    <a:pt x="6" y="54"/>
                  </a:cubicBezTo>
                  <a:cubicBezTo>
                    <a:pt x="5" y="55"/>
                    <a:pt x="5" y="55"/>
                    <a:pt x="4" y="55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2" name="AutoShape 62"/>
            <p:cNvSpPr/>
            <p:nvPr/>
          </p:nvSpPr>
          <p:spPr>
            <a:xfrm>
              <a:off x="2468224" y="2943807"/>
              <a:ext cx="235139" cy="307431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63" name="AutoShape 63"/>
            <p:cNvSpPr/>
            <p:nvPr/>
          </p:nvSpPr>
          <p:spPr>
            <a:xfrm>
              <a:off x="2468224" y="2930871"/>
              <a:ext cx="235139" cy="2663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4" name="Freeform 64"/>
            <p:cNvSpPr/>
            <p:nvPr/>
          </p:nvSpPr>
          <p:spPr>
            <a:xfrm>
              <a:off x="2379952" y="3000879"/>
              <a:ext cx="176545" cy="226768"/>
            </a:xfrm>
            <a:custGeom>
              <a:avLst/>
              <a:gdLst/>
              <a:ahLst/>
              <a:cxnLst/>
              <a:rect l="l" t="t" r="r" b="b"/>
              <a:pathLst>
                <a:path w="118" h="151">
                  <a:moveTo>
                    <a:pt x="0" y="75"/>
                  </a:moveTo>
                  <a:cubicBezTo>
                    <a:pt x="0" y="34"/>
                    <a:pt x="27" y="0"/>
                    <a:pt x="59" y="0"/>
                  </a:cubicBezTo>
                  <a:cubicBezTo>
                    <a:pt x="92" y="0"/>
                    <a:pt x="118" y="34"/>
                    <a:pt x="118" y="75"/>
                  </a:cubicBezTo>
                  <a:cubicBezTo>
                    <a:pt x="118" y="117"/>
                    <a:pt x="92" y="151"/>
                    <a:pt x="59" y="151"/>
                  </a:cubicBezTo>
                  <a:cubicBezTo>
                    <a:pt x="27" y="151"/>
                    <a:pt x="0" y="117"/>
                    <a:pt x="0" y="75"/>
                  </a:cubicBezTo>
                  <a:close/>
                  <a:moveTo>
                    <a:pt x="14" y="75"/>
                  </a:moveTo>
                  <a:cubicBezTo>
                    <a:pt x="14" y="110"/>
                    <a:pt x="34" y="137"/>
                    <a:pt x="59" y="137"/>
                  </a:cubicBezTo>
                  <a:cubicBezTo>
                    <a:pt x="84" y="137"/>
                    <a:pt x="104" y="110"/>
                    <a:pt x="104" y="75"/>
                  </a:cubicBezTo>
                  <a:cubicBezTo>
                    <a:pt x="104" y="41"/>
                    <a:pt x="84" y="13"/>
                    <a:pt x="59" y="13"/>
                  </a:cubicBezTo>
                  <a:cubicBezTo>
                    <a:pt x="34" y="13"/>
                    <a:pt x="14" y="41"/>
                    <a:pt x="14" y="75"/>
                  </a:cubicBez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5" name="Freeform 65"/>
            <p:cNvSpPr/>
            <p:nvPr/>
          </p:nvSpPr>
          <p:spPr>
            <a:xfrm>
              <a:off x="2366255" y="3062518"/>
              <a:ext cx="143823" cy="313519"/>
            </a:xfrm>
            <a:custGeom>
              <a:avLst/>
              <a:gdLst/>
              <a:ahLst/>
              <a:cxnLst/>
              <a:rect l="l" t="t" r="r" b="b"/>
              <a:pathLst>
                <a:path w="96" h="209">
                  <a:moveTo>
                    <a:pt x="14" y="130"/>
                  </a:moveTo>
                  <a:cubicBezTo>
                    <a:pt x="14" y="130"/>
                    <a:pt x="0" y="41"/>
                    <a:pt x="7" y="24"/>
                  </a:cubicBezTo>
                  <a:cubicBezTo>
                    <a:pt x="16" y="0"/>
                    <a:pt x="68" y="0"/>
                    <a:pt x="68" y="0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96" y="95"/>
                    <a:pt x="84" y="152"/>
                  </a:cubicBezTo>
                  <a:cubicBezTo>
                    <a:pt x="71" y="209"/>
                    <a:pt x="14" y="130"/>
                    <a:pt x="14" y="130"/>
                  </a:cubicBez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66" name="Freeform 66"/>
            <p:cNvSpPr/>
            <p:nvPr/>
          </p:nvSpPr>
          <p:spPr>
            <a:xfrm>
              <a:off x="2519209" y="2994791"/>
              <a:ext cx="269383" cy="270144"/>
            </a:xfrm>
            <a:custGeom>
              <a:avLst/>
              <a:gdLst/>
              <a:ahLst/>
              <a:cxnLst/>
              <a:rect l="l" t="t" r="r" b="b"/>
              <a:pathLst>
                <a:path w="180" h="180">
                  <a:moveTo>
                    <a:pt x="22" y="50"/>
                  </a:moveTo>
                  <a:cubicBezTo>
                    <a:pt x="27" y="44"/>
                    <a:pt x="34" y="39"/>
                    <a:pt x="42" y="35"/>
                  </a:cubicBezTo>
                  <a:cubicBezTo>
                    <a:pt x="67" y="23"/>
                    <a:pt x="144" y="0"/>
                    <a:pt x="162" y="24"/>
                  </a:cubicBezTo>
                  <a:cubicBezTo>
                    <a:pt x="180" y="47"/>
                    <a:pt x="137" y="60"/>
                    <a:pt x="137" y="60"/>
                  </a:cubicBezTo>
                  <a:cubicBezTo>
                    <a:pt x="137" y="60"/>
                    <a:pt x="174" y="56"/>
                    <a:pt x="168" y="82"/>
                  </a:cubicBezTo>
                  <a:cubicBezTo>
                    <a:pt x="163" y="103"/>
                    <a:pt x="140" y="107"/>
                    <a:pt x="140" y="107"/>
                  </a:cubicBezTo>
                  <a:cubicBezTo>
                    <a:pt x="140" y="107"/>
                    <a:pt x="178" y="106"/>
                    <a:pt x="160" y="135"/>
                  </a:cubicBezTo>
                  <a:cubicBezTo>
                    <a:pt x="142" y="165"/>
                    <a:pt x="60" y="180"/>
                    <a:pt x="32" y="175"/>
                  </a:cubicBezTo>
                  <a:cubicBezTo>
                    <a:pt x="4" y="170"/>
                    <a:pt x="30" y="136"/>
                    <a:pt x="30" y="136"/>
                  </a:cubicBezTo>
                  <a:cubicBezTo>
                    <a:pt x="30" y="136"/>
                    <a:pt x="0" y="126"/>
                    <a:pt x="2" y="109"/>
                  </a:cubicBezTo>
                  <a:cubicBezTo>
                    <a:pt x="5" y="92"/>
                    <a:pt x="30" y="88"/>
                    <a:pt x="30" y="88"/>
                  </a:cubicBezTo>
                  <a:cubicBezTo>
                    <a:pt x="30" y="88"/>
                    <a:pt x="4" y="74"/>
                    <a:pt x="22" y="50"/>
                  </a:cubicBez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85000"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67" name="Freeform 67"/>
            <p:cNvSpPr/>
            <p:nvPr/>
          </p:nvSpPr>
          <p:spPr>
            <a:xfrm>
              <a:off x="2573238" y="3079259"/>
              <a:ext cx="156760" cy="52506"/>
            </a:xfrm>
            <a:custGeom>
              <a:avLst/>
              <a:gdLst/>
              <a:ahLst/>
              <a:cxnLst/>
              <a:rect l="l" t="t" r="r" b="b"/>
              <a:pathLst>
                <a:path w="105" h="35">
                  <a:moveTo>
                    <a:pt x="3" y="35"/>
                  </a:moveTo>
                  <a:cubicBezTo>
                    <a:pt x="2" y="35"/>
                    <a:pt x="0" y="34"/>
                    <a:pt x="0" y="32"/>
                  </a:cubicBezTo>
                  <a:cubicBezTo>
                    <a:pt x="0" y="31"/>
                    <a:pt x="1" y="29"/>
                    <a:pt x="2" y="28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102" y="0"/>
                    <a:pt x="104" y="1"/>
                    <a:pt x="105" y="3"/>
                  </a:cubicBezTo>
                  <a:cubicBezTo>
                    <a:pt x="105" y="5"/>
                    <a:pt x="104" y="7"/>
                    <a:pt x="102" y="7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3" y="35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8" name="Freeform 68"/>
            <p:cNvSpPr/>
            <p:nvPr/>
          </p:nvSpPr>
          <p:spPr>
            <a:xfrm>
              <a:off x="2574760" y="3149268"/>
              <a:ext cx="159803" cy="50985"/>
            </a:xfrm>
            <a:custGeom>
              <a:avLst/>
              <a:gdLst/>
              <a:ahLst/>
              <a:cxnLst/>
              <a:rect l="l" t="t" r="r" b="b"/>
              <a:pathLst>
                <a:path w="107" h="34">
                  <a:moveTo>
                    <a:pt x="4" y="34"/>
                  </a:moveTo>
                  <a:cubicBezTo>
                    <a:pt x="3" y="34"/>
                    <a:pt x="1" y="33"/>
                    <a:pt x="1" y="31"/>
                  </a:cubicBezTo>
                  <a:cubicBezTo>
                    <a:pt x="0" y="29"/>
                    <a:pt x="2" y="28"/>
                    <a:pt x="3" y="27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4" y="0"/>
                    <a:pt x="106" y="1"/>
                    <a:pt x="106" y="3"/>
                  </a:cubicBezTo>
                  <a:cubicBezTo>
                    <a:pt x="107" y="5"/>
                    <a:pt x="106" y="7"/>
                    <a:pt x="104" y="7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4" y="34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9" name="Freeform 69"/>
            <p:cNvSpPr/>
            <p:nvPr/>
          </p:nvSpPr>
          <p:spPr>
            <a:xfrm>
              <a:off x="2462137" y="3146224"/>
              <a:ext cx="60117" cy="148389"/>
            </a:xfrm>
            <a:custGeom>
              <a:avLst/>
              <a:gdLst/>
              <a:ahLst/>
              <a:cxnLst/>
              <a:rect l="l" t="t" r="r" b="b"/>
              <a:pathLst>
                <a:path w="40" h="99">
                  <a:moveTo>
                    <a:pt x="20" y="99"/>
                  </a:moveTo>
                  <a:cubicBezTo>
                    <a:pt x="19" y="99"/>
                    <a:pt x="19" y="99"/>
                    <a:pt x="18" y="99"/>
                  </a:cubicBezTo>
                  <a:cubicBezTo>
                    <a:pt x="17" y="99"/>
                    <a:pt x="16" y="97"/>
                    <a:pt x="16" y="95"/>
                  </a:cubicBezTo>
                  <a:cubicBezTo>
                    <a:pt x="32" y="52"/>
                    <a:pt x="2" y="7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8" y="4"/>
                    <a:pt x="40" y="51"/>
                    <a:pt x="23" y="97"/>
                  </a:cubicBezTo>
                  <a:cubicBezTo>
                    <a:pt x="22" y="99"/>
                    <a:pt x="21" y="99"/>
                    <a:pt x="20" y="99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0" name="Freeform 70"/>
            <p:cNvSpPr/>
            <p:nvPr/>
          </p:nvSpPr>
          <p:spPr>
            <a:xfrm>
              <a:off x="1744544" y="3212429"/>
              <a:ext cx="212310" cy="85229"/>
            </a:xfrm>
            <a:custGeom>
              <a:avLst/>
              <a:gdLst/>
              <a:ahLst/>
              <a:cxnLst/>
              <a:rect l="l" t="t" r="r" b="b"/>
              <a:pathLst>
                <a:path w="142" h="57">
                  <a:moveTo>
                    <a:pt x="120" y="57"/>
                  </a:moveTo>
                  <a:cubicBezTo>
                    <a:pt x="108" y="57"/>
                    <a:pt x="91" y="56"/>
                    <a:pt x="66" y="50"/>
                  </a:cubicBezTo>
                  <a:cubicBezTo>
                    <a:pt x="15" y="39"/>
                    <a:pt x="1" y="7"/>
                    <a:pt x="1" y="5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6" y="1"/>
                    <a:pt x="7" y="3"/>
                  </a:cubicBezTo>
                  <a:cubicBezTo>
                    <a:pt x="7" y="3"/>
                    <a:pt x="20" y="33"/>
                    <a:pt x="68" y="44"/>
                  </a:cubicBezTo>
                  <a:cubicBezTo>
                    <a:pt x="116" y="54"/>
                    <a:pt x="137" y="49"/>
                    <a:pt x="138" y="49"/>
                  </a:cubicBezTo>
                  <a:cubicBezTo>
                    <a:pt x="140" y="48"/>
                    <a:pt x="141" y="49"/>
                    <a:pt x="142" y="51"/>
                  </a:cubicBezTo>
                  <a:cubicBezTo>
                    <a:pt x="142" y="53"/>
                    <a:pt x="141" y="55"/>
                    <a:pt x="140" y="55"/>
                  </a:cubicBezTo>
                  <a:cubicBezTo>
                    <a:pt x="139" y="55"/>
                    <a:pt x="133" y="57"/>
                    <a:pt x="120" y="57"/>
                  </a:cubicBezTo>
                  <a:close/>
                </a:path>
              </a:pathLst>
            </a:custGeom>
            <a:solidFill>
              <a:srgbClr val="1C2F3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1" name="Freeform 71"/>
            <p:cNvSpPr/>
            <p:nvPr/>
          </p:nvSpPr>
          <p:spPr>
            <a:xfrm>
              <a:off x="1901303" y="2936197"/>
              <a:ext cx="27395" cy="57073"/>
            </a:xfrm>
            <a:custGeom>
              <a:avLst/>
              <a:gdLst/>
              <a:ahLst/>
              <a:cxnLst/>
              <a:rect l="l" t="t" r="r" b="b"/>
              <a:pathLst>
                <a:path w="18" h="38">
                  <a:moveTo>
                    <a:pt x="3" y="38"/>
                  </a:moveTo>
                  <a:cubicBezTo>
                    <a:pt x="1" y="38"/>
                    <a:pt x="0" y="37"/>
                    <a:pt x="0" y="3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2"/>
                    <a:pt x="1" y="1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0"/>
                    <a:pt x="15" y="0"/>
                    <a:pt x="16" y="2"/>
                  </a:cubicBezTo>
                  <a:cubicBezTo>
                    <a:pt x="18" y="3"/>
                    <a:pt x="18" y="5"/>
                    <a:pt x="16" y="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7"/>
                    <a:pt x="5" y="38"/>
                    <a:pt x="3" y="38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2" name="Freeform 72"/>
            <p:cNvSpPr/>
            <p:nvPr/>
          </p:nvSpPr>
          <p:spPr>
            <a:xfrm>
              <a:off x="1993380" y="2943807"/>
              <a:ext cx="23590" cy="57073"/>
            </a:xfrm>
            <a:custGeom>
              <a:avLst/>
              <a:gdLst/>
              <a:ahLst/>
              <a:cxnLst/>
              <a:rect l="l" t="t" r="r" b="b"/>
              <a:pathLst>
                <a:path w="16" h="38">
                  <a:moveTo>
                    <a:pt x="3" y="38"/>
                  </a:moveTo>
                  <a:cubicBezTo>
                    <a:pt x="1" y="38"/>
                    <a:pt x="0" y="36"/>
                    <a:pt x="0" y="3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16" y="2"/>
                    <a:pt x="16" y="4"/>
                    <a:pt x="15" y="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5" y="38"/>
                    <a:pt x="3" y="38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3" name="Freeform 73"/>
            <p:cNvSpPr/>
            <p:nvPr/>
          </p:nvSpPr>
          <p:spPr>
            <a:xfrm>
              <a:off x="1685949" y="2756609"/>
              <a:ext cx="356894" cy="241227"/>
            </a:xfrm>
            <a:custGeom>
              <a:avLst/>
              <a:gdLst/>
              <a:ahLst/>
              <a:cxnLst/>
              <a:rect l="l" t="t" r="r" b="b"/>
              <a:pathLst>
                <a:path w="238" h="161">
                  <a:moveTo>
                    <a:pt x="73" y="161"/>
                  </a:moveTo>
                  <a:cubicBezTo>
                    <a:pt x="73" y="161"/>
                    <a:pt x="108" y="148"/>
                    <a:pt x="124" y="124"/>
                  </a:cubicBezTo>
                  <a:cubicBezTo>
                    <a:pt x="140" y="100"/>
                    <a:pt x="139" y="76"/>
                    <a:pt x="139" y="76"/>
                  </a:cubicBezTo>
                  <a:cubicBezTo>
                    <a:pt x="139" y="76"/>
                    <a:pt x="158" y="93"/>
                    <a:pt x="188" y="92"/>
                  </a:cubicBezTo>
                  <a:cubicBezTo>
                    <a:pt x="217" y="92"/>
                    <a:pt x="238" y="65"/>
                    <a:pt x="235" y="41"/>
                  </a:cubicBezTo>
                  <a:cubicBezTo>
                    <a:pt x="234" y="29"/>
                    <a:pt x="213" y="31"/>
                    <a:pt x="213" y="31"/>
                  </a:cubicBezTo>
                  <a:cubicBezTo>
                    <a:pt x="213" y="31"/>
                    <a:pt x="195" y="0"/>
                    <a:pt x="157" y="0"/>
                  </a:cubicBezTo>
                  <a:cubicBezTo>
                    <a:pt x="120" y="0"/>
                    <a:pt x="108" y="21"/>
                    <a:pt x="108" y="21"/>
                  </a:cubicBezTo>
                  <a:cubicBezTo>
                    <a:pt x="108" y="21"/>
                    <a:pt x="78" y="16"/>
                    <a:pt x="54" y="30"/>
                  </a:cubicBezTo>
                  <a:cubicBezTo>
                    <a:pt x="29" y="43"/>
                    <a:pt x="25" y="76"/>
                    <a:pt x="25" y="76"/>
                  </a:cubicBezTo>
                  <a:cubicBezTo>
                    <a:pt x="25" y="76"/>
                    <a:pt x="6" y="83"/>
                    <a:pt x="3" y="101"/>
                  </a:cubicBezTo>
                  <a:cubicBezTo>
                    <a:pt x="0" y="118"/>
                    <a:pt x="13" y="154"/>
                    <a:pt x="13" y="154"/>
                  </a:cubicBezTo>
                  <a:cubicBezTo>
                    <a:pt x="13" y="154"/>
                    <a:pt x="44" y="120"/>
                    <a:pt x="73" y="161"/>
                  </a:cubicBezTo>
                  <a:close/>
                </a:path>
              </a:pathLst>
            </a:custGeom>
            <a:solidFill>
              <a:srgbClr val="361B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4" name="Freeform 74"/>
            <p:cNvSpPr/>
            <p:nvPr/>
          </p:nvSpPr>
          <p:spPr>
            <a:xfrm>
              <a:off x="2089263" y="3407237"/>
              <a:ext cx="74575" cy="488542"/>
            </a:xfrm>
            <a:custGeom>
              <a:avLst/>
              <a:gdLst/>
              <a:ahLst/>
              <a:cxnLst/>
              <a:rect l="l" t="t" r="r" b="b"/>
              <a:pathLst>
                <a:path w="50" h="326">
                  <a:moveTo>
                    <a:pt x="23" y="326"/>
                  </a:moveTo>
                  <a:cubicBezTo>
                    <a:pt x="21" y="326"/>
                    <a:pt x="20" y="325"/>
                    <a:pt x="20" y="323"/>
                  </a:cubicBezTo>
                  <a:cubicBezTo>
                    <a:pt x="20" y="229"/>
                    <a:pt x="20" y="229"/>
                    <a:pt x="20" y="229"/>
                  </a:cubicBezTo>
                  <a:cubicBezTo>
                    <a:pt x="20" y="229"/>
                    <a:pt x="20" y="229"/>
                    <a:pt x="20" y="228"/>
                  </a:cubicBezTo>
                  <a:cubicBezTo>
                    <a:pt x="20" y="228"/>
                    <a:pt x="33" y="188"/>
                    <a:pt x="38" y="130"/>
                  </a:cubicBezTo>
                  <a:cubicBezTo>
                    <a:pt x="43" y="73"/>
                    <a:pt x="2" y="6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9" y="5"/>
                    <a:pt x="50" y="72"/>
                    <a:pt x="45" y="131"/>
                  </a:cubicBezTo>
                  <a:cubicBezTo>
                    <a:pt x="41" y="186"/>
                    <a:pt x="28" y="225"/>
                    <a:pt x="27" y="230"/>
                  </a:cubicBezTo>
                  <a:cubicBezTo>
                    <a:pt x="27" y="323"/>
                    <a:pt x="27" y="323"/>
                    <a:pt x="27" y="323"/>
                  </a:cubicBezTo>
                  <a:cubicBezTo>
                    <a:pt x="27" y="325"/>
                    <a:pt x="25" y="326"/>
                    <a:pt x="23" y="326"/>
                  </a:cubicBezTo>
                  <a:close/>
                </a:path>
              </a:pathLst>
            </a:custGeom>
            <a:solidFill>
              <a:srgbClr val="1C2F3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5" name="Freeform 75"/>
            <p:cNvSpPr/>
            <p:nvPr/>
          </p:nvSpPr>
          <p:spPr>
            <a:xfrm>
              <a:off x="1739978" y="3657595"/>
              <a:ext cx="52506" cy="134691"/>
            </a:xfrm>
            <a:custGeom>
              <a:avLst/>
              <a:gdLst/>
              <a:ahLst/>
              <a:cxnLst/>
              <a:rect l="l" t="t" r="r" b="b"/>
              <a:pathLst>
                <a:path w="35" h="90">
                  <a:moveTo>
                    <a:pt x="8" y="90"/>
                  </a:moveTo>
                  <a:cubicBezTo>
                    <a:pt x="6" y="90"/>
                    <a:pt x="4" y="88"/>
                    <a:pt x="4" y="87"/>
                  </a:cubicBezTo>
                  <a:cubicBezTo>
                    <a:pt x="2" y="57"/>
                    <a:pt x="0" y="7"/>
                    <a:pt x="11" y="2"/>
                  </a:cubicBezTo>
                  <a:cubicBezTo>
                    <a:pt x="12" y="1"/>
                    <a:pt x="15" y="0"/>
                    <a:pt x="19" y="3"/>
                  </a:cubicBezTo>
                  <a:cubicBezTo>
                    <a:pt x="35" y="19"/>
                    <a:pt x="14" y="81"/>
                    <a:pt x="11" y="88"/>
                  </a:cubicBezTo>
                  <a:cubicBezTo>
                    <a:pt x="11" y="89"/>
                    <a:pt x="9" y="90"/>
                    <a:pt x="8" y="90"/>
                  </a:cubicBezTo>
                  <a:close/>
                  <a:moveTo>
                    <a:pt x="13" y="8"/>
                  </a:moveTo>
                  <a:cubicBezTo>
                    <a:pt x="10" y="11"/>
                    <a:pt x="9" y="38"/>
                    <a:pt x="10" y="67"/>
                  </a:cubicBezTo>
                  <a:cubicBezTo>
                    <a:pt x="17" y="44"/>
                    <a:pt x="22" y="16"/>
                    <a:pt x="14" y="9"/>
                  </a:cubicBezTo>
                  <a:cubicBezTo>
                    <a:pt x="14" y="8"/>
                    <a:pt x="13" y="8"/>
                    <a:pt x="13" y="8"/>
                  </a:cubicBezTo>
                  <a:close/>
                </a:path>
              </a:pathLst>
            </a:custGeom>
            <a:solidFill>
              <a:srgbClr val="1C2F3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6" name="Freeform 76"/>
            <p:cNvSpPr/>
            <p:nvPr/>
          </p:nvSpPr>
          <p:spPr>
            <a:xfrm>
              <a:off x="1780309" y="4038080"/>
              <a:ext cx="888811" cy="1899377"/>
            </a:xfrm>
            <a:custGeom>
              <a:avLst/>
              <a:gdLst/>
              <a:ahLst/>
              <a:cxnLst/>
              <a:rect l="l" t="t" r="r" b="b"/>
              <a:pathLst>
                <a:path w="593" h="1267">
                  <a:moveTo>
                    <a:pt x="24" y="1262"/>
                  </a:moveTo>
                  <a:cubicBezTo>
                    <a:pt x="17" y="1259"/>
                    <a:pt x="17" y="1259"/>
                    <a:pt x="17" y="1259"/>
                  </a:cubicBezTo>
                  <a:cubicBezTo>
                    <a:pt x="5" y="1254"/>
                    <a:pt x="0" y="1240"/>
                    <a:pt x="5" y="1229"/>
                  </a:cubicBezTo>
                  <a:cubicBezTo>
                    <a:pt x="544" y="0"/>
                    <a:pt x="544" y="0"/>
                    <a:pt x="544" y="0"/>
                  </a:cubicBezTo>
                  <a:cubicBezTo>
                    <a:pt x="593" y="22"/>
                    <a:pt x="593" y="22"/>
                    <a:pt x="593" y="22"/>
                  </a:cubicBezTo>
                  <a:cubicBezTo>
                    <a:pt x="54" y="1250"/>
                    <a:pt x="54" y="1250"/>
                    <a:pt x="54" y="1250"/>
                  </a:cubicBezTo>
                  <a:cubicBezTo>
                    <a:pt x="49" y="1262"/>
                    <a:pt x="35" y="1267"/>
                    <a:pt x="24" y="1262"/>
                  </a:cubicBezTo>
                  <a:close/>
                </a:path>
              </a:pathLst>
            </a:custGeom>
            <a:solidFill>
              <a:srgbClr val="4C222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7" name="Freeform 77"/>
            <p:cNvSpPr/>
            <p:nvPr/>
          </p:nvSpPr>
          <p:spPr>
            <a:xfrm>
              <a:off x="3796875" y="4038080"/>
              <a:ext cx="890333" cy="1899377"/>
            </a:xfrm>
            <a:custGeom>
              <a:avLst/>
              <a:gdLst/>
              <a:ahLst/>
              <a:cxnLst/>
              <a:rect l="l" t="t" r="r" b="b"/>
              <a:pathLst>
                <a:path w="594" h="1267">
                  <a:moveTo>
                    <a:pt x="570" y="1262"/>
                  </a:moveTo>
                  <a:cubicBezTo>
                    <a:pt x="577" y="1259"/>
                    <a:pt x="577" y="1259"/>
                    <a:pt x="577" y="1259"/>
                  </a:cubicBezTo>
                  <a:cubicBezTo>
                    <a:pt x="588" y="1254"/>
                    <a:pt x="594" y="1240"/>
                    <a:pt x="588" y="122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39" y="1250"/>
                    <a:pt x="539" y="1250"/>
                    <a:pt x="539" y="1250"/>
                  </a:cubicBezTo>
                  <a:cubicBezTo>
                    <a:pt x="545" y="1262"/>
                    <a:pt x="558" y="1267"/>
                    <a:pt x="570" y="1262"/>
                  </a:cubicBezTo>
                  <a:close/>
                </a:path>
              </a:pathLst>
            </a:custGeom>
            <a:solidFill>
              <a:srgbClr val="4C222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</p:grpSp>
      <p:sp>
        <p:nvSpPr>
          <p:cNvPr id="78" name="AutoShape 78"/>
          <p:cNvSpPr/>
          <p:nvPr/>
        </p:nvSpPr>
        <p:spPr>
          <a:xfrm flipH="1">
            <a:off x="5770052" y="1792462"/>
            <a:ext cx="5722183" cy="102335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Double-cliquer pour entrer dans le dossier "Formation_IADMA" nouvellement créé.</a:t>
            </a:r>
          </a:p>
        </p:txBody>
      </p:sp>
      <p:sp>
        <p:nvSpPr>
          <p:cNvPr id="79" name="AutoShape 79"/>
          <p:cNvSpPr/>
          <p:nvPr/>
        </p:nvSpPr>
        <p:spPr>
          <a:xfrm flipH="1">
            <a:off x="5862862" y="4561607"/>
            <a:ext cx="5656037" cy="102335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Créer les sous-dossiers suivants: 01_Documents_Cours, 02_Exercices_Pratiques, 03_Projets_Personnels, 04_Ressources_Utiles, 05_Certificats_Diplomes.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02" y="3157299"/>
            <a:ext cx="12192000" cy="3700701"/>
          </a:xfrm>
          <a:custGeom>
            <a:avLst/>
            <a:gdLst/>
            <a:ahLst/>
            <a:cxnLst/>
            <a:rect l="0" t="0" r="0" b="0"/>
            <a:pathLst>
              <a:path w="19200" h="7265">
                <a:moveTo>
                  <a:pt x="19200" y="0"/>
                </a:moveTo>
                <a:lnTo>
                  <a:pt x="19200" y="7265"/>
                </a:lnTo>
                <a:lnTo>
                  <a:pt x="0" y="7265"/>
                </a:lnTo>
                <a:lnTo>
                  <a:pt x="0" y="2495"/>
                </a:lnTo>
                <a:lnTo>
                  <a:pt x="61" y="2513"/>
                </a:lnTo>
                <a:cubicBezTo>
                  <a:pt x="6439" y="4410"/>
                  <a:pt x="12818" y="109"/>
                  <a:pt x="19196" y="0"/>
                </a:cubicBezTo>
                <a:lnTo>
                  <a:pt x="19200" y="0"/>
                </a:lnTo>
                <a:close/>
              </a:path>
            </a:pathLst>
          </a:custGeom>
        </p:spPr>
      </p:pic>
      <p:sp>
        <p:nvSpPr>
          <p:cNvPr id="3" name="AutoShape 3"/>
          <p:cNvSpPr/>
          <p:nvPr/>
        </p:nvSpPr>
        <p:spPr>
          <a:xfrm>
            <a:off x="1407608" y="4638082"/>
            <a:ext cx="304004" cy="3040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lIns="91440" tIns="45720" rIns="91440" bIns="45720" anchor="ctr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3680893" y="4504131"/>
            <a:ext cx="304004" cy="3040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lIns="91440" tIns="45720" rIns="91440" bIns="45720" anchor="ctr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5943998" y="4030319"/>
            <a:ext cx="304004" cy="3040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lIns="91440" tIns="45720" rIns="91440" bIns="45720" anchor="ctr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10784315" y="3067946"/>
            <a:ext cx="304004" cy="3040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lIns="91440" tIns="45720" rIns="91440" bIns="45720" anchor="ctr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253833" y="2918098"/>
            <a:ext cx="2202873" cy="2794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i="0" u="none" baseline="0">
                <a:ln/>
                <a:solidFill>
                  <a:srgbClr val="2F2F2F"/>
                </a:solidFill>
                <a:effectLst/>
                <a:latin typeface="微软雅黑"/>
                <a:ea typeface="微软雅黑"/>
              </a:rPr>
              <a:t>Dossier 05_Certificats_Diplomes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253833" y="3235947"/>
            <a:ext cx="2202873" cy="25908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marR="0" indent="0" algn="ctr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200" b="0" i="0" u="none" baseline="0">
                <a:ln/>
                <a:solidFill>
                  <a:srgbClr val="2F2F2F"/>
                </a:solidFill>
                <a:effectLst/>
                <a:latin typeface="微软雅黑"/>
                <a:ea typeface="微软雅黑"/>
              </a:rPr>
              <a:t>Formation_IADMA, Badges_LinkedIn, Autres_Formations.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2654772" y="2757443"/>
            <a:ext cx="2202873" cy="2794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i="0" u="none" baseline="0">
                <a:ln/>
                <a:solidFill>
                  <a:srgbClr val="2F2F2F"/>
                </a:solidFill>
                <a:effectLst/>
                <a:latin typeface="微软雅黑"/>
                <a:ea typeface="微软雅黑"/>
              </a:rPr>
              <a:t>Dossier 04_Ressources_Utiles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2654772" y="3053203"/>
            <a:ext cx="2202873" cy="40562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marR="0" indent="0" algn="ctr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200" b="0" i="0" u="none" baseline="0">
                <a:ln/>
                <a:solidFill>
                  <a:srgbClr val="2F2F2F"/>
                </a:solidFill>
                <a:effectLst/>
                <a:latin typeface="微软雅黑"/>
                <a:ea typeface="微软雅黑"/>
              </a:rPr>
              <a:t>Templates_Modeles, Liens_Sites_Web, Contacts_Utiles, Logiciels_Recommandes.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036157" y="2288178"/>
            <a:ext cx="2202873" cy="2794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algn="ctr">
              <a:defRPr/>
            </a:pPr>
            <a:r>
              <a:rPr lang="zh-CN" altLang="en-US" sz="1600" b="1" i="0" u="none" baseline="0">
                <a:ln/>
                <a:solidFill>
                  <a:srgbClr val="2F2F2F"/>
                </a:solidFill>
                <a:effectLst/>
                <a:latin typeface="微软雅黑"/>
                <a:ea typeface="微软雅黑"/>
              </a:rPr>
              <a:t>Dossier 03_Projets_Personnels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5036157" y="2594345"/>
            <a:ext cx="2202873" cy="25908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marR="0" indent="0" algn="ctr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200" b="0" i="0" u="none" baseline="0">
                <a:ln/>
                <a:solidFill>
                  <a:srgbClr val="2F2F2F"/>
                </a:solidFill>
                <a:effectLst/>
                <a:latin typeface="微软雅黑"/>
                <a:ea typeface="微软雅黑"/>
              </a:rPr>
              <a:t>CV_Lettres_Motivation, Portfolio_Final.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7392795" y="1738903"/>
            <a:ext cx="2202873" cy="2794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i="0" u="none" baseline="0">
                <a:ln/>
                <a:solidFill>
                  <a:srgbClr val="2F2F2F"/>
                </a:solidFill>
                <a:effectLst/>
                <a:latin typeface="微软雅黑"/>
                <a:ea typeface="微软雅黑"/>
              </a:rPr>
              <a:t>Dossier 02_Exercices_Pratiques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7392795" y="2041471"/>
            <a:ext cx="2202873" cy="25908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marR="0" indent="0" algn="ctr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200" b="0" i="0" u="none" baseline="0">
                <a:ln/>
                <a:solidFill>
                  <a:srgbClr val="2F2F2F"/>
                </a:solidFill>
                <a:effectLst/>
                <a:latin typeface="微软雅黑"/>
                <a:ea typeface="微软雅黑"/>
              </a:rPr>
              <a:t>Videos_Telechargees, PDF_Guides.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9772603" y="1237253"/>
            <a:ext cx="2202873" cy="2794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i="0" u="none" baseline="0">
                <a:ln/>
                <a:solidFill>
                  <a:srgbClr val="2F2F2F"/>
                </a:solidFill>
                <a:effectLst/>
                <a:latin typeface="微软雅黑"/>
                <a:ea typeface="微软雅黑"/>
              </a:rPr>
              <a:t>Dossier 01_Documents_Cours</a:t>
            </a:r>
            <a:endParaRPr lang="en-US" sz="1100"/>
          </a:p>
        </p:txBody>
      </p:sp>
      <p:sp>
        <p:nvSpPr>
          <p:cNvPr id="16" name="TextBox 16"/>
          <p:cNvSpPr txBox="1"/>
          <p:nvPr/>
        </p:nvSpPr>
        <p:spPr>
          <a:xfrm>
            <a:off x="9772603" y="1543420"/>
            <a:ext cx="2202873" cy="405624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marR="0" indent="0" algn="ctr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200" b="0" i="0" u="none" baseline="0">
                <a:ln/>
                <a:solidFill>
                  <a:srgbClr val="2F2F2F"/>
                </a:solidFill>
                <a:effectLst/>
                <a:latin typeface="微软雅黑"/>
                <a:ea typeface="微软雅黑"/>
              </a:rPr>
              <a:t>Semaine_1, Semaine_2, Jour_01_Organisation, Jour_02_Navigation, Jour_03_Email.</a:t>
            </a:r>
            <a:endParaRPr lang="en-US" sz="1100"/>
          </a:p>
        </p:txBody>
      </p:sp>
      <p:sp>
        <p:nvSpPr>
          <p:cNvPr id="17" name="AutoShape 17"/>
          <p:cNvSpPr/>
          <p:nvPr/>
        </p:nvSpPr>
        <p:spPr>
          <a:xfrm>
            <a:off x="8371964" y="3503402"/>
            <a:ext cx="304165" cy="30416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lIns="91440" tIns="45720" rIns="91440" bIns="45720" anchor="ctr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pic>
        <p:nvPicPr>
          <p:cNvPr id="18" name="image2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flipH="1">
            <a:off x="3981345" y="3016448"/>
            <a:ext cx="8211185" cy="3851275"/>
          </a:xfrm>
          <a:custGeom>
            <a:avLst/>
            <a:gdLst/>
            <a:ahLst/>
            <a:cxnLst/>
            <a:rect l="0" t="0" r="0" b="0"/>
            <a:pathLst>
              <a:path w="16204" h="6065">
                <a:moveTo>
                  <a:pt x="0" y="0"/>
                </a:moveTo>
                <a:lnTo>
                  <a:pt x="16204" y="0"/>
                </a:lnTo>
                <a:lnTo>
                  <a:pt x="16204" y="6065"/>
                </a:lnTo>
                <a:lnTo>
                  <a:pt x="0" y="6065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9" name="AutoShape 19"/>
          <p:cNvSpPr/>
          <p:nvPr/>
        </p:nvSpPr>
        <p:spPr>
          <a:xfrm>
            <a:off x="1487610" y="4718084"/>
            <a:ext cx="144000" cy="144000"/>
          </a:xfrm>
          <a:prstGeom prst="chevron">
            <a:avLst>
              <a:gd name="adj" fmla="val 63916"/>
            </a:avLst>
          </a:prstGeom>
          <a:solidFill>
            <a:schemeClr val="accent3"/>
          </a:solidFill>
          <a:ln>
            <a:noFill/>
          </a:ln>
        </p:spPr>
        <p:txBody>
          <a:bodyPr vert="horz" lIns="91440" tIns="45720" rIns="91440" bIns="45720" anchor="ctr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" name="AutoShape 20"/>
          <p:cNvSpPr/>
          <p:nvPr/>
        </p:nvSpPr>
        <p:spPr>
          <a:xfrm>
            <a:off x="3760895" y="4584133"/>
            <a:ext cx="144000" cy="144000"/>
          </a:xfrm>
          <a:prstGeom prst="chevron">
            <a:avLst>
              <a:gd name="adj" fmla="val 63916"/>
            </a:avLst>
          </a:prstGeom>
          <a:solidFill>
            <a:schemeClr val="accent3"/>
          </a:solidFill>
          <a:ln>
            <a:noFill/>
          </a:ln>
        </p:spPr>
        <p:txBody>
          <a:bodyPr vert="horz" lIns="91440" tIns="45720" rIns="91440" bIns="45720" anchor="ctr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1" name="AutoShape 21"/>
          <p:cNvSpPr/>
          <p:nvPr/>
        </p:nvSpPr>
        <p:spPr>
          <a:xfrm>
            <a:off x="6024000" y="4110321"/>
            <a:ext cx="144000" cy="144000"/>
          </a:xfrm>
          <a:prstGeom prst="chevron">
            <a:avLst>
              <a:gd name="adj" fmla="val 63916"/>
            </a:avLst>
          </a:prstGeom>
          <a:solidFill>
            <a:schemeClr val="accent3"/>
          </a:solidFill>
          <a:ln>
            <a:noFill/>
          </a:ln>
        </p:spPr>
        <p:txBody>
          <a:bodyPr vert="horz" lIns="91440" tIns="45720" rIns="91440" bIns="45720" anchor="ctr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2" name="AutoShape 22"/>
          <p:cNvSpPr/>
          <p:nvPr/>
        </p:nvSpPr>
        <p:spPr>
          <a:xfrm>
            <a:off x="10864245" y="3147876"/>
            <a:ext cx="144145" cy="144145"/>
          </a:xfrm>
          <a:prstGeom prst="chevron">
            <a:avLst>
              <a:gd name="adj" fmla="val 63916"/>
            </a:avLst>
          </a:prstGeom>
          <a:solidFill>
            <a:schemeClr val="accent3"/>
          </a:solidFill>
          <a:ln>
            <a:noFill/>
          </a:ln>
        </p:spPr>
        <p:txBody>
          <a:bodyPr vert="horz" lIns="91440" tIns="45720" rIns="91440" bIns="45720" anchor="ctr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3" name="AutoShape 23"/>
          <p:cNvSpPr/>
          <p:nvPr/>
        </p:nvSpPr>
        <p:spPr>
          <a:xfrm>
            <a:off x="8451974" y="3583412"/>
            <a:ext cx="144145" cy="144145"/>
          </a:xfrm>
          <a:prstGeom prst="chevron">
            <a:avLst>
              <a:gd name="adj" fmla="val 63916"/>
            </a:avLst>
          </a:prstGeom>
          <a:solidFill>
            <a:schemeClr val="accent3"/>
          </a:solidFill>
          <a:ln>
            <a:noFill/>
          </a:ln>
        </p:spPr>
        <p:txBody>
          <a:bodyPr vert="horz" lIns="91440" tIns="45720" rIns="91440" bIns="45720" anchor="ctr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4" name="AutoShape 24"/>
          <p:cNvSpPr/>
          <p:nvPr/>
        </p:nvSpPr>
        <p:spPr>
          <a:xfrm>
            <a:off x="660400" y="0"/>
            <a:ext cx="10858500" cy="1028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anchor="ctr"/>
          <a:lstStyle/>
          <a:p>
            <a:pPr marL="0" algn="l">
              <a:lnSpc>
                <a:spcPct val="125000"/>
              </a:lnSpc>
            </a:pPr>
            <a:r>
              <a:rPr 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Organiser des sous-catégories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Créer des fichiers de test</a:t>
            </a:r>
          </a:p>
        </p:txBody>
      </p:sp>
      <p:sp>
        <p:nvSpPr>
          <p:cNvPr id="3" name="AutoShape 3"/>
          <p:cNvSpPr/>
          <p:nvPr/>
        </p:nvSpPr>
        <p:spPr>
          <a:xfrm flipH="1">
            <a:off x="180224" y="2276270"/>
            <a:ext cx="2853481" cy="13465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Entrer dans un des sous-dossiers créés, par exemple Semaine_1.</a:t>
            </a:r>
          </a:p>
        </p:txBody>
      </p:sp>
      <p:sp>
        <p:nvSpPr>
          <p:cNvPr id="4" name="AutoShape 4"/>
          <p:cNvSpPr/>
          <p:nvPr/>
        </p:nvSpPr>
        <p:spPr>
          <a:xfrm>
            <a:off x="436965" y="1288006"/>
            <a:ext cx="2340000" cy="790326"/>
          </a:xfrm>
          <a:prstGeom prst="roundRect">
            <a:avLst/>
          </a:prstGeom>
          <a:solidFill>
            <a:schemeClr val="accent1"/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r>
              <a:rPr lang="zh-CN" altLang="en-US" sz="1600" b="1" i="0" u="none" baseline="0">
                <a:solidFill>
                  <a:schemeClr val="lt1"/>
                </a:solidFill>
                <a:latin typeface="微软雅黑"/>
                <a:ea typeface="微软雅黑"/>
              </a:rPr>
              <a:t>Entrer dans un sous-dossier</a:t>
            </a:r>
          </a:p>
        </p:txBody>
      </p:sp>
      <p:sp>
        <p:nvSpPr>
          <p:cNvPr id="5" name="AutoShape 5"/>
          <p:cNvSpPr/>
          <p:nvPr/>
        </p:nvSpPr>
        <p:spPr>
          <a:xfrm flipH="1">
            <a:off x="6138027" y="2276270"/>
            <a:ext cx="2889504" cy="13465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Nommer le fichier "README.txt".</a:t>
            </a:r>
          </a:p>
        </p:txBody>
      </p:sp>
      <p:sp>
        <p:nvSpPr>
          <p:cNvPr id="6" name="AutoShape 6"/>
          <p:cNvSpPr/>
          <p:nvPr/>
        </p:nvSpPr>
        <p:spPr>
          <a:xfrm>
            <a:off x="6352847" y="1288006"/>
            <a:ext cx="2340000" cy="790326"/>
          </a:xfrm>
          <a:prstGeom prst="roundRect">
            <a:avLst/>
          </a:prstGeom>
          <a:solidFill>
            <a:schemeClr val="accent1"/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r>
              <a:rPr lang="zh-CN" altLang="en-US" sz="1600" b="1" i="0" u="none" baseline="0">
                <a:solidFill>
                  <a:schemeClr val="lt1"/>
                </a:solidFill>
                <a:latin typeface="微软雅黑"/>
                <a:ea typeface="微软雅黑"/>
              </a:rPr>
              <a:t>Nommer le fichier README.txt</a:t>
            </a:r>
          </a:p>
        </p:txBody>
      </p:sp>
      <p:sp>
        <p:nvSpPr>
          <p:cNvPr id="7" name="AutoShape 7"/>
          <p:cNvSpPr/>
          <p:nvPr/>
        </p:nvSpPr>
        <p:spPr>
          <a:xfrm flipH="1">
            <a:off x="3140163" y="2276270"/>
            <a:ext cx="2889504" cy="13465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Clic droit → Nouveau → Document texte.</a:t>
            </a:r>
          </a:p>
        </p:txBody>
      </p:sp>
      <p:sp>
        <p:nvSpPr>
          <p:cNvPr id="8" name="AutoShape 8"/>
          <p:cNvSpPr/>
          <p:nvPr/>
        </p:nvSpPr>
        <p:spPr>
          <a:xfrm>
            <a:off x="3414915" y="1288006"/>
            <a:ext cx="2340000" cy="790326"/>
          </a:xfrm>
          <a:prstGeom prst="roundRect">
            <a:avLst/>
          </a:prstGeom>
          <a:solidFill>
            <a:schemeClr val="accent2"/>
          </a:solidFill>
          <a:ln cap="flat">
            <a:prstDash val="solid"/>
          </a:ln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Créer un nouveau document texte</a:t>
            </a:r>
          </a:p>
        </p:txBody>
      </p:sp>
      <p:sp>
        <p:nvSpPr>
          <p:cNvPr id="9" name="AutoShape 9"/>
          <p:cNvSpPr/>
          <p:nvPr/>
        </p:nvSpPr>
        <p:spPr>
          <a:xfrm>
            <a:off x="2978542" y="1541829"/>
            <a:ext cx="306052" cy="261258"/>
          </a:xfrm>
          <a:prstGeom prst="rightArrow">
            <a:avLst/>
          </a:prstGeom>
          <a:solidFill>
            <a:srgbClr val="2F2F2F">
              <a:alpha val="20000"/>
            </a:srgb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0" name="AutoShape 10"/>
          <p:cNvSpPr/>
          <p:nvPr/>
        </p:nvSpPr>
        <p:spPr>
          <a:xfrm>
            <a:off x="5917015" y="1552540"/>
            <a:ext cx="306052" cy="261258"/>
          </a:xfrm>
          <a:prstGeom prst="rightArrow">
            <a:avLst/>
          </a:prstGeom>
          <a:solidFill>
            <a:srgbClr val="2F2F2F">
              <a:alpha val="20000"/>
            </a:srgb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1" name="AutoShape 11"/>
          <p:cNvSpPr/>
          <p:nvPr/>
        </p:nvSpPr>
        <p:spPr>
          <a:xfrm flipH="1">
            <a:off x="9109276" y="2276270"/>
            <a:ext cx="2889502" cy="134652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Double-cliquer pour ouvrir, écrire "Ce dossier contient [description du contenu]", et sauvegarder (Ctrl+S ou Cmd+S).</a:t>
            </a:r>
          </a:p>
        </p:txBody>
      </p:sp>
      <p:sp>
        <p:nvSpPr>
          <p:cNvPr id="12" name="AutoShape 12"/>
          <p:cNvSpPr/>
          <p:nvPr/>
        </p:nvSpPr>
        <p:spPr>
          <a:xfrm>
            <a:off x="9330767" y="1288006"/>
            <a:ext cx="2361600" cy="790326"/>
          </a:xfrm>
          <a:prstGeom prst="roundRect">
            <a:avLst/>
          </a:prstGeom>
          <a:solidFill>
            <a:schemeClr val="accent2"/>
          </a:solidFill>
          <a:ln cap="flat">
            <a:prstDash val="solid"/>
          </a:ln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Personnaliser le fichier</a:t>
            </a:r>
          </a:p>
        </p:txBody>
      </p:sp>
      <p:sp>
        <p:nvSpPr>
          <p:cNvPr id="13" name="AutoShape 13"/>
          <p:cNvSpPr/>
          <p:nvPr/>
        </p:nvSpPr>
        <p:spPr>
          <a:xfrm>
            <a:off x="8822628" y="1552540"/>
            <a:ext cx="306052" cy="261258"/>
          </a:xfrm>
          <a:prstGeom prst="rightArrow">
            <a:avLst/>
          </a:prstGeom>
          <a:solidFill>
            <a:srgbClr val="2F2F2F">
              <a:alpha val="20000"/>
            </a:srgb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Personnaliser l'affichage</a:t>
            </a:r>
          </a:p>
        </p:txBody>
      </p:sp>
      <p:cxnSp>
        <p:nvCxnSpPr>
          <p:cNvPr id="3" name="Connector 3"/>
          <p:cNvCxnSpPr/>
          <p:nvPr/>
        </p:nvCxnSpPr>
        <p:spPr>
          <a:xfrm>
            <a:off x="575784" y="1910232"/>
            <a:ext cx="0" cy="3813912"/>
          </a:xfrm>
          <a:prstGeom prst="line">
            <a:avLst/>
          </a:prstGeom>
          <a:ln w="19050" cap="flat" cmpd="sng">
            <a:gradFill>
              <a:gsLst>
                <a:gs pos="0">
                  <a:srgbClr val="FD9E00">
                    <a:lumMod val="40000"/>
                    <a:lumOff val="60000"/>
                  </a:srgbClr>
                </a:gs>
                <a:gs pos="90000">
                  <a:srgbClr val="FD9E00"/>
                </a:gs>
              </a:gsLst>
              <a:lin ang="5400000"/>
            </a:gradFill>
            <a:prstDash val="solid"/>
            <a:headEnd type="oval"/>
            <a:tailEnd type="oval"/>
          </a:ln>
        </p:spPr>
      </p:cxnSp>
      <p:cxnSp>
        <p:nvCxnSpPr>
          <p:cNvPr id="4" name="Connector 4"/>
          <p:cNvCxnSpPr/>
          <p:nvPr/>
        </p:nvCxnSpPr>
        <p:spPr>
          <a:xfrm>
            <a:off x="4495363" y="2138288"/>
            <a:ext cx="0" cy="4052200"/>
          </a:xfrm>
          <a:prstGeom prst="line">
            <a:avLst/>
          </a:prstGeom>
          <a:ln w="19050" cap="flat" cmpd="sng">
            <a:gradFill>
              <a:gsLst>
                <a:gs pos="0">
                  <a:srgbClr val="FD9E00">
                    <a:lumMod val="40000"/>
                    <a:lumOff val="60000"/>
                  </a:srgbClr>
                </a:gs>
                <a:gs pos="90000">
                  <a:srgbClr val="FD9E00"/>
                </a:gs>
              </a:gsLst>
              <a:lin ang="5400000"/>
            </a:gradFill>
            <a:prstDash val="solid"/>
            <a:headEnd type="oval"/>
            <a:tailEnd type="oval"/>
          </a:ln>
        </p:spPr>
      </p:cxnSp>
      <p:cxnSp>
        <p:nvCxnSpPr>
          <p:cNvPr id="5" name="Connector 5"/>
          <p:cNvCxnSpPr/>
          <p:nvPr/>
        </p:nvCxnSpPr>
        <p:spPr>
          <a:xfrm>
            <a:off x="8378367" y="1780792"/>
            <a:ext cx="0" cy="3943352"/>
          </a:xfrm>
          <a:prstGeom prst="line">
            <a:avLst/>
          </a:prstGeom>
          <a:ln w="19050" cap="flat" cmpd="sng">
            <a:gradFill>
              <a:gsLst>
                <a:gs pos="0">
                  <a:srgbClr val="FD9E00">
                    <a:lumMod val="40000"/>
                    <a:lumOff val="60000"/>
                  </a:srgbClr>
                </a:gs>
                <a:gs pos="90000">
                  <a:srgbClr val="FD9E00"/>
                </a:gs>
              </a:gsLst>
              <a:lin ang="5400000"/>
            </a:gradFill>
            <a:prstDash val="solid"/>
            <a:headEnd type="oval"/>
            <a:tailEnd type="oval"/>
          </a:ln>
        </p:spPr>
      </p:cxnSp>
      <p:sp>
        <p:nvSpPr>
          <p:cNvPr id="6" name="Freeform 6"/>
          <p:cNvSpPr/>
          <p:nvPr/>
        </p:nvSpPr>
        <p:spPr>
          <a:xfrm>
            <a:off x="0" y="5636525"/>
            <a:ext cx="12194073" cy="1221475"/>
          </a:xfrm>
          <a:custGeom>
            <a:avLst/>
            <a:gdLst/>
            <a:ahLst/>
            <a:cxnLst/>
            <a:rect l="l" t="t" r="r" b="b"/>
            <a:pathLst>
              <a:path w="12194073" h="1265012">
                <a:moveTo>
                  <a:pt x="12194074" y="203646"/>
                </a:moveTo>
                <a:lnTo>
                  <a:pt x="12194074" y="1265012"/>
                </a:lnTo>
                <a:lnTo>
                  <a:pt x="0" y="1265012"/>
                </a:lnTo>
                <a:lnTo>
                  <a:pt x="0" y="0"/>
                </a:lnTo>
                <a:cubicBezTo>
                  <a:pt x="1131321" y="72430"/>
                  <a:pt x="2438801" y="535030"/>
                  <a:pt x="3749625" y="535030"/>
                </a:cubicBezTo>
                <a:cubicBezTo>
                  <a:pt x="5434970" y="535030"/>
                  <a:pt x="7367767" y="6688"/>
                  <a:pt x="9053112" y="6688"/>
                </a:cubicBezTo>
                <a:cubicBezTo>
                  <a:pt x="10514413" y="6688"/>
                  <a:pt x="11561066" y="407961"/>
                  <a:pt x="12194074" y="203646"/>
                </a:cubicBezTo>
                <a:close/>
              </a:path>
            </a:pathLst>
          </a:custGeom>
          <a:gradFill>
            <a:gsLst>
              <a:gs pos="0">
                <a:srgbClr val="FD9E00">
                  <a:lumMod val="60000"/>
                  <a:lumOff val="40000"/>
                </a:srgbClr>
              </a:gs>
              <a:gs pos="60000">
                <a:srgbClr val="FD9E00"/>
              </a:gs>
            </a:gsLst>
            <a:lin ang="18900000"/>
          </a:gradFill>
          <a:ln cap="rnd" cmpd="sng">
            <a:prstDash val="solid"/>
          </a:ln>
          <a:effectLst>
            <a:outerShdw blurRad="254000" dist="127000" dir="5400000" algn="ctr" rotWithShape="0">
              <a:schemeClr val="accent1">
                <a:alpha val="20000"/>
              </a:schemeClr>
            </a:outerShdw>
          </a:effectLst>
        </p:spPr>
        <p:txBody>
          <a:bodyPr rot="0" vert="horz" wrap="square" lIns="91440" tIns="45720" rIns="91440" bIns="45720" anchor="ctr">
            <a:noAutofit/>
          </a:bodyPr>
          <a:lstStyle/>
          <a:p>
            <a:pPr marL="342900" indent="-34290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775696" y="5123418"/>
            <a:ext cx="1872000" cy="396000"/>
          </a:xfrm>
          <a:prstGeom prst="roundRect">
            <a:avLst>
              <a:gd name="adj" fmla="val 20277"/>
            </a:avLst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ctr"/>
            <a:r>
              <a:rPr lang="en-US" sz="1800" b="1" i="1" u="none" baseline="0">
                <a:solidFill>
                  <a:schemeClr val="lt1"/>
                </a:solidFill>
                <a:latin typeface="Arial"/>
                <a:ea typeface="Arial"/>
              </a:rPr>
              <a:t>01</a:t>
            </a:r>
          </a:p>
        </p:txBody>
      </p:sp>
      <p:sp>
        <p:nvSpPr>
          <p:cNvPr id="8" name="AutoShape 8"/>
          <p:cNvSpPr/>
          <p:nvPr/>
        </p:nvSpPr>
        <p:spPr>
          <a:xfrm>
            <a:off x="748265" y="2507077"/>
            <a:ext cx="3525178" cy="6247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Affichage → Grandes icônes / Liste / Détails.</a:t>
            </a:r>
          </a:p>
        </p:txBody>
      </p:sp>
      <p:sp>
        <p:nvSpPr>
          <p:cNvPr id="9" name="AutoShape 9"/>
          <p:cNvSpPr/>
          <p:nvPr/>
        </p:nvSpPr>
        <p:spPr>
          <a:xfrm>
            <a:off x="748263" y="2041541"/>
            <a:ext cx="3525177" cy="3385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Changer l'affichage des dossiers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66624" y="1082946"/>
            <a:ext cx="818320" cy="818320"/>
          </a:xfrm>
          <a:prstGeom prst="ellipse">
            <a:avLst/>
          </a:prstGeom>
          <a:solidFill>
            <a:srgbClr val="FFFFFF"/>
          </a:solidFill>
          <a:ln cap="flat" cmpd="sng">
            <a:prstDash val="solid"/>
          </a:ln>
          <a:effectLst>
            <a:outerShdw blurRad="254000" algn="ctr" rotWithShape="0">
              <a:schemeClr val="accent1">
                <a:alpha val="20000"/>
              </a:schemeClr>
            </a:outerShdw>
          </a:effectLst>
        </p:spPr>
        <p:txBody>
          <a:bodyPr vert="horz" lIns="91440" tIns="45720" rIns="91440" bIns="45720" anchor="ctr">
            <a:normAutofit/>
          </a:bodyPr>
          <a:lstStyle/>
          <a:p>
            <a:pPr marL="0" algn="ctr">
              <a:lnSpc>
                <a:spcPct val="80000"/>
              </a:lnSpc>
            </a:pPr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383918" y="1291815"/>
            <a:ext cx="365444" cy="400583"/>
          </a:xfrm>
          <a:custGeom>
            <a:avLst/>
            <a:gdLst/>
            <a:ahLst/>
            <a:cxnLst/>
            <a:rect l="l" t="t" r="r" b="b"/>
            <a:pathLst>
              <a:path w="495300" h="542925">
                <a:moveTo>
                  <a:pt x="248770" y="621"/>
                </a:moveTo>
                <a:cubicBezTo>
                  <a:pt x="385549" y="621"/>
                  <a:pt x="496420" y="111492"/>
                  <a:pt x="496420" y="248271"/>
                </a:cubicBezTo>
                <a:cubicBezTo>
                  <a:pt x="496420" y="358856"/>
                  <a:pt x="423935" y="452582"/>
                  <a:pt x="323827" y="484396"/>
                </a:cubicBezTo>
                <a:lnTo>
                  <a:pt x="346973" y="524496"/>
                </a:lnTo>
                <a:lnTo>
                  <a:pt x="420220" y="524496"/>
                </a:lnTo>
                <a:lnTo>
                  <a:pt x="420220" y="543546"/>
                </a:lnTo>
                <a:lnTo>
                  <a:pt x="77320" y="543546"/>
                </a:lnTo>
                <a:lnTo>
                  <a:pt x="77320" y="524496"/>
                </a:lnTo>
                <a:lnTo>
                  <a:pt x="150567" y="524496"/>
                </a:lnTo>
                <a:lnTo>
                  <a:pt x="173713" y="484396"/>
                </a:lnTo>
                <a:cubicBezTo>
                  <a:pt x="73605" y="452582"/>
                  <a:pt x="1120" y="358856"/>
                  <a:pt x="1120" y="248271"/>
                </a:cubicBezTo>
                <a:cubicBezTo>
                  <a:pt x="1120" y="111492"/>
                  <a:pt x="111991" y="621"/>
                  <a:pt x="248770" y="621"/>
                </a:cubicBezTo>
                <a:close/>
                <a:moveTo>
                  <a:pt x="192763" y="489539"/>
                </a:moveTo>
                <a:lnTo>
                  <a:pt x="172570" y="524496"/>
                </a:lnTo>
                <a:lnTo>
                  <a:pt x="324970" y="524496"/>
                </a:lnTo>
                <a:lnTo>
                  <a:pt x="304777" y="489539"/>
                </a:lnTo>
                <a:cubicBezTo>
                  <a:pt x="286775" y="493730"/>
                  <a:pt x="268010" y="495921"/>
                  <a:pt x="248770" y="495921"/>
                </a:cubicBezTo>
                <a:cubicBezTo>
                  <a:pt x="229530" y="495921"/>
                  <a:pt x="210765" y="493730"/>
                  <a:pt x="192763" y="489539"/>
                </a:cubicBezTo>
                <a:close/>
                <a:moveTo>
                  <a:pt x="248770" y="143496"/>
                </a:moveTo>
                <a:cubicBezTo>
                  <a:pt x="190858" y="143496"/>
                  <a:pt x="143995" y="190359"/>
                  <a:pt x="143995" y="248271"/>
                </a:cubicBezTo>
                <a:cubicBezTo>
                  <a:pt x="143995" y="306183"/>
                  <a:pt x="190858" y="353046"/>
                  <a:pt x="248770" y="353046"/>
                </a:cubicBezTo>
                <a:cubicBezTo>
                  <a:pt x="306682" y="353046"/>
                  <a:pt x="353545" y="306183"/>
                  <a:pt x="353545" y="248271"/>
                </a:cubicBezTo>
                <a:cubicBezTo>
                  <a:pt x="353545" y="190359"/>
                  <a:pt x="306682" y="143496"/>
                  <a:pt x="248770" y="143496"/>
                </a:cubicBezTo>
                <a:close/>
                <a:moveTo>
                  <a:pt x="367833" y="114921"/>
                </a:moveTo>
                <a:cubicBezTo>
                  <a:pt x="359927" y="114921"/>
                  <a:pt x="353545" y="121303"/>
                  <a:pt x="353545" y="129209"/>
                </a:cubicBezTo>
                <a:cubicBezTo>
                  <a:pt x="353545" y="137114"/>
                  <a:pt x="359927" y="143496"/>
                  <a:pt x="367833" y="143496"/>
                </a:cubicBezTo>
                <a:cubicBezTo>
                  <a:pt x="375738" y="143496"/>
                  <a:pt x="382120" y="137114"/>
                  <a:pt x="382120" y="129209"/>
                </a:cubicBezTo>
                <a:cubicBezTo>
                  <a:pt x="382120" y="121303"/>
                  <a:pt x="375738" y="114921"/>
                  <a:pt x="367833" y="114921"/>
                </a:cubicBezTo>
                <a:close/>
              </a:path>
            </a:pathLst>
          </a:custGeom>
          <a:gradFill>
            <a:gsLst>
              <a:gs pos="0">
                <a:srgbClr val="FD9E00">
                  <a:lumMod val="60000"/>
                  <a:lumOff val="40000"/>
                </a:srgbClr>
              </a:gs>
              <a:gs pos="90000">
                <a:srgbClr val="FD9E00"/>
              </a:gs>
            </a:gsLst>
            <a:lin ang="2700000"/>
          </a:gradFill>
        </p:spPr>
        <p:txBody>
          <a:bodyPr vert="horz" wrap="none" lIns="34290" tIns="17145" rIns="34290" bIns="17145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2" name="AutoShape 12"/>
          <p:cNvSpPr/>
          <p:nvPr/>
        </p:nvSpPr>
        <p:spPr>
          <a:xfrm>
            <a:off x="4086202" y="1300665"/>
            <a:ext cx="818320" cy="818320"/>
          </a:xfrm>
          <a:prstGeom prst="ellipse">
            <a:avLst/>
          </a:prstGeom>
          <a:solidFill>
            <a:srgbClr val="FFFFFF"/>
          </a:solidFill>
          <a:ln cap="flat" cmpd="sng">
            <a:prstDash val="solid"/>
          </a:ln>
          <a:effectLst>
            <a:outerShdw blurRad="254000" algn="ctr" rotWithShape="0">
              <a:schemeClr val="accent1">
                <a:alpha val="20000"/>
              </a:schemeClr>
            </a:outerShdw>
          </a:effectLst>
        </p:spPr>
        <p:txBody>
          <a:bodyPr vert="horz" lIns="91440" tIns="45720" rIns="91440" bIns="45720" anchor="ctr">
            <a:normAutofit/>
          </a:bodyPr>
          <a:lstStyle/>
          <a:p>
            <a:pPr marL="0" algn="ctr">
              <a:lnSpc>
                <a:spcPct val="80000"/>
              </a:lnSpc>
            </a:pPr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4297362" y="1544987"/>
            <a:ext cx="396000" cy="329676"/>
          </a:xfrm>
          <a:custGeom>
            <a:avLst/>
            <a:gdLst/>
            <a:ahLst/>
            <a:cxnLst/>
            <a:rect l="l" t="t" r="r" b="b"/>
            <a:pathLst>
              <a:path w="526297" h="438150">
                <a:moveTo>
                  <a:pt x="483573" y="133971"/>
                </a:moveTo>
                <a:cubicBezTo>
                  <a:pt x="507957" y="133971"/>
                  <a:pt x="527674" y="153688"/>
                  <a:pt x="527674" y="178072"/>
                </a:cubicBezTo>
                <a:cubicBezTo>
                  <a:pt x="527674" y="179215"/>
                  <a:pt x="527674" y="180358"/>
                  <a:pt x="527579" y="181501"/>
                </a:cubicBezTo>
                <a:lnTo>
                  <a:pt x="514244" y="355237"/>
                </a:lnTo>
                <a:cubicBezTo>
                  <a:pt x="513101" y="370096"/>
                  <a:pt x="500718" y="381621"/>
                  <a:pt x="485764" y="381621"/>
                </a:cubicBezTo>
                <a:lnTo>
                  <a:pt x="454998" y="381621"/>
                </a:lnTo>
                <a:lnTo>
                  <a:pt x="454998" y="438771"/>
                </a:lnTo>
                <a:lnTo>
                  <a:pt x="435948" y="438771"/>
                </a:lnTo>
                <a:lnTo>
                  <a:pt x="435948" y="381621"/>
                </a:lnTo>
                <a:lnTo>
                  <a:pt x="93048" y="381621"/>
                </a:lnTo>
                <a:lnTo>
                  <a:pt x="93048" y="438771"/>
                </a:lnTo>
                <a:lnTo>
                  <a:pt x="73998" y="438771"/>
                </a:lnTo>
                <a:lnTo>
                  <a:pt x="73998" y="381621"/>
                </a:lnTo>
                <a:lnTo>
                  <a:pt x="43328" y="381621"/>
                </a:lnTo>
                <a:cubicBezTo>
                  <a:pt x="28373" y="381621"/>
                  <a:pt x="15991" y="370096"/>
                  <a:pt x="14848" y="355237"/>
                </a:cubicBezTo>
                <a:lnTo>
                  <a:pt x="1513" y="181501"/>
                </a:lnTo>
                <a:cubicBezTo>
                  <a:pt x="-392" y="157212"/>
                  <a:pt x="17801" y="135971"/>
                  <a:pt x="42089" y="134162"/>
                </a:cubicBezTo>
                <a:cubicBezTo>
                  <a:pt x="43232" y="134066"/>
                  <a:pt x="44375" y="134066"/>
                  <a:pt x="45518" y="134066"/>
                </a:cubicBezTo>
                <a:cubicBezTo>
                  <a:pt x="73141" y="134066"/>
                  <a:pt x="96858" y="153688"/>
                  <a:pt x="101906" y="180834"/>
                </a:cubicBezTo>
                <a:lnTo>
                  <a:pt x="121623" y="286371"/>
                </a:lnTo>
                <a:lnTo>
                  <a:pt x="407373" y="286371"/>
                </a:lnTo>
                <a:lnTo>
                  <a:pt x="427185" y="180739"/>
                </a:lnTo>
                <a:cubicBezTo>
                  <a:pt x="432233" y="153592"/>
                  <a:pt x="455951" y="133971"/>
                  <a:pt x="483573" y="133971"/>
                </a:cubicBezTo>
                <a:close/>
                <a:moveTo>
                  <a:pt x="416898" y="621"/>
                </a:moveTo>
                <a:cubicBezTo>
                  <a:pt x="453760" y="621"/>
                  <a:pt x="483573" y="30434"/>
                  <a:pt x="483573" y="67296"/>
                </a:cubicBezTo>
                <a:lnTo>
                  <a:pt x="483573" y="115397"/>
                </a:lnTo>
                <a:cubicBezTo>
                  <a:pt x="481192" y="115112"/>
                  <a:pt x="478811" y="114921"/>
                  <a:pt x="476429" y="114921"/>
                </a:cubicBezTo>
                <a:cubicBezTo>
                  <a:pt x="445473" y="114921"/>
                  <a:pt x="418803" y="136448"/>
                  <a:pt x="412040" y="166451"/>
                </a:cubicBezTo>
                <a:lnTo>
                  <a:pt x="411564" y="168737"/>
                </a:lnTo>
                <a:lnTo>
                  <a:pt x="393086" y="267321"/>
                </a:lnTo>
                <a:lnTo>
                  <a:pt x="135911" y="267321"/>
                </a:lnTo>
                <a:lnTo>
                  <a:pt x="117432" y="168737"/>
                </a:lnTo>
                <a:cubicBezTo>
                  <a:pt x="111622" y="137495"/>
                  <a:pt x="84285" y="114921"/>
                  <a:pt x="52567" y="114921"/>
                </a:cubicBezTo>
                <a:lnTo>
                  <a:pt x="54948" y="67296"/>
                </a:lnTo>
                <a:cubicBezTo>
                  <a:pt x="54948" y="30434"/>
                  <a:pt x="84761" y="621"/>
                  <a:pt x="121623" y="621"/>
                </a:cubicBezTo>
                <a:lnTo>
                  <a:pt x="416898" y="621"/>
                </a:lnTo>
                <a:close/>
              </a:path>
            </a:pathLst>
          </a:custGeom>
          <a:gradFill>
            <a:gsLst>
              <a:gs pos="0">
                <a:srgbClr val="FD9E00">
                  <a:lumMod val="60000"/>
                  <a:lumOff val="40000"/>
                </a:srgbClr>
              </a:gs>
              <a:gs pos="90000">
                <a:srgbClr val="FD9E00"/>
              </a:gs>
            </a:gsLst>
            <a:lin ang="2700000"/>
          </a:gradFill>
        </p:spPr>
        <p:txBody>
          <a:bodyPr vert="horz" wrap="none" lIns="34290" tIns="17145" rIns="34290" bIns="17145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4" name="AutoShape 14"/>
          <p:cNvSpPr/>
          <p:nvPr/>
        </p:nvSpPr>
        <p:spPr>
          <a:xfrm>
            <a:off x="4697419" y="5123204"/>
            <a:ext cx="1872000" cy="396000"/>
          </a:xfrm>
          <a:prstGeom prst="roundRect">
            <a:avLst>
              <a:gd name="adj" fmla="val 20277"/>
            </a:avLst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ctr"/>
            <a:r>
              <a:rPr lang="en-US" sz="1800" b="1" i="1" u="none" baseline="0">
                <a:solidFill>
                  <a:schemeClr val="lt1"/>
                </a:solidFill>
                <a:latin typeface="Arial"/>
                <a:ea typeface="Arial"/>
              </a:rPr>
              <a:t>02</a:t>
            </a:r>
          </a:p>
        </p:txBody>
      </p:sp>
      <p:sp>
        <p:nvSpPr>
          <p:cNvPr id="15" name="AutoShape 15"/>
          <p:cNvSpPr/>
          <p:nvPr/>
        </p:nvSpPr>
        <p:spPr>
          <a:xfrm>
            <a:off x="4695274" y="2776749"/>
            <a:ext cx="3506894" cy="6247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Par nom, date, taille, type ; ordre croissant/décroissant.</a:t>
            </a:r>
          </a:p>
        </p:txBody>
      </p:sp>
      <p:sp>
        <p:nvSpPr>
          <p:cNvPr id="16" name="AutoShape 16"/>
          <p:cNvSpPr/>
          <p:nvPr/>
        </p:nvSpPr>
        <p:spPr>
          <a:xfrm>
            <a:off x="4695273" y="2311213"/>
            <a:ext cx="3506894" cy="3385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Trier les fichiers</a:t>
            </a:r>
          </a:p>
        </p:txBody>
      </p:sp>
      <p:sp>
        <p:nvSpPr>
          <p:cNvPr id="17" name="AutoShape 17"/>
          <p:cNvSpPr/>
          <p:nvPr/>
        </p:nvSpPr>
        <p:spPr>
          <a:xfrm>
            <a:off x="7969207" y="1226633"/>
            <a:ext cx="818320" cy="818320"/>
          </a:xfrm>
          <a:prstGeom prst="ellipse">
            <a:avLst/>
          </a:prstGeom>
          <a:solidFill>
            <a:srgbClr val="FFFFFF"/>
          </a:solidFill>
          <a:ln cap="flat" cmpd="sng">
            <a:prstDash val="solid"/>
          </a:ln>
          <a:effectLst>
            <a:outerShdw blurRad="254000" algn="ctr" rotWithShape="0">
              <a:schemeClr val="accent1">
                <a:alpha val="20000"/>
              </a:schemeClr>
            </a:outerShdw>
          </a:effectLst>
        </p:spPr>
        <p:txBody>
          <a:bodyPr vert="horz" lIns="91440" tIns="45720" rIns="91440" bIns="45720" anchor="ctr">
            <a:normAutofit/>
          </a:bodyPr>
          <a:lstStyle/>
          <a:p>
            <a:pPr marL="0" algn="ctr">
              <a:lnSpc>
                <a:spcPct val="80000"/>
              </a:lnSpc>
            </a:pPr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8221672" y="1459508"/>
            <a:ext cx="327862" cy="352570"/>
          </a:xfrm>
          <a:custGeom>
            <a:avLst/>
            <a:gdLst/>
            <a:ahLst/>
            <a:cxnLst/>
            <a:rect l="l" t="t" r="r" b="b"/>
            <a:pathLst>
              <a:path w="487162" h="523875">
                <a:moveTo>
                  <a:pt x="8774" y="514114"/>
                </a:moveTo>
                <a:lnTo>
                  <a:pt x="8203" y="513447"/>
                </a:lnTo>
                <a:lnTo>
                  <a:pt x="8203" y="513447"/>
                </a:lnTo>
                <a:lnTo>
                  <a:pt x="7727" y="512780"/>
                </a:lnTo>
                <a:cubicBezTo>
                  <a:pt x="6964" y="511828"/>
                  <a:pt x="6393" y="510780"/>
                  <a:pt x="5726" y="509732"/>
                </a:cubicBezTo>
                <a:lnTo>
                  <a:pt x="5726" y="509732"/>
                </a:lnTo>
                <a:lnTo>
                  <a:pt x="5250" y="508970"/>
                </a:lnTo>
                <a:lnTo>
                  <a:pt x="4488" y="507446"/>
                </a:lnTo>
                <a:lnTo>
                  <a:pt x="3821" y="505827"/>
                </a:lnTo>
                <a:lnTo>
                  <a:pt x="3726" y="505637"/>
                </a:lnTo>
                <a:lnTo>
                  <a:pt x="3631" y="505351"/>
                </a:lnTo>
                <a:lnTo>
                  <a:pt x="3631" y="505160"/>
                </a:lnTo>
                <a:lnTo>
                  <a:pt x="2964" y="503160"/>
                </a:lnTo>
                <a:cubicBezTo>
                  <a:pt x="2869" y="502684"/>
                  <a:pt x="2678" y="502303"/>
                  <a:pt x="2583" y="501826"/>
                </a:cubicBezTo>
                <a:cubicBezTo>
                  <a:pt x="2393" y="501160"/>
                  <a:pt x="2202" y="500588"/>
                  <a:pt x="2107" y="499921"/>
                </a:cubicBezTo>
                <a:cubicBezTo>
                  <a:pt x="1726" y="498493"/>
                  <a:pt x="1535" y="497064"/>
                  <a:pt x="1250" y="495635"/>
                </a:cubicBezTo>
                <a:lnTo>
                  <a:pt x="964" y="493159"/>
                </a:lnTo>
                <a:cubicBezTo>
                  <a:pt x="773" y="490968"/>
                  <a:pt x="678" y="488777"/>
                  <a:pt x="773" y="486587"/>
                </a:cubicBezTo>
                <a:cubicBezTo>
                  <a:pt x="1059" y="480300"/>
                  <a:pt x="2583" y="474109"/>
                  <a:pt x="5345" y="468298"/>
                </a:cubicBezTo>
                <a:lnTo>
                  <a:pt x="154983" y="151592"/>
                </a:lnTo>
                <a:cubicBezTo>
                  <a:pt x="157364" y="146544"/>
                  <a:pt x="158603" y="140924"/>
                  <a:pt x="158603" y="135305"/>
                </a:cubicBezTo>
                <a:lnTo>
                  <a:pt x="158603" y="19671"/>
                </a:lnTo>
                <a:lnTo>
                  <a:pt x="120503" y="19671"/>
                </a:lnTo>
                <a:lnTo>
                  <a:pt x="120503" y="621"/>
                </a:lnTo>
                <a:lnTo>
                  <a:pt x="368153" y="621"/>
                </a:lnTo>
                <a:lnTo>
                  <a:pt x="368153" y="19671"/>
                </a:lnTo>
                <a:lnTo>
                  <a:pt x="330053" y="19671"/>
                </a:lnTo>
                <a:lnTo>
                  <a:pt x="330053" y="135305"/>
                </a:lnTo>
                <a:cubicBezTo>
                  <a:pt x="330053" y="140924"/>
                  <a:pt x="331291" y="146449"/>
                  <a:pt x="333672" y="151592"/>
                </a:cubicBezTo>
                <a:lnTo>
                  <a:pt x="483310" y="468298"/>
                </a:lnTo>
                <a:cubicBezTo>
                  <a:pt x="488834" y="480014"/>
                  <a:pt x="489406" y="493444"/>
                  <a:pt x="484834" y="505541"/>
                </a:cubicBezTo>
                <a:lnTo>
                  <a:pt x="484739" y="505732"/>
                </a:lnTo>
                <a:lnTo>
                  <a:pt x="484167" y="507160"/>
                </a:lnTo>
                <a:cubicBezTo>
                  <a:pt x="479690" y="517066"/>
                  <a:pt x="470165" y="523734"/>
                  <a:pt x="459307" y="524401"/>
                </a:cubicBezTo>
                <a:lnTo>
                  <a:pt x="457497" y="524496"/>
                </a:lnTo>
                <a:lnTo>
                  <a:pt x="31253" y="524496"/>
                </a:lnTo>
                <a:lnTo>
                  <a:pt x="29444" y="524401"/>
                </a:lnTo>
                <a:cubicBezTo>
                  <a:pt x="28586" y="524305"/>
                  <a:pt x="27824" y="524305"/>
                  <a:pt x="26967" y="524115"/>
                </a:cubicBezTo>
                <a:cubicBezTo>
                  <a:pt x="25634" y="523925"/>
                  <a:pt x="24395" y="523639"/>
                  <a:pt x="23157" y="523258"/>
                </a:cubicBezTo>
                <a:lnTo>
                  <a:pt x="23157" y="523258"/>
                </a:lnTo>
                <a:cubicBezTo>
                  <a:pt x="21252" y="522686"/>
                  <a:pt x="19347" y="521924"/>
                  <a:pt x="17633" y="520972"/>
                </a:cubicBezTo>
                <a:lnTo>
                  <a:pt x="16204" y="520210"/>
                </a:lnTo>
                <a:cubicBezTo>
                  <a:pt x="15918" y="520020"/>
                  <a:pt x="15632" y="519829"/>
                  <a:pt x="15251" y="519638"/>
                </a:cubicBezTo>
                <a:cubicBezTo>
                  <a:pt x="13442" y="518495"/>
                  <a:pt x="11727" y="517066"/>
                  <a:pt x="10298" y="515542"/>
                </a:cubicBezTo>
                <a:lnTo>
                  <a:pt x="8774" y="514114"/>
                </a:lnTo>
                <a:lnTo>
                  <a:pt x="8774" y="514114"/>
                </a:lnTo>
                <a:close/>
                <a:moveTo>
                  <a:pt x="255377" y="404767"/>
                </a:moveTo>
                <a:lnTo>
                  <a:pt x="252519" y="406576"/>
                </a:lnTo>
                <a:lnTo>
                  <a:pt x="246995" y="410291"/>
                </a:lnTo>
                <a:cubicBezTo>
                  <a:pt x="199751" y="441628"/>
                  <a:pt x="120217" y="442581"/>
                  <a:pt x="55161" y="416864"/>
                </a:cubicBezTo>
                <a:lnTo>
                  <a:pt x="51351" y="415339"/>
                </a:lnTo>
                <a:lnTo>
                  <a:pt x="22490" y="476395"/>
                </a:lnTo>
                <a:lnTo>
                  <a:pt x="21633" y="478300"/>
                </a:lnTo>
                <a:cubicBezTo>
                  <a:pt x="19156" y="484872"/>
                  <a:pt x="19061" y="492111"/>
                  <a:pt x="21538" y="498778"/>
                </a:cubicBezTo>
                <a:cubicBezTo>
                  <a:pt x="22776" y="502017"/>
                  <a:pt x="25443" y="504303"/>
                  <a:pt x="28681" y="505065"/>
                </a:cubicBezTo>
                <a:lnTo>
                  <a:pt x="29920" y="505255"/>
                </a:lnTo>
                <a:lnTo>
                  <a:pt x="31063" y="505351"/>
                </a:lnTo>
                <a:lnTo>
                  <a:pt x="457306" y="505351"/>
                </a:lnTo>
                <a:lnTo>
                  <a:pt x="458450" y="505255"/>
                </a:lnTo>
                <a:cubicBezTo>
                  <a:pt x="462260" y="504875"/>
                  <a:pt x="465498" y="502303"/>
                  <a:pt x="466831" y="498683"/>
                </a:cubicBezTo>
                <a:cubicBezTo>
                  <a:pt x="469118" y="492778"/>
                  <a:pt x="469308" y="486205"/>
                  <a:pt x="467403" y="480205"/>
                </a:cubicBezTo>
                <a:lnTo>
                  <a:pt x="466736" y="478205"/>
                </a:lnTo>
                <a:lnTo>
                  <a:pt x="465879" y="476300"/>
                </a:lnTo>
                <a:lnTo>
                  <a:pt x="424255" y="388098"/>
                </a:lnTo>
                <a:cubicBezTo>
                  <a:pt x="366152" y="373810"/>
                  <a:pt x="296715" y="379335"/>
                  <a:pt x="255377" y="404767"/>
                </a:cubicBezTo>
                <a:close/>
                <a:moveTo>
                  <a:pt x="306240" y="257796"/>
                </a:moveTo>
                <a:cubicBezTo>
                  <a:pt x="287857" y="257796"/>
                  <a:pt x="272903" y="272750"/>
                  <a:pt x="272903" y="291134"/>
                </a:cubicBezTo>
                <a:cubicBezTo>
                  <a:pt x="272903" y="309517"/>
                  <a:pt x="287857" y="324471"/>
                  <a:pt x="306240" y="324471"/>
                </a:cubicBezTo>
                <a:cubicBezTo>
                  <a:pt x="324623" y="324471"/>
                  <a:pt x="339578" y="309517"/>
                  <a:pt x="339578" y="291134"/>
                </a:cubicBezTo>
                <a:cubicBezTo>
                  <a:pt x="339578" y="272750"/>
                  <a:pt x="324623" y="257796"/>
                  <a:pt x="306240" y="257796"/>
                </a:cubicBezTo>
                <a:close/>
              </a:path>
            </a:pathLst>
          </a:custGeom>
          <a:gradFill>
            <a:gsLst>
              <a:gs pos="0">
                <a:srgbClr val="FD9E00">
                  <a:lumMod val="60000"/>
                  <a:lumOff val="40000"/>
                </a:srgbClr>
              </a:gs>
              <a:gs pos="90000">
                <a:srgbClr val="FD9E00"/>
              </a:gs>
            </a:gsLst>
            <a:lin ang="2700000"/>
          </a:gradFill>
        </p:spPr>
        <p:txBody>
          <a:bodyPr vert="horz" wrap="none" lIns="34290" tIns="17145" rIns="34290" bIns="17145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9" name="AutoShape 19"/>
          <p:cNvSpPr/>
          <p:nvPr/>
        </p:nvSpPr>
        <p:spPr>
          <a:xfrm>
            <a:off x="8580422" y="5123204"/>
            <a:ext cx="1872000" cy="396000"/>
          </a:xfrm>
          <a:prstGeom prst="roundRect">
            <a:avLst>
              <a:gd name="adj" fmla="val 20277"/>
            </a:avLst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lnSpcReduction="10000"/>
          </a:bodyPr>
          <a:lstStyle/>
          <a:p>
            <a:pPr marL="0" algn="ctr"/>
            <a:r>
              <a:rPr lang="en-US" sz="1800" b="1" i="1" u="none" baseline="0">
                <a:solidFill>
                  <a:schemeClr val="lt1"/>
                </a:solidFill>
                <a:latin typeface="Arial"/>
                <a:ea typeface="Arial"/>
              </a:rPr>
              <a:t>03</a:t>
            </a:r>
          </a:p>
        </p:txBody>
      </p:sp>
      <p:sp>
        <p:nvSpPr>
          <p:cNvPr id="20" name="AutoShape 20"/>
          <p:cNvSpPr/>
          <p:nvPr/>
        </p:nvSpPr>
        <p:spPr>
          <a:xfrm>
            <a:off x="8578276" y="2428397"/>
            <a:ext cx="3476563" cy="624786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Ajouter des dossiers aux favoris de l'explorateur pour un accès rapide.</a:t>
            </a:r>
          </a:p>
        </p:txBody>
      </p:sp>
      <p:sp>
        <p:nvSpPr>
          <p:cNvPr id="21" name="AutoShape 21"/>
          <p:cNvSpPr/>
          <p:nvPr/>
        </p:nvSpPr>
        <p:spPr>
          <a:xfrm>
            <a:off x="8578275" y="1962861"/>
            <a:ext cx="3476564" cy="33855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Ajouter des dossiers aux favoris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3467581"/>
            <a:ext cx="5972412" cy="424732"/>
          </a:xfrm>
        </p:spPr>
        <p:txBody>
          <a:bodyPr vert="horz" lIns="91440" tIns="45720" rIns="91440" bIns="45720" anchor="t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Récapitulatif et Perspectives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0400" y="2529899"/>
            <a:ext cx="822713" cy="822713"/>
          </a:xfrm>
          <a:prstGeom prst="roundRect">
            <a:avLst>
              <a:gd name="adj" fmla="val 25602"/>
            </a:avLst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07</a:t>
            </a:r>
            <a:endParaRPr lang="en-US"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Compétences Acquises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7538" y="1314181"/>
            <a:ext cx="753732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3200" b="1" i="0" u="none" baseline="0">
                <a:solidFill>
                  <a:schemeClr val="accent1"/>
                </a:solidFill>
                <a:latin typeface="Arial"/>
                <a:ea typeface="Arial"/>
              </a:rPr>
              <a:t>01.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1158397" y="1314181"/>
            <a:ext cx="6187405" cy="584775"/>
          </a:xfrm>
          <a:prstGeom prst="roundRect">
            <a:avLst>
              <a:gd name="adj" fmla="val 14324"/>
            </a:avLst>
          </a:prstGeom>
          <a:solidFill>
            <a:schemeClr val="accent1">
              <a:alpha val="15000"/>
            </a:schemeClr>
          </a:solidFill>
          <a:ln cap="rnd" cmpd="sng">
            <a:prstDash val="solid"/>
          </a:ln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Identification des composants</a:t>
            </a:r>
            <a:endParaRPr lang="en-US" sz="1100"/>
          </a:p>
        </p:txBody>
      </p:sp>
      <p:sp>
        <p:nvSpPr>
          <p:cNvPr id="5" name="AutoShape 5"/>
          <p:cNvSpPr/>
          <p:nvPr/>
        </p:nvSpPr>
        <p:spPr>
          <a:xfrm flipH="1">
            <a:off x="1158399" y="1991827"/>
            <a:ext cx="6187402" cy="102335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Identification des composants informatiques essentiels et compréhension des concepts numériques de base.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24107" y="3860572"/>
            <a:ext cx="753732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3200" b="1" i="0" u="none" baseline="0">
                <a:solidFill>
                  <a:schemeClr val="accent2"/>
                </a:solidFill>
                <a:latin typeface="Arial"/>
                <a:ea typeface="Arial"/>
              </a:rPr>
              <a:t>02.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5053024" y="3860572"/>
            <a:ext cx="6187405" cy="584775"/>
          </a:xfrm>
          <a:prstGeom prst="roundRect">
            <a:avLst>
              <a:gd name="adj" fmla="val 14324"/>
            </a:avLst>
          </a:prstGeom>
          <a:solidFill>
            <a:schemeClr val="accent2">
              <a:alpha val="15000"/>
            </a:schemeClr>
          </a:solidFill>
          <a:ln cap="rnd" cmpd="sng">
            <a:prstDash val="solid"/>
          </a:ln>
        </p:spPr>
        <p:txBody>
          <a:bodyPr rot="0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chemeClr val="accent2"/>
                </a:solidFill>
                <a:latin typeface="微软雅黑"/>
                <a:ea typeface="微软雅黑"/>
              </a:rPr>
              <a:t>Gestion des fichiers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 flipH="1">
            <a:off x="5053025" y="4529340"/>
            <a:ext cx="6187403" cy="102335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Gestion basique des fichiers, création et organisation de dossiers, et navigation dans l'interface de votre système.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Prochaine Étape</a:t>
            </a:r>
          </a:p>
        </p:txBody>
      </p:sp>
      <p:sp>
        <p:nvSpPr>
          <p:cNvPr id="3" name="AutoShape 3"/>
          <p:cNvSpPr/>
          <p:nvPr/>
        </p:nvSpPr>
        <p:spPr>
          <a:xfrm>
            <a:off x="6473240" y="1028700"/>
            <a:ext cx="5045662" cy="5207000"/>
          </a:xfrm>
          <a:prstGeom prst="roundRect">
            <a:avLst>
              <a:gd name="adj" fmla="val 0"/>
            </a:avLst>
          </a:prstGeom>
          <a:solidFill>
            <a:schemeClr val="accent1">
              <a:alpha val="10000"/>
            </a:scheme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/>
          <p:nvPr/>
        </p:nvSpPr>
        <p:spPr>
          <a:xfrm flipH="1">
            <a:off x="6610148" y="1502269"/>
            <a:ext cx="4824288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Navigation Internet avancée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10149" y="2142960"/>
            <a:ext cx="4824289" cy="8153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2F2F2F">
                    <a:alpha val="70000"/>
                  </a:srgbClr>
                </a:solidFill>
                <a:latin typeface="微软雅黑"/>
                <a:ea typeface="微软雅黑"/>
              </a:rPr>
              <a:t>Techniques de recherche efficaces sur Google et évaluation de la fiabilité des sources, explorer la navigation internet avancée et les moteurs de recherche.</a:t>
            </a:r>
            <a:endParaRPr lang="en-US" sz="1100"/>
          </a:p>
        </p:txBody>
      </p:sp>
      <p:grpSp>
        <p:nvGrpSpPr>
          <p:cNvPr id="6" name="Group 6"/>
          <p:cNvGrpSpPr/>
          <p:nvPr/>
        </p:nvGrpSpPr>
        <p:grpSpPr>
          <a:xfrm>
            <a:off x="886917" y="2041966"/>
            <a:ext cx="4751946" cy="3529880"/>
            <a:chOff x="1250902" y="2299419"/>
            <a:chExt cx="4751946" cy="3529880"/>
          </a:xfrm>
        </p:grpSpPr>
        <p:grpSp>
          <p:nvGrpSpPr>
            <p:cNvPr id="7" name="Group 7"/>
            <p:cNvGrpSpPr/>
            <p:nvPr/>
          </p:nvGrpSpPr>
          <p:grpSpPr>
            <a:xfrm>
              <a:off x="1286914" y="2299419"/>
              <a:ext cx="4627008" cy="3529880"/>
              <a:chOff x="1570379" y="561888"/>
              <a:chExt cx="7555381" cy="5763896"/>
            </a:xfrm>
          </p:grpSpPr>
          <p:grpSp>
            <p:nvGrpSpPr>
              <p:cNvPr id="8" name="Group 8"/>
              <p:cNvGrpSpPr/>
              <p:nvPr/>
            </p:nvGrpSpPr>
            <p:grpSpPr>
              <a:xfrm>
                <a:off x="2093494" y="1705541"/>
                <a:ext cx="1763869" cy="1831647"/>
                <a:chOff x="2093494" y="1705541"/>
                <a:chExt cx="1763869" cy="1831647"/>
              </a:xfrm>
            </p:grpSpPr>
            <p:sp>
              <p:nvSpPr>
                <p:cNvPr id="9" name="Freeform 9"/>
                <p:cNvSpPr/>
                <p:nvPr/>
              </p:nvSpPr>
              <p:spPr>
                <a:xfrm>
                  <a:off x="3346095" y="2734949"/>
                  <a:ext cx="511268" cy="802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268" h="802240">
                      <a:moveTo>
                        <a:pt x="492224" y="802240"/>
                      </a:moveTo>
                      <a:lnTo>
                        <a:pt x="19044" y="802240"/>
                      </a:lnTo>
                      <a:cubicBezTo>
                        <a:pt x="8525" y="802240"/>
                        <a:pt x="0" y="793715"/>
                        <a:pt x="0" y="783196"/>
                      </a:cubicBezTo>
                      <a:lnTo>
                        <a:pt x="0" y="19040"/>
                      </a:lnTo>
                      <a:cubicBezTo>
                        <a:pt x="0" y="8521"/>
                        <a:pt x="8525" y="0"/>
                        <a:pt x="19044" y="0"/>
                      </a:cubicBezTo>
                      <a:lnTo>
                        <a:pt x="492224" y="0"/>
                      </a:lnTo>
                      <a:cubicBezTo>
                        <a:pt x="502743" y="0"/>
                        <a:pt x="511268" y="8525"/>
                        <a:pt x="511268" y="19040"/>
                      </a:cubicBezTo>
                      <a:lnTo>
                        <a:pt x="511268" y="783196"/>
                      </a:lnTo>
                      <a:cubicBezTo>
                        <a:pt x="511264" y="793715"/>
                        <a:pt x="502738" y="802240"/>
                        <a:pt x="492224" y="802240"/>
                      </a:cubicBezTo>
                      <a:close/>
                      <a:moveTo>
                        <a:pt x="38083" y="764157"/>
                      </a:moveTo>
                      <a:lnTo>
                        <a:pt x="473180" y="764157"/>
                      </a:lnTo>
                      <a:lnTo>
                        <a:pt x="473180" y="38083"/>
                      </a:lnTo>
                      <a:lnTo>
                        <a:pt x="38083" y="38083"/>
                      </a:lnTo>
                      <a:lnTo>
                        <a:pt x="38083" y="764157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0" name="Freeform 10"/>
                <p:cNvSpPr/>
                <p:nvPr/>
              </p:nvSpPr>
              <p:spPr>
                <a:xfrm>
                  <a:off x="2093494" y="2387394"/>
                  <a:ext cx="1673977" cy="7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977" h="71220">
                      <a:moveTo>
                        <a:pt x="32151" y="71220"/>
                      </a:moveTo>
                      <a:lnTo>
                        <a:pt x="1641827" y="71220"/>
                      </a:lnTo>
                      <a:cubicBezTo>
                        <a:pt x="1659585" y="71220"/>
                        <a:pt x="1673978" y="56827"/>
                        <a:pt x="1673978" y="39069"/>
                      </a:cubicBezTo>
                      <a:lnTo>
                        <a:pt x="1673978" y="32151"/>
                      </a:lnTo>
                      <a:cubicBezTo>
                        <a:pt x="1673978" y="14393"/>
                        <a:pt x="1659585" y="0"/>
                        <a:pt x="1641827" y="0"/>
                      </a:cubicBezTo>
                      <a:lnTo>
                        <a:pt x="32151" y="0"/>
                      </a:lnTo>
                      <a:cubicBezTo>
                        <a:pt x="14393" y="0"/>
                        <a:pt x="0" y="14393"/>
                        <a:pt x="0" y="32151"/>
                      </a:cubicBezTo>
                      <a:lnTo>
                        <a:pt x="0" y="39069"/>
                      </a:lnTo>
                      <a:cubicBezTo>
                        <a:pt x="4" y="56823"/>
                        <a:pt x="14398" y="71220"/>
                        <a:pt x="32151" y="7122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11" name="Group 11"/>
                <p:cNvGrpSpPr/>
                <p:nvPr/>
              </p:nvGrpSpPr>
              <p:grpSpPr>
                <a:xfrm>
                  <a:off x="2349477" y="1705541"/>
                  <a:ext cx="633764" cy="633764"/>
                  <a:chOff x="2349477" y="1705541"/>
                  <a:chExt cx="633764" cy="633764"/>
                </a:xfrm>
              </p:grpSpPr>
              <p:sp>
                <p:nvSpPr>
                  <p:cNvPr id="12" name="Freeform 12"/>
                  <p:cNvSpPr/>
                  <p:nvPr/>
                </p:nvSpPr>
                <p:spPr>
                  <a:xfrm>
                    <a:off x="2349477" y="1705541"/>
                    <a:ext cx="633764" cy="633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3764" h="633764">
                        <a:moveTo>
                          <a:pt x="633765" y="316882"/>
                        </a:moveTo>
                        <a:cubicBezTo>
                          <a:pt x="633765" y="491892"/>
                          <a:pt x="491892" y="633765"/>
                          <a:pt x="316882" y="633765"/>
                        </a:cubicBezTo>
                        <a:cubicBezTo>
                          <a:pt x="141873" y="633765"/>
                          <a:pt x="0" y="491892"/>
                          <a:pt x="0" y="316883"/>
                        </a:cubicBezTo>
                        <a:cubicBezTo>
                          <a:pt x="0" y="141873"/>
                          <a:pt x="141873" y="0"/>
                          <a:pt x="316882" y="0"/>
                        </a:cubicBezTo>
                        <a:cubicBezTo>
                          <a:pt x="491892" y="0"/>
                          <a:pt x="633765" y="141873"/>
                          <a:pt x="633765" y="316882"/>
                        </a:cubicBezTo>
                        <a:close/>
                      </a:path>
                    </a:pathLst>
                  </a:custGeom>
                  <a:solidFill>
                    <a:srgbClr val="E7ED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3" name="Freeform 13"/>
                  <p:cNvSpPr/>
                  <p:nvPr/>
                </p:nvSpPr>
                <p:spPr>
                  <a:xfrm>
                    <a:off x="2398769" y="1754833"/>
                    <a:ext cx="535181" cy="535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181" h="535181">
                        <a:moveTo>
                          <a:pt x="535181" y="267591"/>
                        </a:moveTo>
                        <a:cubicBezTo>
                          <a:pt x="535181" y="415377"/>
                          <a:pt x="415377" y="535181"/>
                          <a:pt x="267591" y="535181"/>
                        </a:cubicBezTo>
                        <a:cubicBezTo>
                          <a:pt x="119804" y="535181"/>
                          <a:pt x="0" y="415377"/>
                          <a:pt x="0" y="267591"/>
                        </a:cubicBezTo>
                        <a:cubicBezTo>
                          <a:pt x="0" y="119805"/>
                          <a:pt x="119804" y="0"/>
                          <a:pt x="267591" y="0"/>
                        </a:cubicBezTo>
                        <a:cubicBezTo>
                          <a:pt x="415377" y="0"/>
                          <a:pt x="535181" y="119805"/>
                          <a:pt x="535181" y="267591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92500" lnSpcReduction="10000"/>
                  </a:bodyPr>
                  <a:lstStyle/>
                  <a:p>
                    <a:pPr marL="0" algn="l"/>
                    <a:endParaRPr/>
                  </a:p>
                </p:txBody>
              </p:sp>
              <p:grpSp>
                <p:nvGrpSpPr>
                  <p:cNvPr id="14" name="Group 14"/>
                  <p:cNvGrpSpPr/>
                  <p:nvPr/>
                </p:nvGrpSpPr>
                <p:grpSpPr>
                  <a:xfrm>
                    <a:off x="2441040" y="1797366"/>
                    <a:ext cx="447861" cy="446451"/>
                    <a:chOff x="2441040" y="1797366"/>
                    <a:chExt cx="447861" cy="446451"/>
                  </a:xfrm>
                  <a:solidFill>
                    <a:srgbClr val="DBE4FF"/>
                  </a:solidFill>
                </p:grpSpPr>
                <p:sp>
                  <p:nvSpPr>
                    <p:cNvPr id="15" name="Freeform 15"/>
                    <p:cNvSpPr/>
                    <p:nvPr/>
                  </p:nvSpPr>
                  <p:spPr>
                    <a:xfrm>
                      <a:off x="2650385" y="1797366"/>
                      <a:ext cx="27136" cy="600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36" h="60076">
                          <a:moveTo>
                            <a:pt x="19134" y="60076"/>
                          </a:moveTo>
                          <a:lnTo>
                            <a:pt x="8002" y="60076"/>
                          </a:lnTo>
                          <a:cubicBezTo>
                            <a:pt x="3583" y="60076"/>
                            <a:pt x="0" y="56493"/>
                            <a:pt x="0" y="52074"/>
                          </a:cubicBezTo>
                          <a:lnTo>
                            <a:pt x="0" y="8002"/>
                          </a:lnTo>
                          <a:cubicBezTo>
                            <a:pt x="0" y="3583"/>
                            <a:pt x="3583" y="0"/>
                            <a:pt x="8002" y="0"/>
                          </a:cubicBezTo>
                          <a:lnTo>
                            <a:pt x="19134" y="0"/>
                          </a:lnTo>
                          <a:cubicBezTo>
                            <a:pt x="23553" y="0"/>
                            <a:pt x="27136" y="3583"/>
                            <a:pt x="27136" y="8002"/>
                          </a:cubicBezTo>
                          <a:lnTo>
                            <a:pt x="27136" y="52074"/>
                          </a:lnTo>
                          <a:cubicBezTo>
                            <a:pt x="27136" y="56493"/>
                            <a:pt x="23553" y="60076"/>
                            <a:pt x="19134" y="60076"/>
                          </a:cubicBezTo>
                          <a:close/>
                        </a:path>
                      </a:pathLst>
                    </a:custGeom>
                    <a:solidFill>
                      <a:srgbClr val="DBE4FF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16" name="Freeform 16"/>
                    <p:cNvSpPr/>
                    <p:nvPr/>
                  </p:nvSpPr>
                  <p:spPr>
                    <a:xfrm>
                      <a:off x="2548404" y="1826033"/>
                      <a:ext cx="26592" cy="3380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92" h="33803">
                          <a:moveTo>
                            <a:pt x="22904" y="32077"/>
                          </a:moveTo>
                          <a:lnTo>
                            <a:pt x="21631" y="32814"/>
                          </a:lnTo>
                          <a:cubicBezTo>
                            <a:pt x="18104" y="34850"/>
                            <a:pt x="13599" y="33642"/>
                            <a:pt x="11563" y="30114"/>
                          </a:cubicBezTo>
                          <a:lnTo>
                            <a:pt x="989" y="11795"/>
                          </a:lnTo>
                          <a:cubicBezTo>
                            <a:pt x="-1047" y="8267"/>
                            <a:pt x="162" y="3762"/>
                            <a:pt x="3689" y="1726"/>
                          </a:cubicBezTo>
                          <a:lnTo>
                            <a:pt x="4962" y="989"/>
                          </a:lnTo>
                          <a:cubicBezTo>
                            <a:pt x="8490" y="-1047"/>
                            <a:pt x="12995" y="162"/>
                            <a:pt x="15031" y="3685"/>
                          </a:cubicBezTo>
                          <a:lnTo>
                            <a:pt x="25609" y="22004"/>
                          </a:lnTo>
                          <a:cubicBezTo>
                            <a:pt x="27636" y="25532"/>
                            <a:pt x="26428" y="30041"/>
                            <a:pt x="22904" y="32077"/>
                          </a:cubicBezTo>
                          <a:close/>
                        </a:path>
                      </a:pathLst>
                    </a:custGeom>
                    <a:solidFill>
                      <a:srgbClr val="DBE4FF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17" name="Freeform 17"/>
                    <p:cNvSpPr/>
                    <p:nvPr/>
                  </p:nvSpPr>
                  <p:spPr>
                    <a:xfrm>
                      <a:off x="2469791" y="1904774"/>
                      <a:ext cx="33801" cy="265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801" h="26592">
                          <a:moveTo>
                            <a:pt x="32812" y="21634"/>
                          </a:moveTo>
                          <a:lnTo>
                            <a:pt x="32075" y="22907"/>
                          </a:lnTo>
                          <a:cubicBezTo>
                            <a:pt x="30039" y="26434"/>
                            <a:pt x="25530" y="27639"/>
                            <a:pt x="22007" y="25603"/>
                          </a:cubicBezTo>
                          <a:lnTo>
                            <a:pt x="3687" y="15029"/>
                          </a:lnTo>
                          <a:cubicBezTo>
                            <a:pt x="160" y="12993"/>
                            <a:pt x="-1045" y="8484"/>
                            <a:pt x="987" y="4960"/>
                          </a:cubicBezTo>
                          <a:lnTo>
                            <a:pt x="1724" y="3687"/>
                          </a:lnTo>
                          <a:cubicBezTo>
                            <a:pt x="3760" y="160"/>
                            <a:pt x="8269" y="-1045"/>
                            <a:pt x="11793" y="987"/>
                          </a:cubicBezTo>
                          <a:lnTo>
                            <a:pt x="30112" y="11565"/>
                          </a:lnTo>
                          <a:cubicBezTo>
                            <a:pt x="33640" y="13597"/>
                            <a:pt x="34848" y="18106"/>
                            <a:pt x="32812" y="21634"/>
                          </a:cubicBezTo>
                          <a:close/>
                        </a:path>
                      </a:pathLst>
                    </a:custGeom>
                    <a:solidFill>
                      <a:srgbClr val="DBE4FF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18" name="Freeform 18"/>
                    <p:cNvSpPr/>
                    <p:nvPr/>
                  </p:nvSpPr>
                  <p:spPr>
                    <a:xfrm>
                      <a:off x="2441040" y="2007023"/>
                      <a:ext cx="60076" cy="271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076" h="27136">
                          <a:moveTo>
                            <a:pt x="0" y="19134"/>
                          </a:moveTo>
                          <a:lnTo>
                            <a:pt x="0" y="8002"/>
                          </a:lnTo>
                          <a:cubicBezTo>
                            <a:pt x="0" y="3583"/>
                            <a:pt x="3583" y="0"/>
                            <a:pt x="8002" y="0"/>
                          </a:cubicBezTo>
                          <a:lnTo>
                            <a:pt x="52074" y="0"/>
                          </a:lnTo>
                          <a:cubicBezTo>
                            <a:pt x="56493" y="0"/>
                            <a:pt x="60076" y="3583"/>
                            <a:pt x="60076" y="8002"/>
                          </a:cubicBezTo>
                          <a:lnTo>
                            <a:pt x="60076" y="19134"/>
                          </a:lnTo>
                          <a:cubicBezTo>
                            <a:pt x="60076" y="23553"/>
                            <a:pt x="56493" y="27136"/>
                            <a:pt x="52074" y="27136"/>
                          </a:cubicBezTo>
                          <a:lnTo>
                            <a:pt x="8002" y="27136"/>
                          </a:lnTo>
                          <a:cubicBezTo>
                            <a:pt x="3583" y="27136"/>
                            <a:pt x="0" y="23553"/>
                            <a:pt x="0" y="19134"/>
                          </a:cubicBezTo>
                          <a:close/>
                        </a:path>
                      </a:pathLst>
                    </a:custGeom>
                    <a:solidFill>
                      <a:srgbClr val="DBE4FF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19" name="Freeform 19"/>
                    <p:cNvSpPr/>
                    <p:nvPr/>
                  </p:nvSpPr>
                  <p:spPr>
                    <a:xfrm>
                      <a:off x="2828637" y="2006980"/>
                      <a:ext cx="60264" cy="272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0264" h="27222">
                          <a:moveTo>
                            <a:pt x="0" y="19220"/>
                          </a:moveTo>
                          <a:lnTo>
                            <a:pt x="0" y="8002"/>
                          </a:lnTo>
                          <a:cubicBezTo>
                            <a:pt x="0" y="3583"/>
                            <a:pt x="3583" y="0"/>
                            <a:pt x="8002" y="0"/>
                          </a:cubicBezTo>
                          <a:lnTo>
                            <a:pt x="52262" y="0"/>
                          </a:lnTo>
                          <a:cubicBezTo>
                            <a:pt x="56681" y="0"/>
                            <a:pt x="60265" y="3583"/>
                            <a:pt x="60265" y="8002"/>
                          </a:cubicBezTo>
                          <a:lnTo>
                            <a:pt x="60265" y="19220"/>
                          </a:lnTo>
                          <a:cubicBezTo>
                            <a:pt x="60265" y="23639"/>
                            <a:pt x="56681" y="27222"/>
                            <a:pt x="52262" y="27222"/>
                          </a:cubicBezTo>
                          <a:lnTo>
                            <a:pt x="8002" y="27222"/>
                          </a:lnTo>
                          <a:cubicBezTo>
                            <a:pt x="3583" y="27222"/>
                            <a:pt x="0" y="23639"/>
                            <a:pt x="0" y="19220"/>
                          </a:cubicBezTo>
                          <a:close/>
                        </a:path>
                      </a:pathLst>
                    </a:custGeom>
                    <a:solidFill>
                      <a:srgbClr val="DBE4FF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0" name="Freeform 20"/>
                    <p:cNvSpPr/>
                    <p:nvPr/>
                  </p:nvSpPr>
                  <p:spPr>
                    <a:xfrm>
                      <a:off x="2650385" y="2183741"/>
                      <a:ext cx="27136" cy="600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36" h="60076">
                          <a:moveTo>
                            <a:pt x="19134" y="60076"/>
                          </a:moveTo>
                          <a:lnTo>
                            <a:pt x="8002" y="60076"/>
                          </a:lnTo>
                          <a:cubicBezTo>
                            <a:pt x="3583" y="60076"/>
                            <a:pt x="0" y="56493"/>
                            <a:pt x="0" y="52074"/>
                          </a:cubicBezTo>
                          <a:lnTo>
                            <a:pt x="0" y="8002"/>
                          </a:lnTo>
                          <a:cubicBezTo>
                            <a:pt x="0" y="3583"/>
                            <a:pt x="3583" y="0"/>
                            <a:pt x="8002" y="0"/>
                          </a:cubicBezTo>
                          <a:lnTo>
                            <a:pt x="19134" y="0"/>
                          </a:lnTo>
                          <a:cubicBezTo>
                            <a:pt x="23553" y="0"/>
                            <a:pt x="27136" y="3583"/>
                            <a:pt x="27136" y="8002"/>
                          </a:cubicBezTo>
                          <a:lnTo>
                            <a:pt x="27136" y="52074"/>
                          </a:lnTo>
                          <a:cubicBezTo>
                            <a:pt x="27136" y="56493"/>
                            <a:pt x="23553" y="60076"/>
                            <a:pt x="19134" y="60076"/>
                          </a:cubicBezTo>
                          <a:close/>
                        </a:path>
                      </a:pathLst>
                    </a:custGeom>
                    <a:solidFill>
                      <a:srgbClr val="DBE4FF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1" name="Freeform 21"/>
                    <p:cNvSpPr/>
                    <p:nvPr/>
                  </p:nvSpPr>
                  <p:spPr>
                    <a:xfrm>
                      <a:off x="2548404" y="2181385"/>
                      <a:ext cx="26592" cy="3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92" h="33799">
                          <a:moveTo>
                            <a:pt x="22904" y="1726"/>
                          </a:moveTo>
                          <a:lnTo>
                            <a:pt x="21631" y="989"/>
                          </a:lnTo>
                          <a:cubicBezTo>
                            <a:pt x="18104" y="-1047"/>
                            <a:pt x="13599" y="162"/>
                            <a:pt x="11563" y="3685"/>
                          </a:cubicBezTo>
                          <a:lnTo>
                            <a:pt x="989" y="22004"/>
                          </a:lnTo>
                          <a:cubicBezTo>
                            <a:pt x="-1047" y="25532"/>
                            <a:pt x="162" y="30037"/>
                            <a:pt x="3689" y="32073"/>
                          </a:cubicBezTo>
                          <a:lnTo>
                            <a:pt x="4962" y="32810"/>
                          </a:lnTo>
                          <a:cubicBezTo>
                            <a:pt x="8490" y="34846"/>
                            <a:pt x="12995" y="33637"/>
                            <a:pt x="15031" y="30114"/>
                          </a:cubicBezTo>
                          <a:lnTo>
                            <a:pt x="25609" y="11795"/>
                          </a:lnTo>
                          <a:cubicBezTo>
                            <a:pt x="27636" y="8271"/>
                            <a:pt x="26428" y="3762"/>
                            <a:pt x="22904" y="1726"/>
                          </a:cubicBezTo>
                          <a:close/>
                        </a:path>
                      </a:pathLst>
                    </a:custGeom>
                    <a:solidFill>
                      <a:srgbClr val="DBE4FF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2" name="Freeform 22"/>
                    <p:cNvSpPr/>
                    <p:nvPr/>
                  </p:nvSpPr>
                  <p:spPr>
                    <a:xfrm>
                      <a:off x="2826188" y="1904389"/>
                      <a:ext cx="33908" cy="266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08" h="26678">
                          <a:moveTo>
                            <a:pt x="992" y="21702"/>
                          </a:moveTo>
                          <a:lnTo>
                            <a:pt x="1729" y="22979"/>
                          </a:lnTo>
                          <a:cubicBezTo>
                            <a:pt x="3769" y="26515"/>
                            <a:pt x="8295" y="27728"/>
                            <a:pt x="11831" y="25688"/>
                          </a:cubicBezTo>
                          <a:lnTo>
                            <a:pt x="30211" y="15079"/>
                          </a:lnTo>
                          <a:cubicBezTo>
                            <a:pt x="33747" y="13039"/>
                            <a:pt x="34960" y="8513"/>
                            <a:pt x="32916" y="4977"/>
                          </a:cubicBezTo>
                          <a:lnTo>
                            <a:pt x="32178" y="3699"/>
                          </a:lnTo>
                          <a:cubicBezTo>
                            <a:pt x="30134" y="163"/>
                            <a:pt x="25612" y="-1050"/>
                            <a:pt x="22076" y="990"/>
                          </a:cubicBezTo>
                          <a:lnTo>
                            <a:pt x="3696" y="11599"/>
                          </a:lnTo>
                          <a:cubicBezTo>
                            <a:pt x="160" y="13639"/>
                            <a:pt x="-1049" y="18165"/>
                            <a:pt x="992" y="21702"/>
                          </a:cubicBezTo>
                          <a:close/>
                        </a:path>
                      </a:pathLst>
                    </a:custGeom>
                    <a:solidFill>
                      <a:srgbClr val="DBE4FF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3" name="Freeform 23"/>
                    <p:cNvSpPr/>
                    <p:nvPr/>
                  </p:nvSpPr>
                  <p:spPr>
                    <a:xfrm>
                      <a:off x="2469620" y="2109918"/>
                      <a:ext cx="33801" cy="2659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801" h="26592">
                          <a:moveTo>
                            <a:pt x="32812" y="4960"/>
                          </a:moveTo>
                          <a:lnTo>
                            <a:pt x="32075" y="3687"/>
                          </a:lnTo>
                          <a:cubicBezTo>
                            <a:pt x="30039" y="160"/>
                            <a:pt x="25530" y="-1045"/>
                            <a:pt x="22007" y="987"/>
                          </a:cubicBezTo>
                          <a:lnTo>
                            <a:pt x="3687" y="11565"/>
                          </a:lnTo>
                          <a:cubicBezTo>
                            <a:pt x="160" y="13601"/>
                            <a:pt x="-1045" y="18110"/>
                            <a:pt x="987" y="21634"/>
                          </a:cubicBezTo>
                          <a:lnTo>
                            <a:pt x="1724" y="22907"/>
                          </a:lnTo>
                          <a:cubicBezTo>
                            <a:pt x="3760" y="26434"/>
                            <a:pt x="8269" y="27639"/>
                            <a:pt x="11793" y="25603"/>
                          </a:cubicBezTo>
                          <a:lnTo>
                            <a:pt x="30112" y="15029"/>
                          </a:lnTo>
                          <a:cubicBezTo>
                            <a:pt x="33640" y="12993"/>
                            <a:pt x="34848" y="8484"/>
                            <a:pt x="32812" y="4960"/>
                          </a:cubicBezTo>
                          <a:close/>
                        </a:path>
                      </a:pathLst>
                    </a:custGeom>
                    <a:solidFill>
                      <a:srgbClr val="DBE4FF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4" name="Freeform 24"/>
                    <p:cNvSpPr/>
                    <p:nvPr/>
                  </p:nvSpPr>
                  <p:spPr>
                    <a:xfrm>
                      <a:off x="2825239" y="2109992"/>
                      <a:ext cx="33800" cy="265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800" h="26595">
                          <a:moveTo>
                            <a:pt x="989" y="4959"/>
                          </a:moveTo>
                          <a:lnTo>
                            <a:pt x="1726" y="3686"/>
                          </a:lnTo>
                          <a:cubicBezTo>
                            <a:pt x="3762" y="158"/>
                            <a:pt x="8271" y="-1046"/>
                            <a:pt x="11795" y="990"/>
                          </a:cubicBezTo>
                          <a:lnTo>
                            <a:pt x="30114" y="11568"/>
                          </a:lnTo>
                          <a:cubicBezTo>
                            <a:pt x="33642" y="13604"/>
                            <a:pt x="34846" y="18113"/>
                            <a:pt x="32810" y="21637"/>
                          </a:cubicBezTo>
                          <a:lnTo>
                            <a:pt x="32073" y="22910"/>
                          </a:lnTo>
                          <a:cubicBezTo>
                            <a:pt x="30037" y="26437"/>
                            <a:pt x="25528" y="27642"/>
                            <a:pt x="22004" y="25606"/>
                          </a:cubicBezTo>
                          <a:lnTo>
                            <a:pt x="3685" y="15032"/>
                          </a:lnTo>
                          <a:cubicBezTo>
                            <a:pt x="162" y="12996"/>
                            <a:pt x="-1047" y="8487"/>
                            <a:pt x="989" y="4959"/>
                          </a:cubicBezTo>
                          <a:close/>
                        </a:path>
                      </a:pathLst>
                    </a:custGeom>
                    <a:solidFill>
                      <a:srgbClr val="DBE4FF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5" name="Freeform 25"/>
                    <p:cNvSpPr/>
                    <p:nvPr/>
                  </p:nvSpPr>
                  <p:spPr>
                    <a:xfrm>
                      <a:off x="2754533" y="1825405"/>
                      <a:ext cx="26678" cy="339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678" h="33911">
                          <a:moveTo>
                            <a:pt x="3698" y="32182"/>
                          </a:moveTo>
                          <a:lnTo>
                            <a:pt x="4975" y="32920"/>
                          </a:lnTo>
                          <a:cubicBezTo>
                            <a:pt x="8512" y="34960"/>
                            <a:pt x="13034" y="33751"/>
                            <a:pt x="15078" y="30211"/>
                          </a:cubicBezTo>
                          <a:lnTo>
                            <a:pt x="25687" y="11831"/>
                          </a:lnTo>
                          <a:cubicBezTo>
                            <a:pt x="27727" y="8295"/>
                            <a:pt x="26518" y="3773"/>
                            <a:pt x="22982" y="1729"/>
                          </a:cubicBezTo>
                          <a:lnTo>
                            <a:pt x="21705" y="991"/>
                          </a:lnTo>
                          <a:cubicBezTo>
                            <a:pt x="18168" y="-1049"/>
                            <a:pt x="13647" y="160"/>
                            <a:pt x="11602" y="3700"/>
                          </a:cubicBezTo>
                          <a:lnTo>
                            <a:pt x="993" y="22080"/>
                          </a:lnTo>
                          <a:cubicBezTo>
                            <a:pt x="-1051" y="25616"/>
                            <a:pt x="162" y="30138"/>
                            <a:pt x="3698" y="32182"/>
                          </a:cubicBezTo>
                          <a:close/>
                        </a:path>
                      </a:pathLst>
                    </a:custGeom>
                    <a:solidFill>
                      <a:srgbClr val="DBE4FF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6" name="Freeform 26"/>
                    <p:cNvSpPr/>
                    <p:nvPr/>
                  </p:nvSpPr>
                  <p:spPr>
                    <a:xfrm>
                      <a:off x="2753792" y="2181209"/>
                      <a:ext cx="26593" cy="337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593" h="33798">
                          <a:moveTo>
                            <a:pt x="3685" y="1726"/>
                          </a:moveTo>
                          <a:lnTo>
                            <a:pt x="4958" y="989"/>
                          </a:lnTo>
                          <a:cubicBezTo>
                            <a:pt x="8486" y="-1047"/>
                            <a:pt x="12995" y="162"/>
                            <a:pt x="15026" y="3685"/>
                          </a:cubicBezTo>
                          <a:lnTo>
                            <a:pt x="25605" y="22004"/>
                          </a:lnTo>
                          <a:cubicBezTo>
                            <a:pt x="27641" y="25532"/>
                            <a:pt x="26432" y="30041"/>
                            <a:pt x="22905" y="32073"/>
                          </a:cubicBezTo>
                          <a:lnTo>
                            <a:pt x="21632" y="32810"/>
                          </a:lnTo>
                          <a:cubicBezTo>
                            <a:pt x="18104" y="34846"/>
                            <a:pt x="13599" y="33637"/>
                            <a:pt x="11563" y="30110"/>
                          </a:cubicBezTo>
                          <a:lnTo>
                            <a:pt x="989" y="11790"/>
                          </a:lnTo>
                          <a:cubicBezTo>
                            <a:pt x="-1047" y="8267"/>
                            <a:pt x="162" y="3762"/>
                            <a:pt x="3685" y="1726"/>
                          </a:cubicBezTo>
                          <a:close/>
                        </a:path>
                      </a:pathLst>
                    </a:custGeom>
                    <a:solidFill>
                      <a:srgbClr val="DBE4FF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  <p:sp>
                <p:nvSpPr>
                  <p:cNvPr id="27" name="Freeform 27"/>
                  <p:cNvSpPr/>
                  <p:nvPr/>
                </p:nvSpPr>
                <p:spPr>
                  <a:xfrm>
                    <a:off x="2541553" y="2009569"/>
                    <a:ext cx="137670" cy="8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70" h="89046">
                        <a:moveTo>
                          <a:pt x="12872" y="89047"/>
                        </a:moveTo>
                        <a:cubicBezTo>
                          <a:pt x="8388" y="89047"/>
                          <a:pt x="4033" y="86698"/>
                          <a:pt x="1667" y="82519"/>
                        </a:cubicBezTo>
                        <a:cubicBezTo>
                          <a:pt x="-1826" y="76338"/>
                          <a:pt x="347" y="68494"/>
                          <a:pt x="6528" y="64997"/>
                        </a:cubicBezTo>
                        <a:lnTo>
                          <a:pt x="118476" y="1667"/>
                        </a:lnTo>
                        <a:cubicBezTo>
                          <a:pt x="124657" y="-1826"/>
                          <a:pt x="132505" y="347"/>
                          <a:pt x="136003" y="6528"/>
                        </a:cubicBezTo>
                        <a:cubicBezTo>
                          <a:pt x="139496" y="12709"/>
                          <a:pt x="137323" y="20557"/>
                          <a:pt x="131142" y="24050"/>
                        </a:cubicBezTo>
                        <a:lnTo>
                          <a:pt x="19194" y="87379"/>
                        </a:lnTo>
                        <a:cubicBezTo>
                          <a:pt x="17192" y="88507"/>
                          <a:pt x="15015" y="89047"/>
                          <a:pt x="12872" y="89047"/>
                        </a:cubicBezTo>
                        <a:close/>
                      </a:path>
                    </a:pathLst>
                  </a:custGeom>
                  <a:solidFill>
                    <a:srgbClr val="E7ED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8" name="Freeform 28"/>
                  <p:cNvSpPr/>
                  <p:nvPr/>
                </p:nvSpPr>
                <p:spPr>
                  <a:xfrm>
                    <a:off x="2657783" y="1823750"/>
                    <a:ext cx="70227" cy="20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27" h="207250">
                        <a:moveTo>
                          <a:pt x="8582" y="207251"/>
                        </a:moveTo>
                        <a:cubicBezTo>
                          <a:pt x="7819" y="207251"/>
                          <a:pt x="7043" y="207148"/>
                          <a:pt x="6271" y="206934"/>
                        </a:cubicBezTo>
                        <a:cubicBezTo>
                          <a:pt x="1711" y="205661"/>
                          <a:pt x="-955" y="200933"/>
                          <a:pt x="318" y="196372"/>
                        </a:cubicBezTo>
                        <a:lnTo>
                          <a:pt x="53390" y="6273"/>
                        </a:lnTo>
                        <a:cubicBezTo>
                          <a:pt x="54663" y="1712"/>
                          <a:pt x="59387" y="-958"/>
                          <a:pt x="63956" y="319"/>
                        </a:cubicBezTo>
                        <a:cubicBezTo>
                          <a:pt x="68516" y="1592"/>
                          <a:pt x="71182" y="6320"/>
                          <a:pt x="69909" y="10881"/>
                        </a:cubicBezTo>
                        <a:lnTo>
                          <a:pt x="16837" y="200980"/>
                        </a:lnTo>
                        <a:cubicBezTo>
                          <a:pt x="15778" y="204769"/>
                          <a:pt x="12332" y="207251"/>
                          <a:pt x="8582" y="207251"/>
                        </a:cubicBezTo>
                        <a:close/>
                      </a:path>
                    </a:pathLst>
                  </a:custGeom>
                  <a:solidFill>
                    <a:srgbClr val="E7ED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9" name="Freeform 29"/>
                  <p:cNvSpPr/>
                  <p:nvPr/>
                </p:nvSpPr>
                <p:spPr>
                  <a:xfrm>
                    <a:off x="2632177" y="1988241"/>
                    <a:ext cx="68365" cy="683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365" h="68365">
                        <a:moveTo>
                          <a:pt x="68366" y="34183"/>
                        </a:moveTo>
                        <a:cubicBezTo>
                          <a:pt x="68366" y="53062"/>
                          <a:pt x="53061" y="68366"/>
                          <a:pt x="34183" y="68366"/>
                        </a:cubicBezTo>
                        <a:cubicBezTo>
                          <a:pt x="15304" y="68366"/>
                          <a:pt x="0" y="53062"/>
                          <a:pt x="0" y="34183"/>
                        </a:cubicBezTo>
                        <a:cubicBezTo>
                          <a:pt x="0" y="15304"/>
                          <a:pt x="15304" y="0"/>
                          <a:pt x="34183" y="0"/>
                        </a:cubicBezTo>
                        <a:cubicBezTo>
                          <a:pt x="53062" y="0"/>
                          <a:pt x="68366" y="15304"/>
                          <a:pt x="68366" y="34183"/>
                        </a:cubicBezTo>
                        <a:close/>
                      </a:path>
                    </a:pathLst>
                  </a:custGeom>
                  <a:solidFill>
                    <a:srgbClr val="DBE4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  <p:sp>
            <p:nvSpPr>
              <p:cNvPr id="30" name="Freeform 30"/>
              <p:cNvSpPr/>
              <p:nvPr/>
            </p:nvSpPr>
            <p:spPr>
              <a:xfrm>
                <a:off x="1570379" y="6096290"/>
                <a:ext cx="7555381" cy="229494"/>
              </a:xfrm>
              <a:custGeom>
                <a:avLst/>
                <a:gdLst/>
                <a:ahLst/>
                <a:cxnLst/>
                <a:rect l="l" t="t" r="r" b="b"/>
                <a:pathLst>
                  <a:path w="7555381" h="229494">
                    <a:moveTo>
                      <a:pt x="7555381" y="114747"/>
                    </a:moveTo>
                    <a:cubicBezTo>
                      <a:pt x="7555381" y="178120"/>
                      <a:pt x="5864052" y="229495"/>
                      <a:pt x="3777691" y="229495"/>
                    </a:cubicBezTo>
                    <a:cubicBezTo>
                      <a:pt x="1691330" y="229495"/>
                      <a:pt x="0" y="178120"/>
                      <a:pt x="0" y="114747"/>
                    </a:cubicBezTo>
                    <a:cubicBezTo>
                      <a:pt x="0" y="51374"/>
                      <a:pt x="1691330" y="0"/>
                      <a:pt x="3777691" y="0"/>
                    </a:cubicBezTo>
                    <a:cubicBezTo>
                      <a:pt x="5864052" y="0"/>
                      <a:pt x="7555381" y="51374"/>
                      <a:pt x="7555381" y="114747"/>
                    </a:cubicBezTo>
                    <a:close/>
                  </a:path>
                </a:pathLst>
              </a:custGeom>
              <a:solidFill>
                <a:srgbClr val="E7ED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31" name="Group 31"/>
              <p:cNvGrpSpPr/>
              <p:nvPr/>
            </p:nvGrpSpPr>
            <p:grpSpPr>
              <a:xfrm>
                <a:off x="3085298" y="561888"/>
                <a:ext cx="2383189" cy="5649099"/>
                <a:chOff x="3085298" y="561888"/>
                <a:chExt cx="2383189" cy="5649099"/>
              </a:xfrm>
            </p:grpSpPr>
            <p:sp>
              <p:nvSpPr>
                <p:cNvPr id="32" name="Freeform 32"/>
                <p:cNvSpPr/>
                <p:nvPr/>
              </p:nvSpPr>
              <p:spPr>
                <a:xfrm>
                  <a:off x="3085298" y="1315295"/>
                  <a:ext cx="2383189" cy="4895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189" h="4895694">
                      <a:moveTo>
                        <a:pt x="1274731" y="0"/>
                      </a:moveTo>
                      <a:lnTo>
                        <a:pt x="1191595" y="0"/>
                      </a:lnTo>
                      <a:lnTo>
                        <a:pt x="1108459" y="0"/>
                      </a:lnTo>
                      <a:cubicBezTo>
                        <a:pt x="1108459" y="0"/>
                        <a:pt x="1237779" y="3269955"/>
                        <a:pt x="0" y="4895695"/>
                      </a:cubicBezTo>
                      <a:lnTo>
                        <a:pt x="618888" y="4895695"/>
                      </a:lnTo>
                      <a:cubicBezTo>
                        <a:pt x="618888" y="4895695"/>
                        <a:pt x="812870" y="4387650"/>
                        <a:pt x="1191595" y="4387650"/>
                      </a:cubicBezTo>
                      <a:cubicBezTo>
                        <a:pt x="1570319" y="4387650"/>
                        <a:pt x="1764298" y="4895695"/>
                        <a:pt x="1764298" y="4895695"/>
                      </a:cubicBezTo>
                      <a:lnTo>
                        <a:pt x="2383190" y="4895695"/>
                      </a:lnTo>
                      <a:cubicBezTo>
                        <a:pt x="1145406" y="3269955"/>
                        <a:pt x="1274731" y="0"/>
                        <a:pt x="1274731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3" name="Freeform 33"/>
                <p:cNvSpPr/>
                <p:nvPr/>
              </p:nvSpPr>
              <p:spPr>
                <a:xfrm>
                  <a:off x="4132275" y="1216570"/>
                  <a:ext cx="289240" cy="9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240" h="98725">
                      <a:moveTo>
                        <a:pt x="283068" y="98725"/>
                      </a:moveTo>
                      <a:lnTo>
                        <a:pt x="6172" y="98725"/>
                      </a:lnTo>
                      <a:cubicBezTo>
                        <a:pt x="2764" y="98725"/>
                        <a:pt x="0" y="95961"/>
                        <a:pt x="0" y="92553"/>
                      </a:cubicBezTo>
                      <a:lnTo>
                        <a:pt x="0" y="6172"/>
                      </a:lnTo>
                      <a:cubicBezTo>
                        <a:pt x="0" y="2765"/>
                        <a:pt x="2764" y="0"/>
                        <a:pt x="6172" y="0"/>
                      </a:cubicBezTo>
                      <a:lnTo>
                        <a:pt x="283068" y="0"/>
                      </a:lnTo>
                      <a:cubicBezTo>
                        <a:pt x="286476" y="0"/>
                        <a:pt x="289240" y="2765"/>
                        <a:pt x="289240" y="6172"/>
                      </a:cubicBezTo>
                      <a:lnTo>
                        <a:pt x="289240" y="92553"/>
                      </a:lnTo>
                      <a:cubicBezTo>
                        <a:pt x="289236" y="95961"/>
                        <a:pt x="286476" y="98725"/>
                        <a:pt x="283068" y="9872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4" name="Freeform 34"/>
                <p:cNvSpPr/>
                <p:nvPr/>
              </p:nvSpPr>
              <p:spPr>
                <a:xfrm>
                  <a:off x="4141803" y="1067627"/>
                  <a:ext cx="270183" cy="64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183" h="64079">
                      <a:moveTo>
                        <a:pt x="264817" y="64079"/>
                      </a:moveTo>
                      <a:lnTo>
                        <a:pt x="5366" y="64079"/>
                      </a:lnTo>
                      <a:cubicBezTo>
                        <a:pt x="2400" y="64079"/>
                        <a:pt x="0" y="61675"/>
                        <a:pt x="0" y="58713"/>
                      </a:cubicBezTo>
                      <a:lnTo>
                        <a:pt x="0" y="5366"/>
                      </a:lnTo>
                      <a:cubicBezTo>
                        <a:pt x="0" y="2400"/>
                        <a:pt x="2405" y="0"/>
                        <a:pt x="5366" y="0"/>
                      </a:cubicBezTo>
                      <a:lnTo>
                        <a:pt x="264817" y="0"/>
                      </a:lnTo>
                      <a:cubicBezTo>
                        <a:pt x="267784" y="0"/>
                        <a:pt x="270184" y="2405"/>
                        <a:pt x="270184" y="5366"/>
                      </a:cubicBezTo>
                      <a:lnTo>
                        <a:pt x="270184" y="58713"/>
                      </a:lnTo>
                      <a:cubicBezTo>
                        <a:pt x="270184" y="61675"/>
                        <a:pt x="267779" y="64079"/>
                        <a:pt x="264817" y="6407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5" name="Freeform 35"/>
                <p:cNvSpPr/>
                <p:nvPr/>
              </p:nvSpPr>
              <p:spPr>
                <a:xfrm>
                  <a:off x="4190293" y="1131707"/>
                  <a:ext cx="173198" cy="84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198" h="84867">
                      <a:moveTo>
                        <a:pt x="0" y="0"/>
                      </a:moveTo>
                      <a:lnTo>
                        <a:pt x="173199" y="0"/>
                      </a:lnTo>
                      <a:lnTo>
                        <a:pt x="173199" y="84868"/>
                      </a:lnTo>
                      <a:lnTo>
                        <a:pt x="0" y="84868"/>
                      </a:ln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6" name="Freeform 36"/>
                <p:cNvSpPr/>
                <p:nvPr/>
              </p:nvSpPr>
              <p:spPr>
                <a:xfrm>
                  <a:off x="4198951" y="1012197"/>
                  <a:ext cx="155878" cy="5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78" h="55425">
                      <a:moveTo>
                        <a:pt x="155878" y="55425"/>
                      </a:moveTo>
                      <a:lnTo>
                        <a:pt x="0" y="55425"/>
                      </a:lnTo>
                      <a:lnTo>
                        <a:pt x="0" y="5885"/>
                      </a:lnTo>
                      <a:cubicBezTo>
                        <a:pt x="0" y="2636"/>
                        <a:pt x="2636" y="0"/>
                        <a:pt x="5885" y="0"/>
                      </a:cubicBezTo>
                      <a:lnTo>
                        <a:pt x="149993" y="0"/>
                      </a:lnTo>
                      <a:cubicBezTo>
                        <a:pt x="153242" y="0"/>
                        <a:pt x="155878" y="2636"/>
                        <a:pt x="155878" y="5885"/>
                      </a:cubicBezTo>
                      <a:lnTo>
                        <a:pt x="155878" y="55425"/>
                      </a:ln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7" name="Freeform 37"/>
                <p:cNvSpPr/>
                <p:nvPr/>
              </p:nvSpPr>
              <p:spPr>
                <a:xfrm>
                  <a:off x="4250048" y="561888"/>
                  <a:ext cx="53689" cy="45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89" h="450313">
                      <a:moveTo>
                        <a:pt x="53690" y="450313"/>
                      </a:moveTo>
                      <a:lnTo>
                        <a:pt x="0" y="450313"/>
                      </a:lnTo>
                      <a:lnTo>
                        <a:pt x="0" y="7334"/>
                      </a:lnTo>
                      <a:cubicBezTo>
                        <a:pt x="0" y="3283"/>
                        <a:pt x="3283" y="0"/>
                        <a:pt x="7334" y="0"/>
                      </a:cubicBezTo>
                      <a:lnTo>
                        <a:pt x="46356" y="0"/>
                      </a:lnTo>
                      <a:cubicBezTo>
                        <a:pt x="50406" y="0"/>
                        <a:pt x="53690" y="3283"/>
                        <a:pt x="53690" y="7334"/>
                      </a:cubicBezTo>
                      <a:lnTo>
                        <a:pt x="53690" y="45031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77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8" name="Freeform 38"/>
                <p:cNvSpPr/>
                <p:nvPr/>
              </p:nvSpPr>
              <p:spPr>
                <a:xfrm>
                  <a:off x="4229268" y="599127"/>
                  <a:ext cx="95253" cy="36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3" h="36368">
                      <a:moveTo>
                        <a:pt x="79883" y="36369"/>
                      </a:moveTo>
                      <a:lnTo>
                        <a:pt x="15370" y="36369"/>
                      </a:lnTo>
                      <a:cubicBezTo>
                        <a:pt x="6879" y="36369"/>
                        <a:pt x="0" y="29485"/>
                        <a:pt x="0" y="20998"/>
                      </a:cubicBezTo>
                      <a:lnTo>
                        <a:pt x="0" y="15370"/>
                      </a:lnTo>
                      <a:cubicBezTo>
                        <a:pt x="0" y="6879"/>
                        <a:pt x="6884" y="0"/>
                        <a:pt x="15370" y="0"/>
                      </a:cubicBezTo>
                      <a:lnTo>
                        <a:pt x="79883" y="0"/>
                      </a:lnTo>
                      <a:cubicBezTo>
                        <a:pt x="88374" y="0"/>
                        <a:pt x="95253" y="6884"/>
                        <a:pt x="95253" y="15370"/>
                      </a:cubicBezTo>
                      <a:lnTo>
                        <a:pt x="95253" y="20998"/>
                      </a:lnTo>
                      <a:cubicBezTo>
                        <a:pt x="95253" y="29489"/>
                        <a:pt x="88370" y="36369"/>
                        <a:pt x="79883" y="36369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9" name="Freeform 39"/>
                <p:cNvSpPr/>
                <p:nvPr/>
              </p:nvSpPr>
              <p:spPr>
                <a:xfrm>
                  <a:off x="3554085" y="4996306"/>
                  <a:ext cx="1445615" cy="18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5615" h="180125">
                      <a:moveTo>
                        <a:pt x="1432757" y="180125"/>
                      </a:moveTo>
                      <a:lnTo>
                        <a:pt x="12859" y="180125"/>
                      </a:lnTo>
                      <a:cubicBezTo>
                        <a:pt x="5757" y="180125"/>
                        <a:pt x="0" y="174369"/>
                        <a:pt x="0" y="167266"/>
                      </a:cubicBezTo>
                      <a:lnTo>
                        <a:pt x="0" y="12859"/>
                      </a:lnTo>
                      <a:cubicBezTo>
                        <a:pt x="0" y="5756"/>
                        <a:pt x="5757" y="0"/>
                        <a:pt x="12859" y="0"/>
                      </a:cubicBezTo>
                      <a:lnTo>
                        <a:pt x="1432757" y="0"/>
                      </a:lnTo>
                      <a:cubicBezTo>
                        <a:pt x="1439859" y="0"/>
                        <a:pt x="1445615" y="5756"/>
                        <a:pt x="1445615" y="12859"/>
                      </a:cubicBezTo>
                      <a:lnTo>
                        <a:pt x="1445615" y="167266"/>
                      </a:lnTo>
                      <a:cubicBezTo>
                        <a:pt x="1445615" y="174364"/>
                        <a:pt x="1439859" y="180125"/>
                        <a:pt x="1432757" y="180125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0" name="Freeform 40"/>
                <p:cNvSpPr/>
                <p:nvPr/>
              </p:nvSpPr>
              <p:spPr>
                <a:xfrm>
                  <a:off x="3967447" y="4312756"/>
                  <a:ext cx="618891" cy="683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891" h="683549">
                      <a:moveTo>
                        <a:pt x="618891" y="683550"/>
                      </a:moveTo>
                      <a:lnTo>
                        <a:pt x="0" y="683550"/>
                      </a:lnTo>
                      <a:lnTo>
                        <a:pt x="166268" y="0"/>
                      </a:lnTo>
                      <a:lnTo>
                        <a:pt x="452623" y="0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1" name="Group 41"/>
              <p:cNvGrpSpPr/>
              <p:nvPr/>
            </p:nvGrpSpPr>
            <p:grpSpPr>
              <a:xfrm>
                <a:off x="6358235" y="1181307"/>
                <a:ext cx="1608162" cy="841116"/>
                <a:chOff x="6358235" y="1181307"/>
                <a:chExt cx="1608162" cy="841116"/>
              </a:xfrm>
            </p:grpSpPr>
            <p:sp>
              <p:nvSpPr>
                <p:cNvPr id="42" name="Freeform 42"/>
                <p:cNvSpPr/>
                <p:nvPr/>
              </p:nvSpPr>
              <p:spPr>
                <a:xfrm>
                  <a:off x="6358235" y="1951203"/>
                  <a:ext cx="1608162" cy="7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162" h="71220">
                      <a:moveTo>
                        <a:pt x="1576012" y="71220"/>
                      </a:moveTo>
                      <a:lnTo>
                        <a:pt x="32152" y="71220"/>
                      </a:lnTo>
                      <a:cubicBezTo>
                        <a:pt x="14398" y="71220"/>
                        <a:pt x="0" y="56827"/>
                        <a:pt x="0" y="39069"/>
                      </a:cubicBezTo>
                      <a:lnTo>
                        <a:pt x="0" y="32151"/>
                      </a:lnTo>
                      <a:cubicBezTo>
                        <a:pt x="0" y="14393"/>
                        <a:pt x="14393" y="0"/>
                        <a:pt x="32152" y="0"/>
                      </a:cubicBezTo>
                      <a:lnTo>
                        <a:pt x="1576012" y="0"/>
                      </a:lnTo>
                      <a:cubicBezTo>
                        <a:pt x="1593765" y="0"/>
                        <a:pt x="1608163" y="14393"/>
                        <a:pt x="1608163" y="32151"/>
                      </a:cubicBezTo>
                      <a:lnTo>
                        <a:pt x="1608163" y="39069"/>
                      </a:lnTo>
                      <a:cubicBezTo>
                        <a:pt x="1608158" y="56827"/>
                        <a:pt x="1593765" y="71220"/>
                        <a:pt x="1576012" y="7122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43" name="Group 43"/>
                <p:cNvGrpSpPr/>
                <p:nvPr/>
              </p:nvGrpSpPr>
              <p:grpSpPr>
                <a:xfrm>
                  <a:off x="6619393" y="1279008"/>
                  <a:ext cx="109333" cy="672666"/>
                  <a:chOff x="6619393" y="1279008"/>
                  <a:chExt cx="109333" cy="672666"/>
                </a:xfrm>
              </p:grpSpPr>
              <p:sp>
                <p:nvSpPr>
                  <p:cNvPr id="44" name="Freeform 44"/>
                  <p:cNvSpPr/>
                  <p:nvPr/>
                </p:nvSpPr>
                <p:spPr>
                  <a:xfrm>
                    <a:off x="6619393" y="1279008"/>
                    <a:ext cx="109333" cy="672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333" h="672666">
                        <a:moveTo>
                          <a:pt x="109333" y="672667"/>
                        </a:moveTo>
                        <a:lnTo>
                          <a:pt x="0" y="672667"/>
                        </a:lnTo>
                        <a:lnTo>
                          <a:pt x="0" y="11920"/>
                        </a:lnTo>
                        <a:cubicBezTo>
                          <a:pt x="0" y="5336"/>
                          <a:pt x="5336" y="0"/>
                          <a:pt x="11920" y="0"/>
                        </a:cubicBezTo>
                        <a:lnTo>
                          <a:pt x="97409" y="0"/>
                        </a:lnTo>
                        <a:cubicBezTo>
                          <a:pt x="103993" y="0"/>
                          <a:pt x="109329" y="5336"/>
                          <a:pt x="109329" y="11920"/>
                        </a:cubicBezTo>
                        <a:lnTo>
                          <a:pt x="109329" y="672667"/>
                        </a:lnTo>
                        <a:close/>
                      </a:path>
                    </a:pathLst>
                  </a:custGeom>
                  <a:solidFill>
                    <a:srgbClr val="BF773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5" name="Freeform 45"/>
                  <p:cNvSpPr/>
                  <p:nvPr/>
                </p:nvSpPr>
                <p:spPr>
                  <a:xfrm>
                    <a:off x="6642174" y="1349422"/>
                    <a:ext cx="63771" cy="5495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771" h="549518">
                        <a:moveTo>
                          <a:pt x="51157" y="549519"/>
                        </a:moveTo>
                        <a:lnTo>
                          <a:pt x="12614" y="549519"/>
                        </a:lnTo>
                        <a:cubicBezTo>
                          <a:pt x="5645" y="549519"/>
                          <a:pt x="0" y="543870"/>
                          <a:pt x="0" y="536904"/>
                        </a:cubicBezTo>
                        <a:lnTo>
                          <a:pt x="0" y="12615"/>
                        </a:lnTo>
                        <a:cubicBezTo>
                          <a:pt x="0" y="5645"/>
                          <a:pt x="5649" y="0"/>
                          <a:pt x="12614" y="0"/>
                        </a:cubicBezTo>
                        <a:lnTo>
                          <a:pt x="51157" y="0"/>
                        </a:lnTo>
                        <a:cubicBezTo>
                          <a:pt x="58122" y="0"/>
                          <a:pt x="63771" y="5649"/>
                          <a:pt x="63771" y="12615"/>
                        </a:cubicBezTo>
                        <a:lnTo>
                          <a:pt x="63771" y="536904"/>
                        </a:lnTo>
                        <a:cubicBezTo>
                          <a:pt x="63775" y="543870"/>
                          <a:pt x="58126" y="549519"/>
                          <a:pt x="51157" y="549519"/>
                        </a:cubicBezTo>
                        <a:close/>
                      </a:path>
                    </a:pathLst>
                  </a:custGeom>
                  <a:solidFill>
                    <a:srgbClr val="A3663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92500" lnSpcReduction="1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46" name="Group 46"/>
                <p:cNvGrpSpPr/>
                <p:nvPr/>
              </p:nvGrpSpPr>
              <p:grpSpPr>
                <a:xfrm>
                  <a:off x="6757354" y="1181307"/>
                  <a:ext cx="74203" cy="770170"/>
                  <a:chOff x="6757354" y="1181307"/>
                  <a:chExt cx="74203" cy="770170"/>
                </a:xfrm>
              </p:grpSpPr>
              <p:sp>
                <p:nvSpPr>
                  <p:cNvPr id="47" name="Freeform 47"/>
                  <p:cNvSpPr/>
                  <p:nvPr/>
                </p:nvSpPr>
                <p:spPr>
                  <a:xfrm>
                    <a:off x="6757354" y="1181307"/>
                    <a:ext cx="74203" cy="7701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203" h="770170">
                        <a:moveTo>
                          <a:pt x="74204" y="770171"/>
                        </a:moveTo>
                        <a:lnTo>
                          <a:pt x="0" y="770171"/>
                        </a:lnTo>
                        <a:lnTo>
                          <a:pt x="0" y="8080"/>
                        </a:lnTo>
                        <a:cubicBezTo>
                          <a:pt x="0" y="3618"/>
                          <a:pt x="3618" y="0"/>
                          <a:pt x="8080" y="0"/>
                        </a:cubicBezTo>
                        <a:lnTo>
                          <a:pt x="66119" y="0"/>
                        </a:lnTo>
                        <a:cubicBezTo>
                          <a:pt x="70581" y="0"/>
                          <a:pt x="74199" y="3618"/>
                          <a:pt x="74199" y="8080"/>
                        </a:cubicBezTo>
                        <a:lnTo>
                          <a:pt x="74199" y="770171"/>
                        </a:lnTo>
                        <a:close/>
                      </a:path>
                    </a:pathLst>
                  </a:custGeom>
                  <a:solidFill>
                    <a:srgbClr val="FFD43B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8" name="Freeform 48"/>
                  <p:cNvSpPr/>
                  <p:nvPr/>
                </p:nvSpPr>
                <p:spPr>
                  <a:xfrm>
                    <a:off x="6768670" y="1201452"/>
                    <a:ext cx="51036" cy="40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36" h="40950">
                        <a:moveTo>
                          <a:pt x="47955" y="40951"/>
                        </a:moveTo>
                        <a:lnTo>
                          <a:pt x="3082" y="40951"/>
                        </a:lnTo>
                        <a:cubicBezTo>
                          <a:pt x="1380" y="40951"/>
                          <a:pt x="0" y="39571"/>
                          <a:pt x="0" y="37869"/>
                        </a:cubicBezTo>
                        <a:lnTo>
                          <a:pt x="0" y="3082"/>
                        </a:lnTo>
                        <a:cubicBezTo>
                          <a:pt x="0" y="1380"/>
                          <a:pt x="1380" y="0"/>
                          <a:pt x="3082" y="0"/>
                        </a:cubicBezTo>
                        <a:lnTo>
                          <a:pt x="47955" y="0"/>
                        </a:lnTo>
                        <a:cubicBezTo>
                          <a:pt x="49656" y="0"/>
                          <a:pt x="51036" y="1380"/>
                          <a:pt x="51036" y="3082"/>
                        </a:cubicBezTo>
                        <a:lnTo>
                          <a:pt x="51036" y="37869"/>
                        </a:lnTo>
                        <a:cubicBezTo>
                          <a:pt x="51036" y="39571"/>
                          <a:pt x="49656" y="40951"/>
                          <a:pt x="47955" y="40951"/>
                        </a:cubicBezTo>
                        <a:close/>
                      </a:path>
                    </a:pathLst>
                  </a:custGeom>
                  <a:solidFill>
                    <a:srgbClr val="FAB005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9" name="Freeform 49"/>
                  <p:cNvSpPr/>
                  <p:nvPr/>
                </p:nvSpPr>
                <p:spPr>
                  <a:xfrm>
                    <a:off x="6768940" y="1253681"/>
                    <a:ext cx="51032" cy="25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32" h="25125">
                        <a:moveTo>
                          <a:pt x="48409" y="25126"/>
                        </a:moveTo>
                        <a:lnTo>
                          <a:pt x="2623" y="25126"/>
                        </a:lnTo>
                        <a:cubicBezTo>
                          <a:pt x="1174" y="25126"/>
                          <a:pt x="0" y="23951"/>
                          <a:pt x="0" y="22503"/>
                        </a:cubicBezTo>
                        <a:lnTo>
                          <a:pt x="0" y="2623"/>
                        </a:lnTo>
                        <a:cubicBezTo>
                          <a:pt x="0" y="1174"/>
                          <a:pt x="1174" y="0"/>
                          <a:pt x="2623" y="0"/>
                        </a:cubicBezTo>
                        <a:lnTo>
                          <a:pt x="48409" y="0"/>
                        </a:lnTo>
                        <a:cubicBezTo>
                          <a:pt x="49857" y="0"/>
                          <a:pt x="51032" y="1174"/>
                          <a:pt x="51032" y="2623"/>
                        </a:cubicBezTo>
                        <a:lnTo>
                          <a:pt x="51032" y="22503"/>
                        </a:lnTo>
                        <a:cubicBezTo>
                          <a:pt x="51032" y="23951"/>
                          <a:pt x="49857" y="25126"/>
                          <a:pt x="48409" y="25126"/>
                        </a:cubicBezTo>
                        <a:close/>
                      </a:path>
                    </a:pathLst>
                  </a:custGeom>
                  <a:solidFill>
                    <a:srgbClr val="FAB005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0" name="Freeform 50"/>
                  <p:cNvSpPr/>
                  <p:nvPr/>
                </p:nvSpPr>
                <p:spPr>
                  <a:xfrm>
                    <a:off x="6784692" y="1305308"/>
                    <a:ext cx="18988" cy="6349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88" h="634973">
                        <a:moveTo>
                          <a:pt x="16378" y="634974"/>
                        </a:moveTo>
                        <a:lnTo>
                          <a:pt x="2610" y="634974"/>
                        </a:lnTo>
                        <a:cubicBezTo>
                          <a:pt x="1166" y="634974"/>
                          <a:pt x="0" y="633804"/>
                          <a:pt x="0" y="632363"/>
                        </a:cubicBezTo>
                        <a:lnTo>
                          <a:pt x="0" y="2610"/>
                        </a:lnTo>
                        <a:cubicBezTo>
                          <a:pt x="0" y="1166"/>
                          <a:pt x="1170" y="0"/>
                          <a:pt x="2610" y="0"/>
                        </a:cubicBezTo>
                        <a:lnTo>
                          <a:pt x="16378" y="0"/>
                        </a:lnTo>
                        <a:cubicBezTo>
                          <a:pt x="17823" y="0"/>
                          <a:pt x="18988" y="1170"/>
                          <a:pt x="18988" y="2610"/>
                        </a:cubicBezTo>
                        <a:lnTo>
                          <a:pt x="18988" y="632359"/>
                        </a:lnTo>
                        <a:cubicBezTo>
                          <a:pt x="18993" y="633804"/>
                          <a:pt x="17823" y="634974"/>
                          <a:pt x="16378" y="634974"/>
                        </a:cubicBezTo>
                        <a:close/>
                      </a:path>
                    </a:pathLst>
                  </a:custGeom>
                  <a:solidFill>
                    <a:srgbClr val="FAB005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51" name="Group 51"/>
                <p:cNvGrpSpPr/>
                <p:nvPr/>
              </p:nvGrpSpPr>
              <p:grpSpPr>
                <a:xfrm>
                  <a:off x="6860108" y="1390648"/>
                  <a:ext cx="195007" cy="560830"/>
                  <a:chOff x="6860108" y="1390648"/>
                  <a:chExt cx="195007" cy="560830"/>
                </a:xfrm>
              </p:grpSpPr>
              <p:sp>
                <p:nvSpPr>
                  <p:cNvPr id="52" name="Freeform 52"/>
                  <p:cNvSpPr/>
                  <p:nvPr/>
                </p:nvSpPr>
                <p:spPr>
                  <a:xfrm>
                    <a:off x="6860108" y="1390648"/>
                    <a:ext cx="195007" cy="5608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007" h="560830">
                        <a:moveTo>
                          <a:pt x="195008" y="560830"/>
                        </a:moveTo>
                        <a:lnTo>
                          <a:pt x="0" y="560830"/>
                        </a:lnTo>
                        <a:lnTo>
                          <a:pt x="0" y="12859"/>
                        </a:lnTo>
                        <a:cubicBezTo>
                          <a:pt x="0" y="5756"/>
                          <a:pt x="5757" y="0"/>
                          <a:pt x="12859" y="0"/>
                        </a:cubicBezTo>
                        <a:lnTo>
                          <a:pt x="182149" y="0"/>
                        </a:lnTo>
                        <a:cubicBezTo>
                          <a:pt x="189251" y="0"/>
                          <a:pt x="195008" y="5756"/>
                          <a:pt x="195008" y="12859"/>
                        </a:cubicBezTo>
                        <a:lnTo>
                          <a:pt x="195008" y="560830"/>
                        </a:lnTo>
                        <a:close/>
                      </a:path>
                    </a:pathLst>
                  </a:custGeom>
                  <a:solidFill>
                    <a:srgbClr val="4C6EF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lnSpcReduction="1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3" name="Freeform 53"/>
                  <p:cNvSpPr/>
                  <p:nvPr/>
                </p:nvSpPr>
                <p:spPr>
                  <a:xfrm>
                    <a:off x="6873048" y="1423399"/>
                    <a:ext cx="169126" cy="29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126" h="29673">
                        <a:moveTo>
                          <a:pt x="164811" y="29674"/>
                        </a:moveTo>
                        <a:lnTo>
                          <a:pt x="4316" y="29674"/>
                        </a:lnTo>
                        <a:cubicBezTo>
                          <a:pt x="1933" y="29674"/>
                          <a:pt x="0" y="27741"/>
                          <a:pt x="0" y="25358"/>
                        </a:cubicBezTo>
                        <a:lnTo>
                          <a:pt x="0" y="4316"/>
                        </a:lnTo>
                        <a:cubicBezTo>
                          <a:pt x="0" y="1933"/>
                          <a:pt x="1933" y="0"/>
                          <a:pt x="4316" y="0"/>
                        </a:cubicBezTo>
                        <a:lnTo>
                          <a:pt x="164811" y="0"/>
                        </a:lnTo>
                        <a:cubicBezTo>
                          <a:pt x="167194" y="0"/>
                          <a:pt x="169127" y="1933"/>
                          <a:pt x="169127" y="4316"/>
                        </a:cubicBezTo>
                        <a:lnTo>
                          <a:pt x="169127" y="25358"/>
                        </a:lnTo>
                        <a:cubicBezTo>
                          <a:pt x="169127" y="27741"/>
                          <a:pt x="167194" y="29674"/>
                          <a:pt x="164811" y="29674"/>
                        </a:cubicBezTo>
                        <a:close/>
                      </a:path>
                    </a:pathLst>
                  </a:custGeom>
                  <a:solidFill>
                    <a:srgbClr val="2F5DDD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4" name="Freeform 54"/>
                  <p:cNvSpPr/>
                  <p:nvPr/>
                </p:nvSpPr>
                <p:spPr>
                  <a:xfrm>
                    <a:off x="6873048" y="1462567"/>
                    <a:ext cx="169126" cy="29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126" h="29673">
                        <a:moveTo>
                          <a:pt x="164811" y="29674"/>
                        </a:moveTo>
                        <a:lnTo>
                          <a:pt x="4316" y="29674"/>
                        </a:lnTo>
                        <a:cubicBezTo>
                          <a:pt x="1933" y="29674"/>
                          <a:pt x="0" y="27741"/>
                          <a:pt x="0" y="25358"/>
                        </a:cubicBezTo>
                        <a:lnTo>
                          <a:pt x="0" y="4316"/>
                        </a:lnTo>
                        <a:cubicBezTo>
                          <a:pt x="0" y="1933"/>
                          <a:pt x="1933" y="0"/>
                          <a:pt x="4316" y="0"/>
                        </a:cubicBezTo>
                        <a:lnTo>
                          <a:pt x="164811" y="0"/>
                        </a:lnTo>
                        <a:cubicBezTo>
                          <a:pt x="167194" y="0"/>
                          <a:pt x="169127" y="1933"/>
                          <a:pt x="169127" y="4316"/>
                        </a:cubicBezTo>
                        <a:lnTo>
                          <a:pt x="169127" y="25358"/>
                        </a:lnTo>
                        <a:cubicBezTo>
                          <a:pt x="169127" y="27741"/>
                          <a:pt x="167194" y="29674"/>
                          <a:pt x="164811" y="29674"/>
                        </a:cubicBezTo>
                        <a:close/>
                      </a:path>
                    </a:pathLst>
                  </a:custGeom>
                  <a:solidFill>
                    <a:srgbClr val="2F5DDD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5" name="Freeform 55"/>
                  <p:cNvSpPr/>
                  <p:nvPr/>
                </p:nvSpPr>
                <p:spPr>
                  <a:xfrm>
                    <a:off x="6873048" y="1862739"/>
                    <a:ext cx="169126" cy="635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126" h="63513">
                        <a:moveTo>
                          <a:pt x="164811" y="63514"/>
                        </a:moveTo>
                        <a:lnTo>
                          <a:pt x="4316" y="63514"/>
                        </a:lnTo>
                        <a:cubicBezTo>
                          <a:pt x="1933" y="63514"/>
                          <a:pt x="0" y="61581"/>
                          <a:pt x="0" y="59197"/>
                        </a:cubicBezTo>
                        <a:lnTo>
                          <a:pt x="0" y="4316"/>
                        </a:lnTo>
                        <a:cubicBezTo>
                          <a:pt x="0" y="1933"/>
                          <a:pt x="1933" y="0"/>
                          <a:pt x="4316" y="0"/>
                        </a:cubicBezTo>
                        <a:lnTo>
                          <a:pt x="164811" y="0"/>
                        </a:lnTo>
                        <a:cubicBezTo>
                          <a:pt x="167194" y="0"/>
                          <a:pt x="169127" y="1933"/>
                          <a:pt x="169127" y="4316"/>
                        </a:cubicBezTo>
                        <a:lnTo>
                          <a:pt x="169127" y="59197"/>
                        </a:lnTo>
                        <a:cubicBezTo>
                          <a:pt x="169127" y="61581"/>
                          <a:pt x="167194" y="63514"/>
                          <a:pt x="164811" y="63514"/>
                        </a:cubicBezTo>
                        <a:close/>
                      </a:path>
                    </a:pathLst>
                  </a:custGeom>
                  <a:solidFill>
                    <a:srgbClr val="2F5DDD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6" name="Freeform 56"/>
                  <p:cNvSpPr/>
                  <p:nvPr/>
                </p:nvSpPr>
                <p:spPr>
                  <a:xfrm>
                    <a:off x="6937436" y="1509848"/>
                    <a:ext cx="40351" cy="3275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51" h="327572">
                        <a:moveTo>
                          <a:pt x="20176" y="327572"/>
                        </a:moveTo>
                        <a:lnTo>
                          <a:pt x="20176" y="327572"/>
                        </a:lnTo>
                        <a:cubicBezTo>
                          <a:pt x="9031" y="327572"/>
                          <a:pt x="0" y="318537"/>
                          <a:pt x="0" y="307397"/>
                        </a:cubicBezTo>
                        <a:lnTo>
                          <a:pt x="0" y="20175"/>
                        </a:lnTo>
                        <a:cubicBezTo>
                          <a:pt x="0" y="9031"/>
                          <a:pt x="9036" y="0"/>
                          <a:pt x="20176" y="0"/>
                        </a:cubicBezTo>
                        <a:lnTo>
                          <a:pt x="20176" y="0"/>
                        </a:lnTo>
                        <a:cubicBezTo>
                          <a:pt x="31320" y="0"/>
                          <a:pt x="40351" y="9031"/>
                          <a:pt x="40351" y="20175"/>
                        </a:cubicBezTo>
                        <a:lnTo>
                          <a:pt x="40351" y="307397"/>
                        </a:lnTo>
                        <a:cubicBezTo>
                          <a:pt x="40351" y="318537"/>
                          <a:pt x="31320" y="327572"/>
                          <a:pt x="20176" y="327572"/>
                        </a:cubicBezTo>
                        <a:close/>
                      </a:path>
                    </a:pathLst>
                  </a:custGeom>
                  <a:solidFill>
                    <a:srgbClr val="2F5DDD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0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57" name="Group 57"/>
                <p:cNvGrpSpPr/>
                <p:nvPr/>
              </p:nvGrpSpPr>
              <p:grpSpPr>
                <a:xfrm>
                  <a:off x="7083534" y="1532792"/>
                  <a:ext cx="109162" cy="418685"/>
                  <a:chOff x="7083534" y="1532792"/>
                  <a:chExt cx="109162" cy="418685"/>
                </a:xfrm>
              </p:grpSpPr>
              <p:sp>
                <p:nvSpPr>
                  <p:cNvPr id="58" name="Freeform 58"/>
                  <p:cNvSpPr/>
                  <p:nvPr/>
                </p:nvSpPr>
                <p:spPr>
                  <a:xfrm>
                    <a:off x="7083534" y="1532792"/>
                    <a:ext cx="109162" cy="4186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62" h="418685">
                        <a:moveTo>
                          <a:pt x="109162" y="418685"/>
                        </a:moveTo>
                        <a:lnTo>
                          <a:pt x="0" y="418685"/>
                        </a:lnTo>
                        <a:lnTo>
                          <a:pt x="0" y="11303"/>
                        </a:lnTo>
                        <a:cubicBezTo>
                          <a:pt x="0" y="5058"/>
                          <a:pt x="5062" y="0"/>
                          <a:pt x="11303" y="0"/>
                        </a:cubicBezTo>
                        <a:lnTo>
                          <a:pt x="97855" y="0"/>
                        </a:lnTo>
                        <a:cubicBezTo>
                          <a:pt x="104100" y="0"/>
                          <a:pt x="109158" y="5062"/>
                          <a:pt x="109158" y="11303"/>
                        </a:cubicBezTo>
                        <a:lnTo>
                          <a:pt x="109158" y="418685"/>
                        </a:lnTo>
                        <a:close/>
                      </a:path>
                    </a:pathLst>
                  </a:custGeom>
                  <a:solidFill>
                    <a:srgbClr val="D6336C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70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9" name="Freeform 59"/>
                  <p:cNvSpPr/>
                  <p:nvPr/>
                </p:nvSpPr>
                <p:spPr>
                  <a:xfrm rot="-4602852">
                    <a:off x="7102416" y="1559333"/>
                    <a:ext cx="71997" cy="71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997" h="71997">
                        <a:moveTo>
                          <a:pt x="71998" y="35999"/>
                        </a:moveTo>
                        <a:cubicBezTo>
                          <a:pt x="71998" y="55881"/>
                          <a:pt x="55881" y="71998"/>
                          <a:pt x="35999" y="71998"/>
                        </a:cubicBezTo>
                        <a:cubicBezTo>
                          <a:pt x="16117" y="71998"/>
                          <a:pt x="0" y="55881"/>
                          <a:pt x="0" y="35999"/>
                        </a:cubicBezTo>
                        <a:cubicBezTo>
                          <a:pt x="0" y="16117"/>
                          <a:pt x="16117" y="0"/>
                          <a:pt x="35999" y="0"/>
                        </a:cubicBezTo>
                        <a:cubicBezTo>
                          <a:pt x="55881" y="0"/>
                          <a:pt x="71998" y="16117"/>
                          <a:pt x="71998" y="35999"/>
                        </a:cubicBezTo>
                        <a:close/>
                      </a:path>
                    </a:pathLst>
                  </a:custGeom>
                  <a:solidFill>
                    <a:srgbClr val="C11F6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60" name="Group 60"/>
                <p:cNvGrpSpPr/>
                <p:nvPr/>
              </p:nvGrpSpPr>
              <p:grpSpPr>
                <a:xfrm>
                  <a:off x="7333279" y="1360604"/>
                  <a:ext cx="355586" cy="591839"/>
                  <a:chOff x="7333279" y="1360604"/>
                  <a:chExt cx="355586" cy="591839"/>
                </a:xfrm>
              </p:grpSpPr>
              <p:sp>
                <p:nvSpPr>
                  <p:cNvPr id="61" name="Freeform 61"/>
                  <p:cNvSpPr/>
                  <p:nvPr/>
                </p:nvSpPr>
                <p:spPr>
                  <a:xfrm>
                    <a:off x="7333279" y="1360604"/>
                    <a:ext cx="355586" cy="591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586" h="591839">
                        <a:moveTo>
                          <a:pt x="344787" y="551740"/>
                        </a:moveTo>
                        <a:lnTo>
                          <a:pt x="259826" y="590201"/>
                        </a:lnTo>
                        <a:cubicBezTo>
                          <a:pt x="250584" y="594384"/>
                          <a:pt x="239697" y="590282"/>
                          <a:pt x="235514" y="581041"/>
                        </a:cubicBezTo>
                        <a:lnTo>
                          <a:pt x="1639" y="64411"/>
                        </a:lnTo>
                        <a:cubicBezTo>
                          <a:pt x="-2544" y="55170"/>
                          <a:pt x="1558" y="44283"/>
                          <a:pt x="10799" y="40099"/>
                        </a:cubicBezTo>
                        <a:lnTo>
                          <a:pt x="95760" y="1639"/>
                        </a:lnTo>
                        <a:cubicBezTo>
                          <a:pt x="105002" y="-2545"/>
                          <a:pt x="115889" y="1557"/>
                          <a:pt x="120072" y="10799"/>
                        </a:cubicBezTo>
                        <a:lnTo>
                          <a:pt x="353947" y="527429"/>
                        </a:lnTo>
                        <a:cubicBezTo>
                          <a:pt x="358130" y="536670"/>
                          <a:pt x="354028" y="547553"/>
                          <a:pt x="344787" y="551740"/>
                        </a:cubicBezTo>
                        <a:close/>
                      </a:path>
                    </a:pathLst>
                  </a:custGeom>
                  <a:solidFill>
                    <a:srgbClr val="FFD43B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lnSpcReduction="1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2" name="Freeform 62"/>
                  <p:cNvSpPr/>
                  <p:nvPr/>
                </p:nvSpPr>
                <p:spPr>
                  <a:xfrm>
                    <a:off x="7376575" y="1406184"/>
                    <a:ext cx="177392" cy="298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392" h="298338">
                        <a:moveTo>
                          <a:pt x="167644" y="283091"/>
                        </a:moveTo>
                        <a:lnTo>
                          <a:pt x="137234" y="296858"/>
                        </a:lnTo>
                        <a:cubicBezTo>
                          <a:pt x="128888" y="300634"/>
                          <a:pt x="119059" y="296935"/>
                          <a:pt x="115283" y="288590"/>
                        </a:cubicBezTo>
                        <a:lnTo>
                          <a:pt x="1479" y="37197"/>
                        </a:lnTo>
                        <a:cubicBezTo>
                          <a:pt x="-2297" y="28852"/>
                          <a:pt x="1406" y="19023"/>
                          <a:pt x="9747" y="15247"/>
                        </a:cubicBezTo>
                        <a:lnTo>
                          <a:pt x="40158" y="1480"/>
                        </a:lnTo>
                        <a:cubicBezTo>
                          <a:pt x="48504" y="-2296"/>
                          <a:pt x="58332" y="1403"/>
                          <a:pt x="62108" y="9748"/>
                        </a:cubicBezTo>
                        <a:lnTo>
                          <a:pt x="175912" y="261141"/>
                        </a:lnTo>
                        <a:cubicBezTo>
                          <a:pt x="179688" y="269486"/>
                          <a:pt x="175990" y="279315"/>
                          <a:pt x="167644" y="283091"/>
                        </a:cubicBezTo>
                        <a:close/>
                      </a:path>
                    </a:pathLst>
                  </a:custGeom>
                  <a:solidFill>
                    <a:srgbClr val="FAB005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0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3" name="Freeform 63"/>
                  <p:cNvSpPr/>
                  <p:nvPr/>
                </p:nvSpPr>
                <p:spPr>
                  <a:xfrm>
                    <a:off x="7570786" y="1831960"/>
                    <a:ext cx="72000" cy="72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000" h="72000">
                        <a:moveTo>
                          <a:pt x="72000" y="36000"/>
                        </a:moveTo>
                        <a:cubicBezTo>
                          <a:pt x="72000" y="55883"/>
                          <a:pt x="55882" y="72000"/>
                          <a:pt x="36000" y="72000"/>
                        </a:cubicBezTo>
                        <a:cubicBezTo>
                          <a:pt x="16117" y="72000"/>
                          <a:pt x="0" y="55883"/>
                          <a:pt x="0" y="36000"/>
                        </a:cubicBezTo>
                        <a:cubicBezTo>
                          <a:pt x="0" y="16118"/>
                          <a:pt x="16117" y="0"/>
                          <a:pt x="36000" y="0"/>
                        </a:cubicBezTo>
                        <a:cubicBezTo>
                          <a:pt x="55882" y="0"/>
                          <a:pt x="72000" y="16118"/>
                          <a:pt x="72000" y="36000"/>
                        </a:cubicBezTo>
                        <a:close/>
                      </a:path>
                    </a:pathLst>
                  </a:custGeom>
                  <a:solidFill>
                    <a:srgbClr val="FAB005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4" name="Freeform 64"/>
                  <p:cNvSpPr/>
                  <p:nvPr/>
                </p:nvSpPr>
                <p:spPr>
                  <a:xfrm rot="-4602852">
                    <a:off x="7528151" y="1737653"/>
                    <a:ext cx="71997" cy="71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997" h="71997">
                        <a:moveTo>
                          <a:pt x="71998" y="35999"/>
                        </a:moveTo>
                        <a:cubicBezTo>
                          <a:pt x="71998" y="55881"/>
                          <a:pt x="55881" y="71998"/>
                          <a:pt x="35999" y="71998"/>
                        </a:cubicBezTo>
                        <a:cubicBezTo>
                          <a:pt x="16117" y="71998"/>
                          <a:pt x="0" y="55881"/>
                          <a:pt x="0" y="35999"/>
                        </a:cubicBezTo>
                        <a:cubicBezTo>
                          <a:pt x="0" y="16117"/>
                          <a:pt x="16117" y="0"/>
                          <a:pt x="35999" y="0"/>
                        </a:cubicBezTo>
                        <a:cubicBezTo>
                          <a:pt x="55881" y="0"/>
                          <a:pt x="71998" y="16117"/>
                          <a:pt x="71998" y="35999"/>
                        </a:cubicBezTo>
                        <a:close/>
                      </a:path>
                    </a:pathLst>
                  </a:custGeom>
                  <a:solidFill>
                    <a:srgbClr val="FAB005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65" name="Group 65"/>
                <p:cNvGrpSpPr/>
                <p:nvPr/>
              </p:nvGrpSpPr>
              <p:grpSpPr>
                <a:xfrm>
                  <a:off x="7221182" y="1290277"/>
                  <a:ext cx="42827" cy="661201"/>
                  <a:chOff x="7221182" y="1290277"/>
                  <a:chExt cx="42827" cy="661201"/>
                </a:xfrm>
              </p:grpSpPr>
              <p:sp>
                <p:nvSpPr>
                  <p:cNvPr id="66" name="Freeform 66"/>
                  <p:cNvSpPr/>
                  <p:nvPr/>
                </p:nvSpPr>
                <p:spPr>
                  <a:xfrm>
                    <a:off x="7221182" y="1290277"/>
                    <a:ext cx="42827" cy="6612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27" h="661201">
                        <a:moveTo>
                          <a:pt x="42828" y="661201"/>
                        </a:moveTo>
                        <a:lnTo>
                          <a:pt x="0" y="661201"/>
                        </a:lnTo>
                        <a:lnTo>
                          <a:pt x="0" y="8170"/>
                        </a:lnTo>
                        <a:cubicBezTo>
                          <a:pt x="0" y="3656"/>
                          <a:pt x="3656" y="0"/>
                          <a:pt x="8169" y="0"/>
                        </a:cubicBezTo>
                        <a:lnTo>
                          <a:pt x="34658" y="0"/>
                        </a:lnTo>
                        <a:cubicBezTo>
                          <a:pt x="39172" y="0"/>
                          <a:pt x="42828" y="3656"/>
                          <a:pt x="42828" y="8170"/>
                        </a:cubicBezTo>
                        <a:lnTo>
                          <a:pt x="42828" y="661201"/>
                        </a:lnTo>
                        <a:close/>
                      </a:path>
                    </a:pathLst>
                  </a:custGeom>
                  <a:solidFill>
                    <a:srgbClr val="393F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7" name="Freeform 67"/>
                  <p:cNvSpPr/>
                  <p:nvPr/>
                </p:nvSpPr>
                <p:spPr>
                  <a:xfrm>
                    <a:off x="7234684" y="1310452"/>
                    <a:ext cx="15824" cy="626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24" h="626666">
                        <a:moveTo>
                          <a:pt x="7913" y="626667"/>
                        </a:moveTo>
                        <a:lnTo>
                          <a:pt x="7913" y="626667"/>
                        </a:lnTo>
                        <a:cubicBezTo>
                          <a:pt x="3545" y="626667"/>
                          <a:pt x="0" y="623126"/>
                          <a:pt x="0" y="618755"/>
                        </a:cubicBezTo>
                        <a:lnTo>
                          <a:pt x="0" y="7912"/>
                        </a:lnTo>
                        <a:cubicBezTo>
                          <a:pt x="0" y="3540"/>
                          <a:pt x="3545" y="0"/>
                          <a:pt x="7913" y="0"/>
                        </a:cubicBezTo>
                        <a:lnTo>
                          <a:pt x="7913" y="0"/>
                        </a:lnTo>
                        <a:cubicBezTo>
                          <a:pt x="12285" y="0"/>
                          <a:pt x="15825" y="3540"/>
                          <a:pt x="15825" y="7912"/>
                        </a:cubicBezTo>
                        <a:lnTo>
                          <a:pt x="15825" y="618755"/>
                        </a:lnTo>
                        <a:cubicBezTo>
                          <a:pt x="15825" y="623122"/>
                          <a:pt x="12280" y="626667"/>
                          <a:pt x="7913" y="626667"/>
                        </a:cubicBezTo>
                        <a:close/>
                      </a:path>
                    </a:pathLst>
                  </a:custGeom>
                  <a:solidFill>
                    <a:srgbClr val="21252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68" name="Group 68"/>
                <p:cNvGrpSpPr/>
                <p:nvPr/>
              </p:nvGrpSpPr>
              <p:grpSpPr>
                <a:xfrm>
                  <a:off x="7292492" y="1290281"/>
                  <a:ext cx="42060" cy="661196"/>
                  <a:chOff x="7292492" y="1290281"/>
                  <a:chExt cx="42060" cy="661196"/>
                </a:xfrm>
              </p:grpSpPr>
              <p:sp>
                <p:nvSpPr>
                  <p:cNvPr id="69" name="Freeform 69"/>
                  <p:cNvSpPr/>
                  <p:nvPr/>
                </p:nvSpPr>
                <p:spPr>
                  <a:xfrm>
                    <a:off x="7292492" y="1290281"/>
                    <a:ext cx="42060" cy="661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060" h="661196">
                        <a:moveTo>
                          <a:pt x="42061" y="661197"/>
                        </a:moveTo>
                        <a:lnTo>
                          <a:pt x="0" y="661197"/>
                        </a:lnTo>
                        <a:lnTo>
                          <a:pt x="0" y="10981"/>
                        </a:lnTo>
                        <a:cubicBezTo>
                          <a:pt x="0" y="4916"/>
                          <a:pt x="4916" y="0"/>
                          <a:pt x="10981" y="0"/>
                        </a:cubicBezTo>
                        <a:lnTo>
                          <a:pt x="31075" y="0"/>
                        </a:lnTo>
                        <a:cubicBezTo>
                          <a:pt x="37141" y="0"/>
                          <a:pt x="42057" y="4916"/>
                          <a:pt x="42057" y="10981"/>
                        </a:cubicBezTo>
                        <a:lnTo>
                          <a:pt x="42057" y="661197"/>
                        </a:lnTo>
                        <a:close/>
                      </a:path>
                    </a:pathLst>
                  </a:custGeom>
                  <a:solidFill>
                    <a:srgbClr val="F9A1C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0" name="Freeform 70"/>
                  <p:cNvSpPr/>
                  <p:nvPr/>
                </p:nvSpPr>
                <p:spPr>
                  <a:xfrm>
                    <a:off x="7305613" y="1310452"/>
                    <a:ext cx="15824" cy="6266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824" h="626666">
                        <a:moveTo>
                          <a:pt x="7912" y="626667"/>
                        </a:moveTo>
                        <a:lnTo>
                          <a:pt x="7912" y="626667"/>
                        </a:lnTo>
                        <a:cubicBezTo>
                          <a:pt x="3540" y="626667"/>
                          <a:pt x="0" y="623126"/>
                          <a:pt x="0" y="618755"/>
                        </a:cubicBezTo>
                        <a:lnTo>
                          <a:pt x="0" y="7912"/>
                        </a:lnTo>
                        <a:cubicBezTo>
                          <a:pt x="0" y="3540"/>
                          <a:pt x="3540" y="0"/>
                          <a:pt x="7912" y="0"/>
                        </a:cubicBezTo>
                        <a:lnTo>
                          <a:pt x="7912" y="0"/>
                        </a:lnTo>
                        <a:cubicBezTo>
                          <a:pt x="12284" y="0"/>
                          <a:pt x="15824" y="3540"/>
                          <a:pt x="15824" y="7912"/>
                        </a:cubicBezTo>
                        <a:lnTo>
                          <a:pt x="15824" y="618755"/>
                        </a:lnTo>
                        <a:cubicBezTo>
                          <a:pt x="15824" y="623122"/>
                          <a:pt x="12280" y="626667"/>
                          <a:pt x="7912" y="626667"/>
                        </a:cubicBezTo>
                        <a:close/>
                      </a:path>
                    </a:pathLst>
                  </a:custGeom>
                  <a:solidFill>
                    <a:srgbClr val="C11F6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  <p:grpSp>
            <p:nvGrpSpPr>
              <p:cNvPr id="71" name="Group 71"/>
              <p:cNvGrpSpPr/>
              <p:nvPr/>
            </p:nvGrpSpPr>
            <p:grpSpPr>
              <a:xfrm>
                <a:off x="7287778" y="2165524"/>
                <a:ext cx="1673977" cy="1158573"/>
                <a:chOff x="7287778" y="2165524"/>
                <a:chExt cx="1673977" cy="1158573"/>
              </a:xfrm>
            </p:grpSpPr>
            <p:sp>
              <p:nvSpPr>
                <p:cNvPr id="72" name="Freeform 72"/>
                <p:cNvSpPr/>
                <p:nvPr/>
              </p:nvSpPr>
              <p:spPr>
                <a:xfrm>
                  <a:off x="7287778" y="2718378"/>
                  <a:ext cx="1673977" cy="71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3977" h="71220">
                      <a:moveTo>
                        <a:pt x="1641826" y="71220"/>
                      </a:moveTo>
                      <a:lnTo>
                        <a:pt x="32151" y="71220"/>
                      </a:lnTo>
                      <a:cubicBezTo>
                        <a:pt x="14398" y="71220"/>
                        <a:pt x="0" y="56827"/>
                        <a:pt x="0" y="39069"/>
                      </a:cubicBezTo>
                      <a:lnTo>
                        <a:pt x="0" y="32151"/>
                      </a:lnTo>
                      <a:cubicBezTo>
                        <a:pt x="0" y="14393"/>
                        <a:pt x="14393" y="0"/>
                        <a:pt x="32151" y="0"/>
                      </a:cubicBezTo>
                      <a:lnTo>
                        <a:pt x="1641826" y="0"/>
                      </a:lnTo>
                      <a:cubicBezTo>
                        <a:pt x="1659585" y="0"/>
                        <a:pt x="1673977" y="14393"/>
                        <a:pt x="1673977" y="32151"/>
                      </a:cubicBezTo>
                      <a:lnTo>
                        <a:pt x="1673977" y="39069"/>
                      </a:lnTo>
                      <a:cubicBezTo>
                        <a:pt x="1673977" y="56827"/>
                        <a:pt x="1659585" y="71220"/>
                        <a:pt x="1641826" y="7122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3" name="Freeform 73"/>
                <p:cNvSpPr/>
                <p:nvPr/>
              </p:nvSpPr>
              <p:spPr>
                <a:xfrm>
                  <a:off x="7851887" y="2845714"/>
                  <a:ext cx="545759" cy="478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759" h="478384">
                      <a:moveTo>
                        <a:pt x="511345" y="478384"/>
                      </a:moveTo>
                      <a:lnTo>
                        <a:pt x="34414" y="478384"/>
                      </a:lnTo>
                      <a:cubicBezTo>
                        <a:pt x="15409" y="478384"/>
                        <a:pt x="0" y="462975"/>
                        <a:pt x="0" y="443970"/>
                      </a:cubicBezTo>
                      <a:lnTo>
                        <a:pt x="0" y="34414"/>
                      </a:lnTo>
                      <a:cubicBezTo>
                        <a:pt x="0" y="15409"/>
                        <a:pt x="15409" y="0"/>
                        <a:pt x="34414" y="0"/>
                      </a:cubicBezTo>
                      <a:lnTo>
                        <a:pt x="511345" y="0"/>
                      </a:lnTo>
                      <a:cubicBezTo>
                        <a:pt x="530350" y="0"/>
                        <a:pt x="545760" y="15409"/>
                        <a:pt x="545760" y="34414"/>
                      </a:cubicBezTo>
                      <a:lnTo>
                        <a:pt x="545760" y="443970"/>
                      </a:lnTo>
                      <a:cubicBezTo>
                        <a:pt x="545760" y="462975"/>
                        <a:pt x="530350" y="478384"/>
                        <a:pt x="511345" y="478384"/>
                      </a:cubicBezTo>
                      <a:close/>
                      <a:moveTo>
                        <a:pt x="68829" y="409556"/>
                      </a:moveTo>
                      <a:lnTo>
                        <a:pt x="476931" y="409556"/>
                      </a:lnTo>
                      <a:lnTo>
                        <a:pt x="476931" y="68824"/>
                      </a:lnTo>
                      <a:lnTo>
                        <a:pt x="68829" y="68824"/>
                      </a:lnTo>
                      <a:lnTo>
                        <a:pt x="68829" y="40955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4" name="Freeform 74"/>
                <p:cNvSpPr/>
                <p:nvPr/>
              </p:nvSpPr>
              <p:spPr>
                <a:xfrm>
                  <a:off x="7349594" y="2188670"/>
                  <a:ext cx="545754" cy="478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754" h="478383">
                      <a:moveTo>
                        <a:pt x="511341" y="478384"/>
                      </a:moveTo>
                      <a:lnTo>
                        <a:pt x="34414" y="478384"/>
                      </a:lnTo>
                      <a:cubicBezTo>
                        <a:pt x="15409" y="478384"/>
                        <a:pt x="0" y="462975"/>
                        <a:pt x="0" y="443970"/>
                      </a:cubicBezTo>
                      <a:lnTo>
                        <a:pt x="0" y="34414"/>
                      </a:lnTo>
                      <a:cubicBezTo>
                        <a:pt x="0" y="15409"/>
                        <a:pt x="15409" y="0"/>
                        <a:pt x="34414" y="0"/>
                      </a:cubicBezTo>
                      <a:lnTo>
                        <a:pt x="511341" y="0"/>
                      </a:lnTo>
                      <a:cubicBezTo>
                        <a:pt x="530346" y="0"/>
                        <a:pt x="545755" y="15409"/>
                        <a:pt x="545755" y="34414"/>
                      </a:cubicBezTo>
                      <a:lnTo>
                        <a:pt x="545755" y="443970"/>
                      </a:lnTo>
                      <a:cubicBezTo>
                        <a:pt x="545755" y="462979"/>
                        <a:pt x="530346" y="478384"/>
                        <a:pt x="511341" y="478384"/>
                      </a:cubicBezTo>
                      <a:close/>
                      <a:moveTo>
                        <a:pt x="68829" y="409560"/>
                      </a:moveTo>
                      <a:lnTo>
                        <a:pt x="476931" y="409560"/>
                      </a:lnTo>
                      <a:lnTo>
                        <a:pt x="476931" y="68829"/>
                      </a:lnTo>
                      <a:lnTo>
                        <a:pt x="68829" y="68829"/>
                      </a:lnTo>
                      <a:lnTo>
                        <a:pt x="68829" y="40956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20000"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75" name="Group 75"/>
                <p:cNvGrpSpPr/>
                <p:nvPr/>
              </p:nvGrpSpPr>
              <p:grpSpPr>
                <a:xfrm>
                  <a:off x="8222081" y="2281750"/>
                  <a:ext cx="169199" cy="436631"/>
                  <a:chOff x="8222081" y="2281750"/>
                  <a:chExt cx="169199" cy="436631"/>
                </a:xfrm>
              </p:grpSpPr>
              <p:sp>
                <p:nvSpPr>
                  <p:cNvPr id="76" name="Freeform 76"/>
                  <p:cNvSpPr/>
                  <p:nvPr/>
                </p:nvSpPr>
                <p:spPr>
                  <a:xfrm>
                    <a:off x="8222081" y="2281750"/>
                    <a:ext cx="169199" cy="436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199" h="436631">
                        <a:moveTo>
                          <a:pt x="169195" y="436632"/>
                        </a:moveTo>
                        <a:lnTo>
                          <a:pt x="0" y="436632"/>
                        </a:lnTo>
                        <a:lnTo>
                          <a:pt x="0" y="17951"/>
                        </a:lnTo>
                        <a:cubicBezTo>
                          <a:pt x="0" y="8037"/>
                          <a:pt x="8037" y="0"/>
                          <a:pt x="17951" y="0"/>
                        </a:cubicBezTo>
                        <a:lnTo>
                          <a:pt x="151249" y="0"/>
                        </a:lnTo>
                        <a:cubicBezTo>
                          <a:pt x="161163" y="0"/>
                          <a:pt x="169200" y="8037"/>
                          <a:pt x="169200" y="17951"/>
                        </a:cubicBezTo>
                        <a:lnTo>
                          <a:pt x="169200" y="436632"/>
                        </a:lnTo>
                        <a:close/>
                      </a:path>
                    </a:pathLst>
                  </a:custGeom>
                  <a:solidFill>
                    <a:srgbClr val="1B4DBC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77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7" name="Freeform 77"/>
                  <p:cNvSpPr/>
                  <p:nvPr/>
                </p:nvSpPr>
                <p:spPr>
                  <a:xfrm>
                    <a:off x="8243770" y="2307125"/>
                    <a:ext cx="125809" cy="284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09" h="284829">
                        <a:moveTo>
                          <a:pt x="121035" y="284830"/>
                        </a:moveTo>
                        <a:lnTo>
                          <a:pt x="4779" y="284830"/>
                        </a:lnTo>
                        <a:cubicBezTo>
                          <a:pt x="2139" y="284830"/>
                          <a:pt x="0" y="282691"/>
                          <a:pt x="0" y="280051"/>
                        </a:cubicBezTo>
                        <a:lnTo>
                          <a:pt x="0" y="4779"/>
                        </a:lnTo>
                        <a:cubicBezTo>
                          <a:pt x="0" y="2143"/>
                          <a:pt x="2139" y="0"/>
                          <a:pt x="4779" y="0"/>
                        </a:cubicBezTo>
                        <a:lnTo>
                          <a:pt x="121031" y="0"/>
                        </a:lnTo>
                        <a:cubicBezTo>
                          <a:pt x="123667" y="0"/>
                          <a:pt x="125810" y="2139"/>
                          <a:pt x="125810" y="4779"/>
                        </a:cubicBezTo>
                        <a:lnTo>
                          <a:pt x="125810" y="280055"/>
                        </a:lnTo>
                        <a:cubicBezTo>
                          <a:pt x="125810" y="282691"/>
                          <a:pt x="123671" y="284830"/>
                          <a:pt x="121035" y="284830"/>
                        </a:cubicBezTo>
                        <a:close/>
                      </a:path>
                    </a:pathLst>
                  </a:custGeom>
                  <a:solidFill>
                    <a:srgbClr val="7B93F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3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8" name="Freeform 78"/>
                  <p:cNvSpPr/>
                  <p:nvPr/>
                </p:nvSpPr>
                <p:spPr>
                  <a:xfrm>
                    <a:off x="8243770" y="2635473"/>
                    <a:ext cx="125809" cy="427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809" h="42729">
                        <a:moveTo>
                          <a:pt x="121035" y="42730"/>
                        </a:moveTo>
                        <a:lnTo>
                          <a:pt x="4779" y="42730"/>
                        </a:lnTo>
                        <a:cubicBezTo>
                          <a:pt x="2139" y="42730"/>
                          <a:pt x="0" y="40591"/>
                          <a:pt x="0" y="37950"/>
                        </a:cubicBezTo>
                        <a:lnTo>
                          <a:pt x="0" y="4779"/>
                        </a:lnTo>
                        <a:cubicBezTo>
                          <a:pt x="0" y="2139"/>
                          <a:pt x="2139" y="0"/>
                          <a:pt x="4779" y="0"/>
                        </a:cubicBezTo>
                        <a:lnTo>
                          <a:pt x="121031" y="0"/>
                        </a:lnTo>
                        <a:cubicBezTo>
                          <a:pt x="123667" y="0"/>
                          <a:pt x="125810" y="2139"/>
                          <a:pt x="125810" y="4779"/>
                        </a:cubicBezTo>
                        <a:lnTo>
                          <a:pt x="125810" y="37950"/>
                        </a:lnTo>
                        <a:cubicBezTo>
                          <a:pt x="125810" y="40591"/>
                          <a:pt x="123671" y="42730"/>
                          <a:pt x="121035" y="42730"/>
                        </a:cubicBezTo>
                        <a:close/>
                      </a:path>
                    </a:pathLst>
                  </a:custGeom>
                  <a:solidFill>
                    <a:srgbClr val="7B93F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79" name="Group 79"/>
                <p:cNvGrpSpPr/>
                <p:nvPr/>
              </p:nvGrpSpPr>
              <p:grpSpPr>
                <a:xfrm>
                  <a:off x="8419909" y="2222176"/>
                  <a:ext cx="60221" cy="496206"/>
                  <a:chOff x="8419909" y="2222176"/>
                  <a:chExt cx="60221" cy="496206"/>
                </a:xfrm>
              </p:grpSpPr>
              <p:sp>
                <p:nvSpPr>
                  <p:cNvPr id="80" name="Freeform 80"/>
                  <p:cNvSpPr/>
                  <p:nvPr/>
                </p:nvSpPr>
                <p:spPr>
                  <a:xfrm>
                    <a:off x="8419909" y="2222176"/>
                    <a:ext cx="60221" cy="4962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221" h="496206">
                        <a:moveTo>
                          <a:pt x="60222" y="496206"/>
                        </a:moveTo>
                        <a:lnTo>
                          <a:pt x="0" y="496206"/>
                        </a:lnTo>
                        <a:lnTo>
                          <a:pt x="0" y="14102"/>
                        </a:lnTo>
                        <a:cubicBezTo>
                          <a:pt x="0" y="6314"/>
                          <a:pt x="6314" y="0"/>
                          <a:pt x="14101" y="0"/>
                        </a:cubicBezTo>
                        <a:lnTo>
                          <a:pt x="46116" y="0"/>
                        </a:lnTo>
                        <a:cubicBezTo>
                          <a:pt x="53904" y="0"/>
                          <a:pt x="60222" y="6314"/>
                          <a:pt x="60222" y="14102"/>
                        </a:cubicBezTo>
                        <a:lnTo>
                          <a:pt x="60222" y="496206"/>
                        </a:lnTo>
                        <a:close/>
                      </a:path>
                    </a:pathLst>
                  </a:custGeom>
                  <a:solidFill>
                    <a:srgbClr val="393F44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85000" lnSpcReduction="1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81" name="Freeform 81"/>
                  <p:cNvSpPr/>
                  <p:nvPr/>
                </p:nvSpPr>
                <p:spPr>
                  <a:xfrm>
                    <a:off x="8428953" y="2239462"/>
                    <a:ext cx="42137" cy="38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37" h="38567">
                        <a:moveTo>
                          <a:pt x="38234" y="38568"/>
                        </a:moveTo>
                        <a:lnTo>
                          <a:pt x="3905" y="38568"/>
                        </a:lnTo>
                        <a:cubicBezTo>
                          <a:pt x="1749" y="38568"/>
                          <a:pt x="0" y="36819"/>
                          <a:pt x="0" y="34667"/>
                        </a:cubicBezTo>
                        <a:lnTo>
                          <a:pt x="0" y="3900"/>
                        </a:lnTo>
                        <a:cubicBezTo>
                          <a:pt x="0" y="1744"/>
                          <a:pt x="1749" y="0"/>
                          <a:pt x="3905" y="0"/>
                        </a:cubicBezTo>
                        <a:lnTo>
                          <a:pt x="38234" y="0"/>
                        </a:lnTo>
                        <a:cubicBezTo>
                          <a:pt x="40389" y="0"/>
                          <a:pt x="42138" y="1749"/>
                          <a:pt x="42138" y="3900"/>
                        </a:cubicBezTo>
                        <a:lnTo>
                          <a:pt x="42138" y="34667"/>
                        </a:lnTo>
                        <a:cubicBezTo>
                          <a:pt x="42134" y="36819"/>
                          <a:pt x="40385" y="38568"/>
                          <a:pt x="38234" y="38568"/>
                        </a:cubicBezTo>
                        <a:close/>
                      </a:path>
                    </a:pathLst>
                  </a:custGeom>
                  <a:solidFill>
                    <a:srgbClr val="868E9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82" name="Group 82"/>
                <p:cNvGrpSpPr/>
                <p:nvPr/>
              </p:nvGrpSpPr>
              <p:grpSpPr>
                <a:xfrm>
                  <a:off x="8513366" y="2165524"/>
                  <a:ext cx="103238" cy="552857"/>
                  <a:chOff x="8513366" y="2165524"/>
                  <a:chExt cx="103238" cy="552857"/>
                </a:xfrm>
              </p:grpSpPr>
              <p:sp>
                <p:nvSpPr>
                  <p:cNvPr id="83" name="Freeform 83"/>
                  <p:cNvSpPr/>
                  <p:nvPr/>
                </p:nvSpPr>
                <p:spPr>
                  <a:xfrm>
                    <a:off x="8513366" y="2165524"/>
                    <a:ext cx="103238" cy="552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238" h="552857">
                        <a:moveTo>
                          <a:pt x="103239" y="552858"/>
                        </a:moveTo>
                        <a:lnTo>
                          <a:pt x="0" y="552858"/>
                        </a:lnTo>
                        <a:lnTo>
                          <a:pt x="0" y="14595"/>
                        </a:lnTo>
                        <a:cubicBezTo>
                          <a:pt x="0" y="6537"/>
                          <a:pt x="6532" y="0"/>
                          <a:pt x="14595" y="0"/>
                        </a:cubicBezTo>
                        <a:lnTo>
                          <a:pt x="88644" y="0"/>
                        </a:lnTo>
                        <a:cubicBezTo>
                          <a:pt x="96702" y="0"/>
                          <a:pt x="103239" y="6532"/>
                          <a:pt x="103239" y="14595"/>
                        </a:cubicBezTo>
                        <a:lnTo>
                          <a:pt x="103239" y="552858"/>
                        </a:lnTo>
                        <a:close/>
                      </a:path>
                    </a:pathLst>
                  </a:custGeom>
                  <a:solidFill>
                    <a:srgbClr val="BF773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lnSpcReduction="1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84" name="Freeform 84"/>
                  <p:cNvSpPr/>
                  <p:nvPr/>
                </p:nvSpPr>
                <p:spPr>
                  <a:xfrm>
                    <a:off x="8523838" y="2186836"/>
                    <a:ext cx="82287" cy="148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287" h="14899">
                        <a:moveTo>
                          <a:pt x="77731" y="14899"/>
                        </a:moveTo>
                        <a:lnTo>
                          <a:pt x="4556" y="14899"/>
                        </a:lnTo>
                        <a:cubicBezTo>
                          <a:pt x="2041" y="14899"/>
                          <a:pt x="0" y="12859"/>
                          <a:pt x="0" y="10343"/>
                        </a:cubicBezTo>
                        <a:lnTo>
                          <a:pt x="0" y="4556"/>
                        </a:lnTo>
                        <a:cubicBezTo>
                          <a:pt x="0" y="2040"/>
                          <a:pt x="2041" y="0"/>
                          <a:pt x="4556" y="0"/>
                        </a:cubicBezTo>
                        <a:lnTo>
                          <a:pt x="77731" y="0"/>
                        </a:lnTo>
                        <a:cubicBezTo>
                          <a:pt x="80247" y="0"/>
                          <a:pt x="82287" y="2040"/>
                          <a:pt x="82287" y="4556"/>
                        </a:cubicBezTo>
                        <a:lnTo>
                          <a:pt x="82287" y="10343"/>
                        </a:lnTo>
                        <a:cubicBezTo>
                          <a:pt x="82292" y="12859"/>
                          <a:pt x="80252" y="14899"/>
                          <a:pt x="77731" y="14899"/>
                        </a:cubicBezTo>
                        <a:close/>
                      </a:path>
                    </a:pathLst>
                  </a:custGeom>
                  <a:solidFill>
                    <a:srgbClr val="A3663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85" name="Freeform 85"/>
                  <p:cNvSpPr/>
                  <p:nvPr/>
                </p:nvSpPr>
                <p:spPr>
                  <a:xfrm>
                    <a:off x="8523838" y="2253303"/>
                    <a:ext cx="82287" cy="3133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287" h="313333">
                        <a:moveTo>
                          <a:pt x="77731" y="313333"/>
                        </a:moveTo>
                        <a:lnTo>
                          <a:pt x="4556" y="313333"/>
                        </a:lnTo>
                        <a:cubicBezTo>
                          <a:pt x="2041" y="313333"/>
                          <a:pt x="0" y="311293"/>
                          <a:pt x="0" y="308777"/>
                        </a:cubicBezTo>
                        <a:lnTo>
                          <a:pt x="0" y="4556"/>
                        </a:lnTo>
                        <a:cubicBezTo>
                          <a:pt x="0" y="2040"/>
                          <a:pt x="2041" y="0"/>
                          <a:pt x="4556" y="0"/>
                        </a:cubicBezTo>
                        <a:lnTo>
                          <a:pt x="77731" y="0"/>
                        </a:lnTo>
                        <a:cubicBezTo>
                          <a:pt x="80247" y="0"/>
                          <a:pt x="82287" y="2040"/>
                          <a:pt x="82287" y="4556"/>
                        </a:cubicBezTo>
                        <a:lnTo>
                          <a:pt x="82287" y="308777"/>
                        </a:lnTo>
                        <a:cubicBezTo>
                          <a:pt x="82292" y="311293"/>
                          <a:pt x="80252" y="313333"/>
                          <a:pt x="77731" y="313333"/>
                        </a:cubicBezTo>
                        <a:close/>
                      </a:path>
                    </a:pathLst>
                  </a:custGeom>
                  <a:solidFill>
                    <a:srgbClr val="A3663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0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86" name="Freeform 86"/>
                  <p:cNvSpPr/>
                  <p:nvPr/>
                </p:nvSpPr>
                <p:spPr>
                  <a:xfrm>
                    <a:off x="8523838" y="2597891"/>
                    <a:ext cx="82287" cy="1032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287" h="103255">
                        <a:moveTo>
                          <a:pt x="77731" y="103256"/>
                        </a:moveTo>
                        <a:lnTo>
                          <a:pt x="4556" y="103256"/>
                        </a:lnTo>
                        <a:cubicBezTo>
                          <a:pt x="2041" y="103256"/>
                          <a:pt x="0" y="101216"/>
                          <a:pt x="0" y="98699"/>
                        </a:cubicBezTo>
                        <a:lnTo>
                          <a:pt x="0" y="4556"/>
                        </a:lnTo>
                        <a:cubicBezTo>
                          <a:pt x="0" y="2040"/>
                          <a:pt x="2041" y="0"/>
                          <a:pt x="4556" y="0"/>
                        </a:cubicBezTo>
                        <a:lnTo>
                          <a:pt x="77731" y="0"/>
                        </a:lnTo>
                        <a:cubicBezTo>
                          <a:pt x="80247" y="0"/>
                          <a:pt x="82287" y="2040"/>
                          <a:pt x="82287" y="4556"/>
                        </a:cubicBezTo>
                        <a:lnTo>
                          <a:pt x="82287" y="98699"/>
                        </a:lnTo>
                        <a:cubicBezTo>
                          <a:pt x="82292" y="101216"/>
                          <a:pt x="80252" y="103256"/>
                          <a:pt x="77731" y="103256"/>
                        </a:cubicBezTo>
                        <a:close/>
                      </a:path>
                    </a:pathLst>
                  </a:custGeom>
                  <a:solidFill>
                    <a:srgbClr val="A3663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  <p:grpSp>
          <p:nvGrpSpPr>
            <p:cNvPr id="87" name="Group 87"/>
            <p:cNvGrpSpPr/>
            <p:nvPr/>
          </p:nvGrpSpPr>
          <p:grpSpPr>
            <a:xfrm>
              <a:off x="1615739" y="4258400"/>
              <a:ext cx="4387109" cy="1500627"/>
              <a:chOff x="2107313" y="3760682"/>
              <a:chExt cx="7163653" cy="2450355"/>
            </a:xfrm>
          </p:grpSpPr>
          <p:grpSp>
            <p:nvGrpSpPr>
              <p:cNvPr id="88" name="Group 88"/>
              <p:cNvGrpSpPr/>
              <p:nvPr/>
            </p:nvGrpSpPr>
            <p:grpSpPr>
              <a:xfrm>
                <a:off x="7177260" y="3760682"/>
                <a:ext cx="2093706" cy="2450355"/>
                <a:chOff x="7177260" y="3760682"/>
                <a:chExt cx="2093706" cy="2450355"/>
              </a:xfrm>
            </p:grpSpPr>
            <p:sp>
              <p:nvSpPr>
                <p:cNvPr id="89" name="Freeform 89"/>
                <p:cNvSpPr/>
                <p:nvPr/>
              </p:nvSpPr>
              <p:spPr>
                <a:xfrm>
                  <a:off x="7663697" y="3830354"/>
                  <a:ext cx="525879" cy="665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879" h="665788">
                      <a:moveTo>
                        <a:pt x="505024" y="665789"/>
                      </a:moveTo>
                      <a:cubicBezTo>
                        <a:pt x="505024" y="665789"/>
                        <a:pt x="605571" y="408485"/>
                        <a:pt x="365117" y="119669"/>
                      </a:cubicBezTo>
                      <a:cubicBezTo>
                        <a:pt x="124663" y="-169147"/>
                        <a:pt x="-117614" y="126501"/>
                        <a:pt x="62649" y="357851"/>
                      </a:cubicBezTo>
                      <a:cubicBezTo>
                        <a:pt x="242912" y="589202"/>
                        <a:pt x="505024" y="665789"/>
                        <a:pt x="505024" y="665789"/>
                      </a:cubicBez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90" name="Freeform 90"/>
                <p:cNvSpPr/>
                <p:nvPr/>
              </p:nvSpPr>
              <p:spPr>
                <a:xfrm>
                  <a:off x="8124175" y="4327584"/>
                  <a:ext cx="764792" cy="404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792" h="404433">
                      <a:moveTo>
                        <a:pt x="0" y="264129"/>
                      </a:moveTo>
                      <a:cubicBezTo>
                        <a:pt x="0" y="264129"/>
                        <a:pt x="185080" y="469218"/>
                        <a:pt x="550976" y="383480"/>
                      </a:cubicBezTo>
                      <a:cubicBezTo>
                        <a:pt x="916871" y="297747"/>
                        <a:pt x="760951" y="-51244"/>
                        <a:pt x="473382" y="6389"/>
                      </a:cubicBezTo>
                      <a:cubicBezTo>
                        <a:pt x="185813" y="64026"/>
                        <a:pt x="0" y="264129"/>
                        <a:pt x="0" y="264129"/>
                      </a:cubicBez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91" name="Freeform 91"/>
                <p:cNvSpPr/>
                <p:nvPr/>
              </p:nvSpPr>
              <p:spPr>
                <a:xfrm>
                  <a:off x="7981207" y="4792440"/>
                  <a:ext cx="963706" cy="54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706" h="544277">
                      <a:moveTo>
                        <a:pt x="0" y="413789"/>
                      </a:moveTo>
                      <a:cubicBezTo>
                        <a:pt x="0" y="413789"/>
                        <a:pt x="264368" y="648714"/>
                        <a:pt x="717900" y="488134"/>
                      </a:cubicBezTo>
                      <a:cubicBezTo>
                        <a:pt x="1171433" y="327554"/>
                        <a:pt x="923919" y="-94591"/>
                        <a:pt x="566103" y="19214"/>
                      </a:cubicBezTo>
                      <a:cubicBezTo>
                        <a:pt x="208286" y="133014"/>
                        <a:pt x="0" y="413789"/>
                        <a:pt x="0" y="413789"/>
                      </a:cubicBez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92500"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92" name="Freeform 92"/>
                <p:cNvSpPr/>
                <p:nvPr/>
              </p:nvSpPr>
              <p:spPr>
                <a:xfrm>
                  <a:off x="7177260" y="4393081"/>
                  <a:ext cx="803947" cy="7193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947" h="719394">
                      <a:moveTo>
                        <a:pt x="803947" y="707595"/>
                      </a:moveTo>
                      <a:cubicBezTo>
                        <a:pt x="803947" y="707595"/>
                        <a:pt x="463066" y="801832"/>
                        <a:pt x="126862" y="457676"/>
                      </a:cubicBezTo>
                      <a:cubicBezTo>
                        <a:pt x="-209348" y="113520"/>
                        <a:pt x="198982" y="-156171"/>
                        <a:pt x="469920" y="103782"/>
                      </a:cubicBezTo>
                      <a:cubicBezTo>
                        <a:pt x="740854" y="363739"/>
                        <a:pt x="803947" y="707595"/>
                        <a:pt x="803947" y="707595"/>
                      </a:cubicBez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93" name="Freeform 93"/>
                <p:cNvSpPr/>
                <p:nvPr/>
              </p:nvSpPr>
              <p:spPr>
                <a:xfrm>
                  <a:off x="7959409" y="4048403"/>
                  <a:ext cx="667926" cy="1831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926" h="1831666">
                      <a:moveTo>
                        <a:pt x="136987" y="1813802"/>
                      </a:moveTo>
                      <a:cubicBezTo>
                        <a:pt x="134372" y="1808174"/>
                        <a:pt x="132311" y="1803395"/>
                        <a:pt x="130094" y="1798239"/>
                      </a:cubicBezTo>
                      <a:lnTo>
                        <a:pt x="123751" y="1783057"/>
                      </a:lnTo>
                      <a:cubicBezTo>
                        <a:pt x="119632" y="1772941"/>
                        <a:pt x="115650" y="1762809"/>
                        <a:pt x="111805" y="1752650"/>
                      </a:cubicBezTo>
                      <a:cubicBezTo>
                        <a:pt x="104103" y="1732333"/>
                        <a:pt x="96889" y="1711905"/>
                        <a:pt x="90070" y="1691361"/>
                      </a:cubicBezTo>
                      <a:cubicBezTo>
                        <a:pt x="76443" y="1650277"/>
                        <a:pt x="64322" y="1608774"/>
                        <a:pt x="53769" y="1566889"/>
                      </a:cubicBezTo>
                      <a:cubicBezTo>
                        <a:pt x="32552" y="1483156"/>
                        <a:pt x="17280" y="1397963"/>
                        <a:pt x="8502" y="1312062"/>
                      </a:cubicBezTo>
                      <a:cubicBezTo>
                        <a:pt x="-229" y="1226179"/>
                        <a:pt x="-2544" y="1139558"/>
                        <a:pt x="2998" y="1053348"/>
                      </a:cubicBezTo>
                      <a:cubicBezTo>
                        <a:pt x="8674" y="967182"/>
                        <a:pt x="21674" y="881397"/>
                        <a:pt x="43534" y="797841"/>
                      </a:cubicBezTo>
                      <a:cubicBezTo>
                        <a:pt x="54489" y="756080"/>
                        <a:pt x="67489" y="714876"/>
                        <a:pt x="82461" y="674414"/>
                      </a:cubicBezTo>
                      <a:cubicBezTo>
                        <a:pt x="97605" y="634008"/>
                        <a:pt x="115024" y="594501"/>
                        <a:pt x="134141" y="555882"/>
                      </a:cubicBezTo>
                      <a:cubicBezTo>
                        <a:pt x="153180" y="517203"/>
                        <a:pt x="174967" y="479972"/>
                        <a:pt x="197890" y="443573"/>
                      </a:cubicBezTo>
                      <a:lnTo>
                        <a:pt x="215562" y="416570"/>
                      </a:lnTo>
                      <a:cubicBezTo>
                        <a:pt x="221572" y="407650"/>
                        <a:pt x="227915" y="398966"/>
                        <a:pt x="234074" y="390154"/>
                      </a:cubicBezTo>
                      <a:lnTo>
                        <a:pt x="243380" y="376987"/>
                      </a:lnTo>
                      <a:lnTo>
                        <a:pt x="253144" y="364158"/>
                      </a:lnTo>
                      <a:cubicBezTo>
                        <a:pt x="259685" y="355633"/>
                        <a:pt x="266093" y="347009"/>
                        <a:pt x="272741" y="338573"/>
                      </a:cubicBezTo>
                      <a:cubicBezTo>
                        <a:pt x="326503" y="271558"/>
                        <a:pt x="385949" y="209219"/>
                        <a:pt x="450899" y="153390"/>
                      </a:cubicBezTo>
                      <a:cubicBezTo>
                        <a:pt x="515625" y="97309"/>
                        <a:pt x="584792" y="46654"/>
                        <a:pt x="657012" y="1100"/>
                      </a:cubicBezTo>
                      <a:cubicBezTo>
                        <a:pt x="660338" y="-1001"/>
                        <a:pt x="664735" y="-2"/>
                        <a:pt x="666836" y="3324"/>
                      </a:cubicBezTo>
                      <a:cubicBezTo>
                        <a:pt x="668902" y="6603"/>
                        <a:pt x="667942" y="10937"/>
                        <a:pt x="664735" y="13067"/>
                      </a:cubicBezTo>
                      <a:cubicBezTo>
                        <a:pt x="594141" y="59929"/>
                        <a:pt x="526868" y="111668"/>
                        <a:pt x="464310" y="168469"/>
                      </a:cubicBezTo>
                      <a:cubicBezTo>
                        <a:pt x="401521" y="225026"/>
                        <a:pt x="344531" y="287704"/>
                        <a:pt x="293388" y="354565"/>
                      </a:cubicBezTo>
                      <a:cubicBezTo>
                        <a:pt x="287066" y="362979"/>
                        <a:pt x="280992" y="371577"/>
                        <a:pt x="274781" y="380069"/>
                      </a:cubicBezTo>
                      <a:lnTo>
                        <a:pt x="265514" y="392837"/>
                      </a:lnTo>
                      <a:lnTo>
                        <a:pt x="256714" y="405932"/>
                      </a:lnTo>
                      <a:cubicBezTo>
                        <a:pt x="250894" y="414689"/>
                        <a:pt x="244884" y="423321"/>
                        <a:pt x="239218" y="432172"/>
                      </a:cubicBezTo>
                      <a:lnTo>
                        <a:pt x="222570" y="458948"/>
                      </a:lnTo>
                      <a:cubicBezTo>
                        <a:pt x="201019" y="495017"/>
                        <a:pt x="180621" y="531789"/>
                        <a:pt x="162966" y="569876"/>
                      </a:cubicBezTo>
                      <a:cubicBezTo>
                        <a:pt x="145234" y="607909"/>
                        <a:pt x="129190" y="646708"/>
                        <a:pt x="115393" y="686300"/>
                      </a:cubicBezTo>
                      <a:cubicBezTo>
                        <a:pt x="101767" y="725947"/>
                        <a:pt x="90078" y="766230"/>
                        <a:pt x="80391" y="806983"/>
                      </a:cubicBezTo>
                      <a:cubicBezTo>
                        <a:pt x="61073" y="888529"/>
                        <a:pt x="50413" y="971978"/>
                        <a:pt x="46847" y="1055637"/>
                      </a:cubicBezTo>
                      <a:cubicBezTo>
                        <a:pt x="43418" y="1139339"/>
                        <a:pt x="47614" y="1223298"/>
                        <a:pt x="58025" y="1306421"/>
                      </a:cubicBezTo>
                      <a:cubicBezTo>
                        <a:pt x="68479" y="1389553"/>
                        <a:pt x="85226" y="1471901"/>
                        <a:pt x="107682" y="1552581"/>
                      </a:cubicBezTo>
                      <a:cubicBezTo>
                        <a:pt x="118847" y="1592936"/>
                        <a:pt x="131530" y="1632858"/>
                        <a:pt x="145598" y="1672193"/>
                      </a:cubicBezTo>
                      <a:cubicBezTo>
                        <a:pt x="152636" y="1691858"/>
                        <a:pt x="160042" y="1711378"/>
                        <a:pt x="167869" y="1730653"/>
                      </a:cubicBezTo>
                      <a:cubicBezTo>
                        <a:pt x="171774" y="1740293"/>
                        <a:pt x="175799" y="1749868"/>
                        <a:pt x="179922" y="1759354"/>
                      </a:cubicBezTo>
                      <a:lnTo>
                        <a:pt x="186206" y="1773460"/>
                      </a:lnTo>
                      <a:cubicBezTo>
                        <a:pt x="188289" y="1778025"/>
                        <a:pt x="190574" y="1782954"/>
                        <a:pt x="192532" y="1786923"/>
                      </a:cubicBezTo>
                      <a:lnTo>
                        <a:pt x="192631" y="1787124"/>
                      </a:lnTo>
                      <a:cubicBezTo>
                        <a:pt x="200183" y="1802405"/>
                        <a:pt x="193917" y="1820913"/>
                        <a:pt x="178636" y="1828465"/>
                      </a:cubicBezTo>
                      <a:cubicBezTo>
                        <a:pt x="163356" y="1836018"/>
                        <a:pt x="144848" y="1829751"/>
                        <a:pt x="137295" y="1814471"/>
                      </a:cubicBezTo>
                      <a:cubicBezTo>
                        <a:pt x="137223" y="1814295"/>
                        <a:pt x="137072" y="1813982"/>
                        <a:pt x="136987" y="1813802"/>
                      </a:cubicBez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94" name="Freeform 94"/>
                <p:cNvSpPr/>
                <p:nvPr/>
              </p:nvSpPr>
              <p:spPr>
                <a:xfrm>
                  <a:off x="7677316" y="5622351"/>
                  <a:ext cx="894895" cy="588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895" h="588686">
                      <a:moveTo>
                        <a:pt x="689070" y="588687"/>
                      </a:moveTo>
                      <a:lnTo>
                        <a:pt x="0" y="588687"/>
                      </a:lnTo>
                      <a:lnTo>
                        <a:pt x="0" y="0"/>
                      </a:lnTo>
                      <a:lnTo>
                        <a:pt x="894896" y="0"/>
                      </a:lnTo>
                      <a:lnTo>
                        <a:pt x="894896" y="382857"/>
                      </a:lnTo>
                      <a:cubicBezTo>
                        <a:pt x="894900" y="496532"/>
                        <a:pt x="802746" y="588687"/>
                        <a:pt x="689070" y="588687"/>
                      </a:cubicBez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95" name="Freeform 95"/>
                <p:cNvSpPr/>
                <p:nvPr/>
              </p:nvSpPr>
              <p:spPr>
                <a:xfrm>
                  <a:off x="7677320" y="5622351"/>
                  <a:ext cx="666918" cy="588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918" h="588686">
                      <a:moveTo>
                        <a:pt x="146992" y="0"/>
                      </a:moveTo>
                      <a:lnTo>
                        <a:pt x="0" y="0"/>
                      </a:lnTo>
                      <a:lnTo>
                        <a:pt x="0" y="588687"/>
                      </a:lnTo>
                      <a:lnTo>
                        <a:pt x="666919" y="588687"/>
                      </a:lnTo>
                      <a:cubicBezTo>
                        <a:pt x="243767" y="588687"/>
                        <a:pt x="157220" y="237227"/>
                        <a:pt x="1469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96" name="Freeform 96"/>
                <p:cNvSpPr/>
                <p:nvPr/>
              </p:nvSpPr>
              <p:spPr>
                <a:xfrm>
                  <a:off x="8153920" y="4483552"/>
                  <a:ext cx="664646" cy="108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646" h="108233">
                      <a:moveTo>
                        <a:pt x="118460" y="108234"/>
                      </a:moveTo>
                      <a:cubicBezTo>
                        <a:pt x="49572" y="108234"/>
                        <a:pt x="3623" y="105075"/>
                        <a:pt x="2205" y="104976"/>
                      </a:cubicBezTo>
                      <a:cubicBezTo>
                        <a:pt x="897" y="104878"/>
                        <a:pt x="-84" y="103742"/>
                        <a:pt x="6" y="102435"/>
                      </a:cubicBezTo>
                      <a:cubicBezTo>
                        <a:pt x="105" y="101127"/>
                        <a:pt x="1206" y="100150"/>
                        <a:pt x="2548" y="100236"/>
                      </a:cubicBezTo>
                      <a:cubicBezTo>
                        <a:pt x="6980" y="100557"/>
                        <a:pt x="448159" y="130822"/>
                        <a:pt x="661031" y="345"/>
                      </a:cubicBezTo>
                      <a:cubicBezTo>
                        <a:pt x="662150" y="-328"/>
                        <a:pt x="663612" y="11"/>
                        <a:pt x="664297" y="1129"/>
                      </a:cubicBezTo>
                      <a:cubicBezTo>
                        <a:pt x="664979" y="2252"/>
                        <a:pt x="664632" y="3714"/>
                        <a:pt x="663513" y="4399"/>
                      </a:cubicBezTo>
                      <a:cubicBezTo>
                        <a:pt x="517609" y="93824"/>
                        <a:pt x="265667" y="108234"/>
                        <a:pt x="118460" y="108234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97" name="Freeform 97"/>
                <p:cNvSpPr/>
                <p:nvPr/>
              </p:nvSpPr>
              <p:spPr>
                <a:xfrm>
                  <a:off x="8310600" y="4455607"/>
                  <a:ext cx="142414" cy="136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14" h="136037">
                      <a:moveTo>
                        <a:pt x="2375" y="136033"/>
                      </a:moveTo>
                      <a:cubicBezTo>
                        <a:pt x="1081" y="136033"/>
                        <a:pt x="26" y="135000"/>
                        <a:pt x="0" y="133701"/>
                      </a:cubicBezTo>
                      <a:cubicBezTo>
                        <a:pt x="-21" y="132412"/>
                        <a:pt x="982" y="131344"/>
                        <a:pt x="2264" y="131292"/>
                      </a:cubicBezTo>
                      <a:cubicBezTo>
                        <a:pt x="10806" y="129874"/>
                        <a:pt x="108070" y="63300"/>
                        <a:pt x="137902" y="1347"/>
                      </a:cubicBezTo>
                      <a:cubicBezTo>
                        <a:pt x="138472" y="164"/>
                        <a:pt x="139908" y="-334"/>
                        <a:pt x="141070" y="236"/>
                      </a:cubicBezTo>
                      <a:cubicBezTo>
                        <a:pt x="142253" y="802"/>
                        <a:pt x="142746" y="2221"/>
                        <a:pt x="142180" y="3404"/>
                      </a:cubicBezTo>
                      <a:cubicBezTo>
                        <a:pt x="111113" y="67929"/>
                        <a:pt x="10922" y="135883"/>
                        <a:pt x="2422" y="136037"/>
                      </a:cubicBezTo>
                      <a:cubicBezTo>
                        <a:pt x="2401" y="136033"/>
                        <a:pt x="2388" y="136033"/>
                        <a:pt x="2375" y="136033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98" name="Freeform 98"/>
                <p:cNvSpPr/>
                <p:nvPr/>
              </p:nvSpPr>
              <p:spPr>
                <a:xfrm>
                  <a:off x="8530558" y="4570734"/>
                  <a:ext cx="223631" cy="462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1" h="46285">
                      <a:moveTo>
                        <a:pt x="221257" y="46286"/>
                      </a:moveTo>
                      <a:cubicBezTo>
                        <a:pt x="221253" y="46286"/>
                        <a:pt x="221253" y="46286"/>
                        <a:pt x="221249" y="46286"/>
                      </a:cubicBezTo>
                      <a:cubicBezTo>
                        <a:pt x="121555" y="45912"/>
                        <a:pt x="2783" y="5026"/>
                        <a:pt x="1596" y="4614"/>
                      </a:cubicBezTo>
                      <a:cubicBezTo>
                        <a:pt x="357" y="4182"/>
                        <a:pt x="-295" y="2831"/>
                        <a:pt x="130" y="1593"/>
                      </a:cubicBezTo>
                      <a:cubicBezTo>
                        <a:pt x="567" y="350"/>
                        <a:pt x="1917" y="-289"/>
                        <a:pt x="3151" y="127"/>
                      </a:cubicBezTo>
                      <a:cubicBezTo>
                        <a:pt x="4334" y="538"/>
                        <a:pt x="122382" y="41167"/>
                        <a:pt x="221266" y="41536"/>
                      </a:cubicBezTo>
                      <a:cubicBezTo>
                        <a:pt x="222577" y="41540"/>
                        <a:pt x="223636" y="42608"/>
                        <a:pt x="223632" y="43920"/>
                      </a:cubicBezTo>
                      <a:cubicBezTo>
                        <a:pt x="223623" y="45227"/>
                        <a:pt x="222565" y="46286"/>
                        <a:pt x="221257" y="46286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99" name="Freeform 99"/>
                <p:cNvSpPr/>
                <p:nvPr/>
              </p:nvSpPr>
              <p:spPr>
                <a:xfrm>
                  <a:off x="7814473" y="3913854"/>
                  <a:ext cx="329948" cy="513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48" h="513262">
                      <a:moveTo>
                        <a:pt x="327580" y="513263"/>
                      </a:moveTo>
                      <a:cubicBezTo>
                        <a:pt x="326513" y="513263"/>
                        <a:pt x="325544" y="512543"/>
                        <a:pt x="325274" y="511462"/>
                      </a:cubicBezTo>
                      <a:cubicBezTo>
                        <a:pt x="257405" y="239984"/>
                        <a:pt x="3338" y="6457"/>
                        <a:pt x="775" y="4129"/>
                      </a:cubicBezTo>
                      <a:cubicBezTo>
                        <a:pt x="-194" y="3242"/>
                        <a:pt x="-263" y="1746"/>
                        <a:pt x="616" y="773"/>
                      </a:cubicBezTo>
                      <a:cubicBezTo>
                        <a:pt x="1503" y="-196"/>
                        <a:pt x="2999" y="-260"/>
                        <a:pt x="3968" y="615"/>
                      </a:cubicBezTo>
                      <a:cubicBezTo>
                        <a:pt x="6540" y="2950"/>
                        <a:pt x="261653" y="237417"/>
                        <a:pt x="329877" y="510314"/>
                      </a:cubicBezTo>
                      <a:cubicBezTo>
                        <a:pt x="330195" y="511583"/>
                        <a:pt x="329423" y="512873"/>
                        <a:pt x="328150" y="513194"/>
                      </a:cubicBezTo>
                      <a:cubicBezTo>
                        <a:pt x="327961" y="513241"/>
                        <a:pt x="327769" y="513263"/>
                        <a:pt x="327580" y="513263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9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00" name="Freeform 100"/>
                <p:cNvSpPr/>
                <p:nvPr/>
              </p:nvSpPr>
              <p:spPr>
                <a:xfrm>
                  <a:off x="7718463" y="4037822"/>
                  <a:ext cx="292215" cy="106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215" h="106514">
                      <a:moveTo>
                        <a:pt x="289837" y="106514"/>
                      </a:moveTo>
                      <a:cubicBezTo>
                        <a:pt x="289362" y="106514"/>
                        <a:pt x="288873" y="106369"/>
                        <a:pt x="288457" y="106073"/>
                      </a:cubicBezTo>
                      <a:cubicBezTo>
                        <a:pt x="163817" y="16979"/>
                        <a:pt x="3812" y="4862"/>
                        <a:pt x="2209" y="4750"/>
                      </a:cubicBezTo>
                      <a:cubicBezTo>
                        <a:pt x="901" y="4656"/>
                        <a:pt x="-81" y="3520"/>
                        <a:pt x="5" y="2213"/>
                      </a:cubicBezTo>
                      <a:cubicBezTo>
                        <a:pt x="99" y="905"/>
                        <a:pt x="1244" y="-110"/>
                        <a:pt x="2543" y="10"/>
                      </a:cubicBezTo>
                      <a:cubicBezTo>
                        <a:pt x="4154" y="125"/>
                        <a:pt x="165502" y="12345"/>
                        <a:pt x="291222" y="102207"/>
                      </a:cubicBezTo>
                      <a:cubicBezTo>
                        <a:pt x="292289" y="102974"/>
                        <a:pt x="292533" y="104457"/>
                        <a:pt x="291775" y="105520"/>
                      </a:cubicBezTo>
                      <a:cubicBezTo>
                        <a:pt x="291308" y="106167"/>
                        <a:pt x="290574" y="106514"/>
                        <a:pt x="289837" y="106514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01" name="Freeform 101"/>
                <p:cNvSpPr/>
                <p:nvPr/>
              </p:nvSpPr>
              <p:spPr>
                <a:xfrm>
                  <a:off x="8084594" y="4123280"/>
                  <a:ext cx="11857" cy="15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7" h="155674">
                      <a:moveTo>
                        <a:pt x="2377" y="155674"/>
                      </a:moveTo>
                      <a:cubicBezTo>
                        <a:pt x="2240" y="155674"/>
                        <a:pt x="2098" y="155666"/>
                        <a:pt x="1961" y="155636"/>
                      </a:cubicBezTo>
                      <a:cubicBezTo>
                        <a:pt x="671" y="155409"/>
                        <a:pt x="-191" y="154178"/>
                        <a:pt x="36" y="152888"/>
                      </a:cubicBezTo>
                      <a:cubicBezTo>
                        <a:pt x="195" y="151979"/>
                        <a:pt x="15883" y="61137"/>
                        <a:pt x="83" y="2994"/>
                      </a:cubicBezTo>
                      <a:cubicBezTo>
                        <a:pt x="-259" y="1729"/>
                        <a:pt x="486" y="426"/>
                        <a:pt x="1751" y="83"/>
                      </a:cubicBezTo>
                      <a:cubicBezTo>
                        <a:pt x="3037" y="-259"/>
                        <a:pt x="4318" y="486"/>
                        <a:pt x="4661" y="1751"/>
                      </a:cubicBezTo>
                      <a:cubicBezTo>
                        <a:pt x="20743" y="60918"/>
                        <a:pt x="4871" y="152790"/>
                        <a:pt x="4708" y="153711"/>
                      </a:cubicBezTo>
                      <a:cubicBezTo>
                        <a:pt x="4503" y="154864"/>
                        <a:pt x="3500" y="155674"/>
                        <a:pt x="2377" y="155674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02" name="Freeform 102"/>
                <p:cNvSpPr/>
                <p:nvPr/>
              </p:nvSpPr>
              <p:spPr>
                <a:xfrm>
                  <a:off x="8030487" y="4987936"/>
                  <a:ext cx="845046" cy="210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5046" h="210645">
                      <a:moveTo>
                        <a:pt x="2374" y="210646"/>
                      </a:moveTo>
                      <a:cubicBezTo>
                        <a:pt x="1602" y="210646"/>
                        <a:pt x="844" y="210268"/>
                        <a:pt x="389" y="209574"/>
                      </a:cubicBezTo>
                      <a:cubicBezTo>
                        <a:pt x="-331" y="208477"/>
                        <a:pt x="-22" y="207007"/>
                        <a:pt x="1071" y="206287"/>
                      </a:cubicBezTo>
                      <a:cubicBezTo>
                        <a:pt x="2022" y="205661"/>
                        <a:pt x="97996" y="143185"/>
                        <a:pt x="249013" y="87652"/>
                      </a:cubicBezTo>
                      <a:cubicBezTo>
                        <a:pt x="388406" y="36397"/>
                        <a:pt x="604596" y="-19277"/>
                        <a:pt x="842929" y="6518"/>
                      </a:cubicBezTo>
                      <a:cubicBezTo>
                        <a:pt x="844232" y="6655"/>
                        <a:pt x="845171" y="7829"/>
                        <a:pt x="845034" y="9132"/>
                      </a:cubicBezTo>
                      <a:cubicBezTo>
                        <a:pt x="844897" y="10435"/>
                        <a:pt x="843688" y="11391"/>
                        <a:pt x="842419" y="11237"/>
                      </a:cubicBezTo>
                      <a:cubicBezTo>
                        <a:pt x="605042" y="-14451"/>
                        <a:pt x="389667" y="41009"/>
                        <a:pt x="250784" y="92058"/>
                      </a:cubicBezTo>
                      <a:cubicBezTo>
                        <a:pt x="100233" y="147402"/>
                        <a:pt x="4620" y="209630"/>
                        <a:pt x="3672" y="210252"/>
                      </a:cubicBezTo>
                      <a:cubicBezTo>
                        <a:pt x="3269" y="210522"/>
                        <a:pt x="2824" y="210646"/>
                        <a:pt x="2374" y="210646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03" name="Freeform 103"/>
                <p:cNvSpPr/>
                <p:nvPr/>
              </p:nvSpPr>
              <p:spPr>
                <a:xfrm>
                  <a:off x="8379431" y="5042131"/>
                  <a:ext cx="408281" cy="130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281" h="130339">
                      <a:moveTo>
                        <a:pt x="405907" y="130339"/>
                      </a:moveTo>
                      <a:cubicBezTo>
                        <a:pt x="405843" y="130339"/>
                        <a:pt x="405778" y="130335"/>
                        <a:pt x="405710" y="130331"/>
                      </a:cubicBezTo>
                      <a:cubicBezTo>
                        <a:pt x="175178" y="111514"/>
                        <a:pt x="2832" y="5459"/>
                        <a:pt x="1118" y="4388"/>
                      </a:cubicBezTo>
                      <a:cubicBezTo>
                        <a:pt x="4" y="3698"/>
                        <a:pt x="-335" y="2232"/>
                        <a:pt x="364" y="1122"/>
                      </a:cubicBezTo>
                      <a:cubicBezTo>
                        <a:pt x="1058" y="7"/>
                        <a:pt x="2519" y="-340"/>
                        <a:pt x="3634" y="367"/>
                      </a:cubicBezTo>
                      <a:cubicBezTo>
                        <a:pt x="5340" y="1430"/>
                        <a:pt x="176764" y="106885"/>
                        <a:pt x="406104" y="125607"/>
                      </a:cubicBezTo>
                      <a:cubicBezTo>
                        <a:pt x="407408" y="125715"/>
                        <a:pt x="408380" y="126859"/>
                        <a:pt x="408273" y="128166"/>
                      </a:cubicBezTo>
                      <a:cubicBezTo>
                        <a:pt x="408166" y="129401"/>
                        <a:pt x="407124" y="130339"/>
                        <a:pt x="405907" y="130339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04" name="Freeform 104"/>
                <p:cNvSpPr/>
                <p:nvPr/>
              </p:nvSpPr>
              <p:spPr>
                <a:xfrm>
                  <a:off x="8164409" y="4987840"/>
                  <a:ext cx="131340" cy="139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340" h="139324">
                      <a:moveTo>
                        <a:pt x="2371" y="139325"/>
                      </a:moveTo>
                      <a:cubicBezTo>
                        <a:pt x="1977" y="139325"/>
                        <a:pt x="1583" y="139226"/>
                        <a:pt x="1218" y="139025"/>
                      </a:cubicBezTo>
                      <a:cubicBezTo>
                        <a:pt x="74" y="138390"/>
                        <a:pt x="-338" y="136942"/>
                        <a:pt x="301" y="135797"/>
                      </a:cubicBezTo>
                      <a:cubicBezTo>
                        <a:pt x="854" y="134803"/>
                        <a:pt x="56271" y="36305"/>
                        <a:pt x="127902" y="262"/>
                      </a:cubicBezTo>
                      <a:cubicBezTo>
                        <a:pt x="129064" y="-343"/>
                        <a:pt x="130496" y="137"/>
                        <a:pt x="131087" y="1312"/>
                      </a:cubicBezTo>
                      <a:cubicBezTo>
                        <a:pt x="131674" y="2482"/>
                        <a:pt x="131207" y="3909"/>
                        <a:pt x="130037" y="4497"/>
                      </a:cubicBezTo>
                      <a:cubicBezTo>
                        <a:pt x="59691" y="39892"/>
                        <a:pt x="4995" y="137126"/>
                        <a:pt x="4446" y="138104"/>
                      </a:cubicBezTo>
                      <a:cubicBezTo>
                        <a:pt x="4013" y="138888"/>
                        <a:pt x="3203" y="139325"/>
                        <a:pt x="2371" y="139325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05" name="Freeform 105"/>
                <p:cNvSpPr/>
                <p:nvPr/>
              </p:nvSpPr>
              <p:spPr>
                <a:xfrm>
                  <a:off x="7389578" y="4535388"/>
                  <a:ext cx="517475" cy="511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475" h="511495">
                      <a:moveTo>
                        <a:pt x="515098" y="511495"/>
                      </a:moveTo>
                      <a:cubicBezTo>
                        <a:pt x="514356" y="511495"/>
                        <a:pt x="513623" y="511148"/>
                        <a:pt x="513160" y="510492"/>
                      </a:cubicBezTo>
                      <a:cubicBezTo>
                        <a:pt x="510816" y="507175"/>
                        <a:pt x="275243" y="176855"/>
                        <a:pt x="1108" y="4380"/>
                      </a:cubicBezTo>
                      <a:cubicBezTo>
                        <a:pt x="-2" y="3686"/>
                        <a:pt x="-332" y="2220"/>
                        <a:pt x="366" y="1106"/>
                      </a:cubicBezTo>
                      <a:cubicBezTo>
                        <a:pt x="1069" y="4"/>
                        <a:pt x="2535" y="-334"/>
                        <a:pt x="3641" y="364"/>
                      </a:cubicBezTo>
                      <a:cubicBezTo>
                        <a:pt x="278587" y="173340"/>
                        <a:pt x="514686" y="504423"/>
                        <a:pt x="517039" y="507745"/>
                      </a:cubicBezTo>
                      <a:cubicBezTo>
                        <a:pt x="517794" y="508816"/>
                        <a:pt x="517545" y="510300"/>
                        <a:pt x="516474" y="511054"/>
                      </a:cubicBezTo>
                      <a:cubicBezTo>
                        <a:pt x="516054" y="511350"/>
                        <a:pt x="515578" y="511495"/>
                        <a:pt x="515098" y="511495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9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06" name="Freeform 106"/>
                <p:cNvSpPr/>
                <p:nvPr/>
              </p:nvSpPr>
              <p:spPr>
                <a:xfrm>
                  <a:off x="7375335" y="4729638"/>
                  <a:ext cx="280624" cy="25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624" h="25514">
                      <a:moveTo>
                        <a:pt x="278253" y="25515"/>
                      </a:moveTo>
                      <a:cubicBezTo>
                        <a:pt x="278192" y="25515"/>
                        <a:pt x="278133" y="25515"/>
                        <a:pt x="278073" y="25510"/>
                      </a:cubicBezTo>
                      <a:lnTo>
                        <a:pt x="2201" y="4748"/>
                      </a:lnTo>
                      <a:cubicBezTo>
                        <a:pt x="894" y="4645"/>
                        <a:pt x="-88" y="3509"/>
                        <a:pt x="6" y="2202"/>
                      </a:cubicBezTo>
                      <a:cubicBezTo>
                        <a:pt x="109" y="894"/>
                        <a:pt x="1266" y="-96"/>
                        <a:pt x="2552" y="7"/>
                      </a:cubicBezTo>
                      <a:lnTo>
                        <a:pt x="278424" y="20770"/>
                      </a:lnTo>
                      <a:cubicBezTo>
                        <a:pt x="279731" y="20872"/>
                        <a:pt x="280713" y="22008"/>
                        <a:pt x="280619" y="23316"/>
                      </a:cubicBezTo>
                      <a:cubicBezTo>
                        <a:pt x="280515" y="24568"/>
                        <a:pt x="279478" y="25515"/>
                        <a:pt x="278253" y="25515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07" name="Freeform 107"/>
                <p:cNvSpPr/>
                <p:nvPr/>
              </p:nvSpPr>
              <p:spPr>
                <a:xfrm>
                  <a:off x="7814471" y="4806915"/>
                  <a:ext cx="37257" cy="167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57" h="167230">
                      <a:moveTo>
                        <a:pt x="34882" y="167230"/>
                      </a:moveTo>
                      <a:cubicBezTo>
                        <a:pt x="33772" y="167230"/>
                        <a:pt x="32786" y="166450"/>
                        <a:pt x="32559" y="165318"/>
                      </a:cubicBezTo>
                      <a:lnTo>
                        <a:pt x="48" y="2840"/>
                      </a:lnTo>
                      <a:cubicBezTo>
                        <a:pt x="-214" y="1554"/>
                        <a:pt x="622" y="302"/>
                        <a:pt x="1912" y="49"/>
                      </a:cubicBezTo>
                      <a:cubicBezTo>
                        <a:pt x="3134" y="-217"/>
                        <a:pt x="4446" y="620"/>
                        <a:pt x="4703" y="1914"/>
                      </a:cubicBezTo>
                      <a:lnTo>
                        <a:pt x="37209" y="164393"/>
                      </a:lnTo>
                      <a:cubicBezTo>
                        <a:pt x="37471" y="165678"/>
                        <a:pt x="36635" y="166930"/>
                        <a:pt x="35345" y="167183"/>
                      </a:cubicBezTo>
                      <a:cubicBezTo>
                        <a:pt x="35199" y="167213"/>
                        <a:pt x="35041" y="167230"/>
                        <a:pt x="34882" y="167230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08" name="Freeform 108"/>
                <p:cNvSpPr/>
                <p:nvPr/>
              </p:nvSpPr>
              <p:spPr>
                <a:xfrm>
                  <a:off x="7628659" y="5536896"/>
                  <a:ext cx="992219" cy="154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219" h="154291">
                      <a:moveTo>
                        <a:pt x="935517" y="154292"/>
                      </a:moveTo>
                      <a:lnTo>
                        <a:pt x="56703" y="154292"/>
                      </a:lnTo>
                      <a:cubicBezTo>
                        <a:pt x="25387" y="154292"/>
                        <a:pt x="0" y="128905"/>
                        <a:pt x="0" y="97589"/>
                      </a:cubicBezTo>
                      <a:lnTo>
                        <a:pt x="0" y="56703"/>
                      </a:lnTo>
                      <a:cubicBezTo>
                        <a:pt x="0" y="25387"/>
                        <a:pt x="25387" y="0"/>
                        <a:pt x="56703" y="0"/>
                      </a:cubicBezTo>
                      <a:lnTo>
                        <a:pt x="935517" y="0"/>
                      </a:lnTo>
                      <a:cubicBezTo>
                        <a:pt x="966832" y="0"/>
                        <a:pt x="992220" y="25387"/>
                        <a:pt x="992220" y="56703"/>
                      </a:cubicBezTo>
                      <a:lnTo>
                        <a:pt x="992220" y="97589"/>
                      </a:lnTo>
                      <a:cubicBezTo>
                        <a:pt x="992220" y="128905"/>
                        <a:pt x="966832" y="154292"/>
                        <a:pt x="935517" y="1542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09" name="Freeform 109"/>
                <p:cNvSpPr/>
                <p:nvPr/>
              </p:nvSpPr>
              <p:spPr>
                <a:xfrm>
                  <a:off x="8532929" y="3760682"/>
                  <a:ext cx="738037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037" h="410417">
                      <a:moveTo>
                        <a:pt x="0" y="355510"/>
                      </a:moveTo>
                      <a:cubicBezTo>
                        <a:pt x="0" y="355510"/>
                        <a:pt x="78953" y="90783"/>
                        <a:pt x="446178" y="10917"/>
                      </a:cubicBezTo>
                      <a:cubicBezTo>
                        <a:pt x="813402" y="-68948"/>
                        <a:pt x="822626" y="313179"/>
                        <a:pt x="538207" y="384747"/>
                      </a:cubicBezTo>
                      <a:cubicBezTo>
                        <a:pt x="253785" y="456319"/>
                        <a:pt x="0" y="355510"/>
                        <a:pt x="0" y="355510"/>
                      </a:cubicBez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10" name="Freeform 110"/>
                <p:cNvSpPr/>
                <p:nvPr/>
              </p:nvSpPr>
              <p:spPr>
                <a:xfrm>
                  <a:off x="8617909" y="3872455"/>
                  <a:ext cx="540888" cy="2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888" h="210875">
                      <a:moveTo>
                        <a:pt x="2373" y="210875"/>
                      </a:moveTo>
                      <a:cubicBezTo>
                        <a:pt x="1675" y="210875"/>
                        <a:pt x="976" y="210562"/>
                        <a:pt x="509" y="209971"/>
                      </a:cubicBezTo>
                      <a:cubicBezTo>
                        <a:pt x="-301" y="208942"/>
                        <a:pt x="-126" y="207450"/>
                        <a:pt x="903" y="206636"/>
                      </a:cubicBezTo>
                      <a:cubicBezTo>
                        <a:pt x="3483" y="204600"/>
                        <a:pt x="262356" y="3133"/>
                        <a:pt x="538489" y="0"/>
                      </a:cubicBezTo>
                      <a:cubicBezTo>
                        <a:pt x="539856" y="-17"/>
                        <a:pt x="540872" y="1033"/>
                        <a:pt x="540889" y="2345"/>
                      </a:cubicBezTo>
                      <a:cubicBezTo>
                        <a:pt x="540902" y="3656"/>
                        <a:pt x="539856" y="4732"/>
                        <a:pt x="538545" y="4745"/>
                      </a:cubicBezTo>
                      <a:cubicBezTo>
                        <a:pt x="264006" y="7861"/>
                        <a:pt x="6411" y="208333"/>
                        <a:pt x="3843" y="210361"/>
                      </a:cubicBezTo>
                      <a:cubicBezTo>
                        <a:pt x="3411" y="210708"/>
                        <a:pt x="2887" y="210875"/>
                        <a:pt x="2373" y="210875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11" name="Freeform 111"/>
                <p:cNvSpPr/>
                <p:nvPr/>
              </p:nvSpPr>
              <p:spPr>
                <a:xfrm>
                  <a:off x="8851418" y="3943576"/>
                  <a:ext cx="242497" cy="62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97" h="62215">
                      <a:moveTo>
                        <a:pt x="240125" y="62215"/>
                      </a:moveTo>
                      <a:cubicBezTo>
                        <a:pt x="239748" y="62215"/>
                        <a:pt x="239374" y="62125"/>
                        <a:pt x="239019" y="61941"/>
                      </a:cubicBezTo>
                      <a:cubicBezTo>
                        <a:pt x="147966" y="14085"/>
                        <a:pt x="3678" y="4835"/>
                        <a:pt x="2229" y="4750"/>
                      </a:cubicBezTo>
                      <a:cubicBezTo>
                        <a:pt x="922" y="4672"/>
                        <a:pt x="-77" y="3545"/>
                        <a:pt x="5" y="2238"/>
                      </a:cubicBezTo>
                      <a:cubicBezTo>
                        <a:pt x="82" y="931"/>
                        <a:pt x="1107" y="-133"/>
                        <a:pt x="2516" y="13"/>
                      </a:cubicBezTo>
                      <a:cubicBezTo>
                        <a:pt x="3974" y="103"/>
                        <a:pt x="149261" y="9405"/>
                        <a:pt x="241227" y="57745"/>
                      </a:cubicBezTo>
                      <a:cubicBezTo>
                        <a:pt x="242388" y="58353"/>
                        <a:pt x="242834" y="59789"/>
                        <a:pt x="242225" y="60947"/>
                      </a:cubicBezTo>
                      <a:cubicBezTo>
                        <a:pt x="241805" y="61753"/>
                        <a:pt x="240978" y="62215"/>
                        <a:pt x="240125" y="62215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12" name="Freeform 112"/>
                <p:cNvSpPr/>
                <p:nvPr/>
              </p:nvSpPr>
              <p:spPr>
                <a:xfrm>
                  <a:off x="8715923" y="3885909"/>
                  <a:ext cx="71781" cy="131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81" h="131966">
                      <a:moveTo>
                        <a:pt x="2374" y="131966"/>
                      </a:moveTo>
                      <a:cubicBezTo>
                        <a:pt x="2087" y="131966"/>
                        <a:pt x="1795" y="131914"/>
                        <a:pt x="1512" y="131803"/>
                      </a:cubicBezTo>
                      <a:cubicBezTo>
                        <a:pt x="295" y="131332"/>
                        <a:pt x="-314" y="129951"/>
                        <a:pt x="162" y="128730"/>
                      </a:cubicBezTo>
                      <a:cubicBezTo>
                        <a:pt x="501" y="127860"/>
                        <a:pt x="34482" y="41050"/>
                        <a:pt x="67576" y="867"/>
                      </a:cubicBezTo>
                      <a:cubicBezTo>
                        <a:pt x="68412" y="-149"/>
                        <a:pt x="69912" y="-291"/>
                        <a:pt x="70916" y="541"/>
                      </a:cubicBezTo>
                      <a:cubicBezTo>
                        <a:pt x="71931" y="1377"/>
                        <a:pt x="72072" y="2868"/>
                        <a:pt x="71241" y="3880"/>
                      </a:cubicBezTo>
                      <a:cubicBezTo>
                        <a:pt x="38635" y="43476"/>
                        <a:pt x="4924" y="129587"/>
                        <a:pt x="4585" y="130453"/>
                      </a:cubicBezTo>
                      <a:cubicBezTo>
                        <a:pt x="4221" y="131387"/>
                        <a:pt x="3326" y="131966"/>
                        <a:pt x="2374" y="131966"/>
                      </a:cubicBez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113" name="Group 113"/>
              <p:cNvGrpSpPr/>
              <p:nvPr/>
            </p:nvGrpSpPr>
            <p:grpSpPr>
              <a:xfrm>
                <a:off x="2107313" y="5714805"/>
                <a:ext cx="647112" cy="495902"/>
                <a:chOff x="2107313" y="5714805"/>
                <a:chExt cx="647112" cy="495902"/>
              </a:xfrm>
            </p:grpSpPr>
            <p:grpSp>
              <p:nvGrpSpPr>
                <p:cNvPr id="114" name="Group 114"/>
                <p:cNvGrpSpPr/>
                <p:nvPr/>
              </p:nvGrpSpPr>
              <p:grpSpPr>
                <a:xfrm>
                  <a:off x="2107313" y="5714805"/>
                  <a:ext cx="647112" cy="495902"/>
                  <a:chOff x="2107313" y="5714805"/>
                  <a:chExt cx="647112" cy="495902"/>
                </a:xfrm>
              </p:grpSpPr>
              <p:sp>
                <p:nvSpPr>
                  <p:cNvPr id="115" name="Freeform 115"/>
                  <p:cNvSpPr/>
                  <p:nvPr/>
                </p:nvSpPr>
                <p:spPr>
                  <a:xfrm>
                    <a:off x="2107313" y="5714805"/>
                    <a:ext cx="647112" cy="4959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7112" h="495902">
                        <a:moveTo>
                          <a:pt x="647112" y="15619"/>
                        </a:moveTo>
                        <a:lnTo>
                          <a:pt x="647112" y="478929"/>
                        </a:lnTo>
                        <a:cubicBezTo>
                          <a:pt x="647112" y="488303"/>
                          <a:pt x="639508" y="495902"/>
                          <a:pt x="630139" y="495902"/>
                        </a:cubicBezTo>
                        <a:lnTo>
                          <a:pt x="16974" y="495902"/>
                        </a:lnTo>
                        <a:cubicBezTo>
                          <a:pt x="7600" y="495902"/>
                          <a:pt x="0" y="488298"/>
                          <a:pt x="0" y="478929"/>
                        </a:cubicBezTo>
                        <a:lnTo>
                          <a:pt x="0" y="15619"/>
                        </a:lnTo>
                        <a:cubicBezTo>
                          <a:pt x="0" y="6974"/>
                          <a:pt x="7030" y="0"/>
                          <a:pt x="15619" y="0"/>
                        </a:cubicBezTo>
                        <a:lnTo>
                          <a:pt x="631489" y="0"/>
                        </a:lnTo>
                        <a:cubicBezTo>
                          <a:pt x="640083" y="0"/>
                          <a:pt x="647112" y="6978"/>
                          <a:pt x="647112" y="15619"/>
                        </a:cubicBezTo>
                        <a:close/>
                      </a:path>
                    </a:pathLst>
                  </a:custGeom>
                  <a:solidFill>
                    <a:srgbClr val="E7ED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85000" lnSpcReduction="1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16" name="Freeform 116"/>
                  <p:cNvSpPr/>
                  <p:nvPr/>
                </p:nvSpPr>
                <p:spPr>
                  <a:xfrm>
                    <a:off x="2294725" y="5759661"/>
                    <a:ext cx="272292" cy="990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292" h="99059">
                        <a:moveTo>
                          <a:pt x="254217" y="99059"/>
                        </a:moveTo>
                        <a:lnTo>
                          <a:pt x="18075" y="99059"/>
                        </a:lnTo>
                        <a:cubicBezTo>
                          <a:pt x="8092" y="99059"/>
                          <a:pt x="0" y="90967"/>
                          <a:pt x="0" y="80984"/>
                        </a:cubicBezTo>
                        <a:lnTo>
                          <a:pt x="0" y="18075"/>
                        </a:lnTo>
                        <a:cubicBezTo>
                          <a:pt x="0" y="8092"/>
                          <a:pt x="8092" y="0"/>
                          <a:pt x="18075" y="0"/>
                        </a:cubicBezTo>
                        <a:lnTo>
                          <a:pt x="254217" y="0"/>
                        </a:lnTo>
                        <a:cubicBezTo>
                          <a:pt x="264200" y="0"/>
                          <a:pt x="272293" y="8092"/>
                          <a:pt x="272293" y="18075"/>
                        </a:cubicBezTo>
                        <a:lnTo>
                          <a:pt x="272293" y="80984"/>
                        </a:lnTo>
                        <a:cubicBezTo>
                          <a:pt x="272293" y="90967"/>
                          <a:pt x="264200" y="99059"/>
                          <a:pt x="254217" y="99059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40000"/>
                      <a:lumOff val="60000"/>
                    </a:schemeClr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117" name="Freeform 117"/>
                <p:cNvSpPr/>
                <p:nvPr/>
              </p:nvSpPr>
              <p:spPr>
                <a:xfrm>
                  <a:off x="2107313" y="5907386"/>
                  <a:ext cx="647112" cy="303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112" h="303320">
                      <a:moveTo>
                        <a:pt x="647112" y="68387"/>
                      </a:moveTo>
                      <a:lnTo>
                        <a:pt x="647112" y="286348"/>
                      </a:lnTo>
                      <a:cubicBezTo>
                        <a:pt x="647112" y="295722"/>
                        <a:pt x="639508" y="303321"/>
                        <a:pt x="630139" y="303321"/>
                      </a:cubicBezTo>
                      <a:lnTo>
                        <a:pt x="16974" y="303321"/>
                      </a:lnTo>
                      <a:cubicBezTo>
                        <a:pt x="7600" y="303321"/>
                        <a:pt x="0" y="295717"/>
                        <a:pt x="0" y="286348"/>
                      </a:cubicBezTo>
                      <a:lnTo>
                        <a:pt x="0" y="29545"/>
                      </a:lnTo>
                      <a:cubicBezTo>
                        <a:pt x="22700" y="13506"/>
                        <a:pt x="49515" y="1740"/>
                        <a:pt x="80239" y="124"/>
                      </a:cubicBezTo>
                      <a:cubicBezTo>
                        <a:pt x="187866" y="-5448"/>
                        <a:pt x="180888" y="178145"/>
                        <a:pt x="357923" y="198089"/>
                      </a:cubicBezTo>
                      <a:cubicBezTo>
                        <a:pt x="483875" y="212307"/>
                        <a:pt x="594053" y="121760"/>
                        <a:pt x="647112" y="68387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</p:grpSp>
        <p:grpSp>
          <p:nvGrpSpPr>
            <p:cNvPr id="118" name="Group 118"/>
            <p:cNvGrpSpPr/>
            <p:nvPr/>
          </p:nvGrpSpPr>
          <p:grpSpPr>
            <a:xfrm>
              <a:off x="2509066" y="4473926"/>
              <a:ext cx="2503277" cy="1284900"/>
              <a:chOff x="3566014" y="4112613"/>
              <a:chExt cx="4087569" cy="2098097"/>
            </a:xfrm>
          </p:grpSpPr>
          <p:sp>
            <p:nvSpPr>
              <p:cNvPr id="119" name="Freeform 119"/>
              <p:cNvSpPr/>
              <p:nvPr/>
            </p:nvSpPr>
            <p:spPr>
              <a:xfrm>
                <a:off x="3979487" y="4226251"/>
                <a:ext cx="3260618" cy="304220"/>
              </a:xfrm>
              <a:custGeom>
                <a:avLst/>
                <a:gdLst/>
                <a:ahLst/>
                <a:cxnLst/>
                <a:rect l="l" t="t" r="r" b="b"/>
                <a:pathLst>
                  <a:path w="3260618" h="304220">
                    <a:moveTo>
                      <a:pt x="0" y="0"/>
                    </a:moveTo>
                    <a:lnTo>
                      <a:pt x="3260619" y="0"/>
                    </a:lnTo>
                    <a:lnTo>
                      <a:pt x="3260619" y="304221"/>
                    </a:lnTo>
                    <a:lnTo>
                      <a:pt x="0" y="304221"/>
                    </a:lnTo>
                    <a:close/>
                  </a:path>
                </a:pathLst>
              </a:custGeom>
              <a:solidFill>
                <a:srgbClr val="868E96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4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0" name="Freeform 120"/>
              <p:cNvSpPr/>
              <p:nvPr/>
            </p:nvSpPr>
            <p:spPr>
              <a:xfrm>
                <a:off x="4020189" y="4257905"/>
                <a:ext cx="1569825" cy="234204"/>
              </a:xfrm>
              <a:custGeom>
                <a:avLst/>
                <a:gdLst/>
                <a:ahLst/>
                <a:cxnLst/>
                <a:rect l="l" t="t" r="r" b="b"/>
                <a:pathLst>
                  <a:path w="1569825" h="234204">
                    <a:moveTo>
                      <a:pt x="1551580" y="234205"/>
                    </a:moveTo>
                    <a:lnTo>
                      <a:pt x="18247" y="234205"/>
                    </a:lnTo>
                    <a:cubicBezTo>
                      <a:pt x="8170" y="234205"/>
                      <a:pt x="0" y="226035"/>
                      <a:pt x="0" y="215958"/>
                    </a:cubicBezTo>
                    <a:lnTo>
                      <a:pt x="0" y="18246"/>
                    </a:lnTo>
                    <a:cubicBezTo>
                      <a:pt x="0" y="8170"/>
                      <a:pt x="8170" y="0"/>
                      <a:pt x="18247" y="0"/>
                    </a:cubicBezTo>
                    <a:lnTo>
                      <a:pt x="1551580" y="0"/>
                    </a:lnTo>
                    <a:cubicBezTo>
                      <a:pt x="1561656" y="0"/>
                      <a:pt x="1569826" y="8170"/>
                      <a:pt x="1569826" y="18246"/>
                    </a:cubicBezTo>
                    <a:lnTo>
                      <a:pt x="1569826" y="215958"/>
                    </a:lnTo>
                    <a:cubicBezTo>
                      <a:pt x="1569826" y="226031"/>
                      <a:pt x="1561656" y="234205"/>
                      <a:pt x="1551580" y="234205"/>
                    </a:cubicBezTo>
                    <a:close/>
                  </a:path>
                </a:pathLst>
              </a:custGeom>
              <a:solidFill>
                <a:srgbClr val="ADB5B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1" name="Freeform 121"/>
              <p:cNvSpPr/>
              <p:nvPr/>
            </p:nvSpPr>
            <p:spPr>
              <a:xfrm>
                <a:off x="5630147" y="4257900"/>
                <a:ext cx="1569830" cy="234209"/>
              </a:xfrm>
              <a:custGeom>
                <a:avLst/>
                <a:gdLst/>
                <a:ahLst/>
                <a:cxnLst/>
                <a:rect l="l" t="t" r="r" b="b"/>
                <a:pathLst>
                  <a:path w="1569830" h="234209">
                    <a:moveTo>
                      <a:pt x="1550521" y="234209"/>
                    </a:moveTo>
                    <a:lnTo>
                      <a:pt x="19310" y="234209"/>
                    </a:lnTo>
                    <a:cubicBezTo>
                      <a:pt x="8645" y="234209"/>
                      <a:pt x="0" y="225564"/>
                      <a:pt x="0" y="214900"/>
                    </a:cubicBezTo>
                    <a:lnTo>
                      <a:pt x="0" y="19310"/>
                    </a:lnTo>
                    <a:cubicBezTo>
                      <a:pt x="0" y="8645"/>
                      <a:pt x="8645" y="0"/>
                      <a:pt x="19310" y="0"/>
                    </a:cubicBezTo>
                    <a:lnTo>
                      <a:pt x="1550521" y="0"/>
                    </a:lnTo>
                    <a:cubicBezTo>
                      <a:pt x="1561185" y="0"/>
                      <a:pt x="1569831" y="8645"/>
                      <a:pt x="1569831" y="19310"/>
                    </a:cubicBezTo>
                    <a:lnTo>
                      <a:pt x="1569831" y="214900"/>
                    </a:lnTo>
                    <a:cubicBezTo>
                      <a:pt x="1569831" y="225564"/>
                      <a:pt x="1561185" y="234209"/>
                      <a:pt x="1550521" y="234209"/>
                    </a:cubicBezTo>
                    <a:close/>
                  </a:path>
                </a:pathLst>
              </a:custGeom>
              <a:solidFill>
                <a:srgbClr val="ADB5B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2" name="Freeform 122"/>
              <p:cNvSpPr/>
              <p:nvPr/>
            </p:nvSpPr>
            <p:spPr>
              <a:xfrm>
                <a:off x="3566014" y="4112613"/>
                <a:ext cx="4087569" cy="113637"/>
              </a:xfrm>
              <a:custGeom>
                <a:avLst/>
                <a:gdLst/>
                <a:ahLst/>
                <a:cxnLst/>
                <a:rect l="l" t="t" r="r" b="b"/>
                <a:pathLst>
                  <a:path w="4087569" h="113637">
                    <a:moveTo>
                      <a:pt x="4036272" y="113637"/>
                    </a:moveTo>
                    <a:lnTo>
                      <a:pt x="51298" y="113637"/>
                    </a:lnTo>
                    <a:cubicBezTo>
                      <a:pt x="22966" y="113637"/>
                      <a:pt x="0" y="90671"/>
                      <a:pt x="0" y="62339"/>
                    </a:cubicBezTo>
                    <a:lnTo>
                      <a:pt x="0" y="51298"/>
                    </a:lnTo>
                    <a:cubicBezTo>
                      <a:pt x="0" y="22966"/>
                      <a:pt x="22966" y="0"/>
                      <a:pt x="51298" y="0"/>
                    </a:cubicBezTo>
                    <a:lnTo>
                      <a:pt x="4036272" y="0"/>
                    </a:lnTo>
                    <a:cubicBezTo>
                      <a:pt x="4064604" y="0"/>
                      <a:pt x="4087570" y="22966"/>
                      <a:pt x="4087570" y="51298"/>
                    </a:cubicBezTo>
                    <a:lnTo>
                      <a:pt x="4087570" y="62339"/>
                    </a:lnTo>
                    <a:cubicBezTo>
                      <a:pt x="4087570" y="90667"/>
                      <a:pt x="4064600" y="113637"/>
                      <a:pt x="4036272" y="113637"/>
                    </a:cubicBezTo>
                    <a:close/>
                  </a:path>
                </a:pathLst>
              </a:custGeom>
              <a:solidFill>
                <a:srgbClr val="ADB5B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3" name="Freeform 123"/>
              <p:cNvSpPr/>
              <p:nvPr/>
            </p:nvSpPr>
            <p:spPr>
              <a:xfrm>
                <a:off x="3872674" y="4226251"/>
                <a:ext cx="106813" cy="1984443"/>
              </a:xfrm>
              <a:custGeom>
                <a:avLst/>
                <a:gdLst/>
                <a:ahLst/>
                <a:cxnLst/>
                <a:rect l="l" t="t" r="r" b="b"/>
                <a:pathLst>
                  <a:path w="106813" h="1984443">
                    <a:moveTo>
                      <a:pt x="0" y="0"/>
                    </a:moveTo>
                    <a:lnTo>
                      <a:pt x="106813" y="0"/>
                    </a:lnTo>
                    <a:lnTo>
                      <a:pt x="106813" y="1984444"/>
                    </a:lnTo>
                    <a:lnTo>
                      <a:pt x="0" y="1984444"/>
                    </a:lnTo>
                    <a:close/>
                  </a:path>
                </a:pathLst>
              </a:custGeom>
              <a:solidFill>
                <a:srgbClr val="ADB5B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4" name="Freeform 124"/>
              <p:cNvSpPr/>
              <p:nvPr/>
            </p:nvSpPr>
            <p:spPr>
              <a:xfrm>
                <a:off x="7240127" y="4226268"/>
                <a:ext cx="106770" cy="1984443"/>
              </a:xfrm>
              <a:custGeom>
                <a:avLst/>
                <a:gdLst/>
                <a:ahLst/>
                <a:cxnLst/>
                <a:rect l="l" t="t" r="r" b="b"/>
                <a:pathLst>
                  <a:path w="106770" h="1984443">
                    <a:moveTo>
                      <a:pt x="0" y="0"/>
                    </a:moveTo>
                    <a:lnTo>
                      <a:pt x="106771" y="0"/>
                    </a:lnTo>
                    <a:lnTo>
                      <a:pt x="106771" y="1984444"/>
                    </a:lnTo>
                    <a:lnTo>
                      <a:pt x="0" y="1984444"/>
                    </a:lnTo>
                    <a:close/>
                  </a:path>
                </a:pathLst>
              </a:custGeom>
              <a:solidFill>
                <a:srgbClr val="ADB5B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5" name="Freeform 125"/>
              <p:cNvSpPr/>
              <p:nvPr/>
            </p:nvSpPr>
            <p:spPr>
              <a:xfrm>
                <a:off x="3872695" y="4226268"/>
                <a:ext cx="106770" cy="31632"/>
              </a:xfrm>
              <a:custGeom>
                <a:avLst/>
                <a:gdLst/>
                <a:ahLst/>
                <a:cxnLst/>
                <a:rect l="l" t="t" r="r" b="b"/>
                <a:pathLst>
                  <a:path w="106770" h="31632">
                    <a:moveTo>
                      <a:pt x="0" y="0"/>
                    </a:moveTo>
                    <a:lnTo>
                      <a:pt x="106770" y="0"/>
                    </a:lnTo>
                    <a:lnTo>
                      <a:pt x="106770" y="31632"/>
                    </a:lnTo>
                    <a:lnTo>
                      <a:pt x="0" y="31632"/>
                    </a:lnTo>
                    <a:close/>
                  </a:path>
                </a:pathLst>
              </a:custGeom>
              <a:solidFill>
                <a:srgbClr val="868E96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6" name="Freeform 126"/>
              <p:cNvSpPr/>
              <p:nvPr/>
            </p:nvSpPr>
            <p:spPr>
              <a:xfrm>
                <a:off x="7240127" y="4226268"/>
                <a:ext cx="106770" cy="31632"/>
              </a:xfrm>
              <a:custGeom>
                <a:avLst/>
                <a:gdLst/>
                <a:ahLst/>
                <a:cxnLst/>
                <a:rect l="l" t="t" r="r" b="b"/>
                <a:pathLst>
                  <a:path w="106770" h="31632">
                    <a:moveTo>
                      <a:pt x="0" y="0"/>
                    </a:moveTo>
                    <a:lnTo>
                      <a:pt x="106771" y="0"/>
                    </a:lnTo>
                    <a:lnTo>
                      <a:pt x="106771" y="31632"/>
                    </a:lnTo>
                    <a:lnTo>
                      <a:pt x="0" y="31632"/>
                    </a:lnTo>
                    <a:close/>
                  </a:path>
                </a:pathLst>
              </a:custGeom>
              <a:solidFill>
                <a:srgbClr val="868E96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7" name="Freeform 127"/>
              <p:cNvSpPr/>
              <p:nvPr/>
            </p:nvSpPr>
            <p:spPr>
              <a:xfrm>
                <a:off x="4615202" y="4354418"/>
                <a:ext cx="379796" cy="41177"/>
              </a:xfrm>
              <a:custGeom>
                <a:avLst/>
                <a:gdLst/>
                <a:ahLst/>
                <a:cxnLst/>
                <a:rect l="l" t="t" r="r" b="b"/>
                <a:pathLst>
                  <a:path w="379796" h="41177">
                    <a:moveTo>
                      <a:pt x="361207" y="41178"/>
                    </a:moveTo>
                    <a:lnTo>
                      <a:pt x="18590" y="41178"/>
                    </a:lnTo>
                    <a:cubicBezTo>
                      <a:pt x="8324" y="41178"/>
                      <a:pt x="0" y="32854"/>
                      <a:pt x="0" y="22589"/>
                    </a:cubicBezTo>
                    <a:lnTo>
                      <a:pt x="0" y="18590"/>
                    </a:lnTo>
                    <a:cubicBezTo>
                      <a:pt x="0" y="8324"/>
                      <a:pt x="8324" y="0"/>
                      <a:pt x="18590" y="0"/>
                    </a:cubicBezTo>
                    <a:lnTo>
                      <a:pt x="361207" y="0"/>
                    </a:lnTo>
                    <a:cubicBezTo>
                      <a:pt x="371472" y="0"/>
                      <a:pt x="379796" y="8324"/>
                      <a:pt x="379796" y="18590"/>
                    </a:cubicBezTo>
                    <a:lnTo>
                      <a:pt x="379796" y="22589"/>
                    </a:lnTo>
                    <a:cubicBezTo>
                      <a:pt x="379796" y="32854"/>
                      <a:pt x="371472" y="41178"/>
                      <a:pt x="361207" y="41178"/>
                    </a:cubicBezTo>
                    <a:close/>
                  </a:path>
                </a:pathLst>
              </a:custGeom>
              <a:solidFill>
                <a:srgbClr val="868E96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8" name="Freeform 128"/>
              <p:cNvSpPr/>
              <p:nvPr/>
            </p:nvSpPr>
            <p:spPr>
              <a:xfrm>
                <a:off x="6225958" y="4354418"/>
                <a:ext cx="379796" cy="41177"/>
              </a:xfrm>
              <a:custGeom>
                <a:avLst/>
                <a:gdLst/>
                <a:ahLst/>
                <a:cxnLst/>
                <a:rect l="l" t="t" r="r" b="b"/>
                <a:pathLst>
                  <a:path w="379796" h="41177">
                    <a:moveTo>
                      <a:pt x="361207" y="41178"/>
                    </a:moveTo>
                    <a:lnTo>
                      <a:pt x="18590" y="41178"/>
                    </a:lnTo>
                    <a:cubicBezTo>
                      <a:pt x="8324" y="41178"/>
                      <a:pt x="0" y="32854"/>
                      <a:pt x="0" y="22589"/>
                    </a:cubicBezTo>
                    <a:lnTo>
                      <a:pt x="0" y="18590"/>
                    </a:lnTo>
                    <a:cubicBezTo>
                      <a:pt x="0" y="8324"/>
                      <a:pt x="8324" y="0"/>
                      <a:pt x="18590" y="0"/>
                    </a:cubicBezTo>
                    <a:lnTo>
                      <a:pt x="361207" y="0"/>
                    </a:lnTo>
                    <a:cubicBezTo>
                      <a:pt x="371472" y="0"/>
                      <a:pt x="379796" y="8324"/>
                      <a:pt x="379796" y="18590"/>
                    </a:cubicBezTo>
                    <a:lnTo>
                      <a:pt x="379796" y="22589"/>
                    </a:lnTo>
                    <a:cubicBezTo>
                      <a:pt x="379796" y="32854"/>
                      <a:pt x="371472" y="41178"/>
                      <a:pt x="361207" y="41178"/>
                    </a:cubicBezTo>
                    <a:close/>
                  </a:path>
                </a:pathLst>
              </a:custGeom>
              <a:solidFill>
                <a:srgbClr val="868E96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129" name="Group 129"/>
            <p:cNvGrpSpPr/>
            <p:nvPr/>
          </p:nvGrpSpPr>
          <p:grpSpPr>
            <a:xfrm>
              <a:off x="3152129" y="5144109"/>
              <a:ext cx="966393" cy="620633"/>
              <a:chOff x="4616064" y="5206945"/>
              <a:chExt cx="1578012" cy="1013423"/>
            </a:xfrm>
          </p:grpSpPr>
          <p:sp>
            <p:nvSpPr>
              <p:cNvPr id="130" name="Freeform 130"/>
              <p:cNvSpPr/>
              <p:nvPr/>
            </p:nvSpPr>
            <p:spPr>
              <a:xfrm>
                <a:off x="4697571" y="5673456"/>
                <a:ext cx="1431547" cy="546912"/>
              </a:xfrm>
              <a:custGeom>
                <a:avLst/>
                <a:gdLst/>
                <a:ahLst/>
                <a:cxnLst/>
                <a:rect l="l" t="t" r="r" b="b"/>
                <a:pathLst>
                  <a:path w="1431547" h="546912">
                    <a:moveTo>
                      <a:pt x="1010762" y="513694"/>
                    </a:moveTo>
                    <a:cubicBezTo>
                      <a:pt x="1011298" y="513403"/>
                      <a:pt x="1011833" y="513107"/>
                      <a:pt x="1012369" y="512811"/>
                    </a:cubicBezTo>
                    <a:cubicBezTo>
                      <a:pt x="1005734" y="513377"/>
                      <a:pt x="999031" y="513686"/>
                      <a:pt x="992259" y="513694"/>
                    </a:cubicBezTo>
                    <a:lnTo>
                      <a:pt x="991937" y="513694"/>
                    </a:lnTo>
                    <a:lnTo>
                      <a:pt x="860045" y="513694"/>
                    </a:lnTo>
                    <a:cubicBezTo>
                      <a:pt x="727916" y="513694"/>
                      <a:pt x="619809" y="405586"/>
                      <a:pt x="619809" y="273458"/>
                    </a:cubicBezTo>
                    <a:cubicBezTo>
                      <a:pt x="619809" y="141331"/>
                      <a:pt x="727916" y="33223"/>
                      <a:pt x="860045" y="33223"/>
                    </a:cubicBezTo>
                    <a:lnTo>
                      <a:pt x="991937" y="33223"/>
                    </a:lnTo>
                    <a:lnTo>
                      <a:pt x="992259" y="33223"/>
                    </a:lnTo>
                    <a:cubicBezTo>
                      <a:pt x="999031" y="33232"/>
                      <a:pt x="1005730" y="33540"/>
                      <a:pt x="1012365" y="34106"/>
                    </a:cubicBezTo>
                    <a:cubicBezTo>
                      <a:pt x="1011829" y="33810"/>
                      <a:pt x="1011293" y="33514"/>
                      <a:pt x="1010758" y="33223"/>
                    </a:cubicBezTo>
                    <a:lnTo>
                      <a:pt x="1420485" y="33223"/>
                    </a:lnTo>
                    <a:cubicBezTo>
                      <a:pt x="1426571" y="33223"/>
                      <a:pt x="1431547" y="28246"/>
                      <a:pt x="1431547" y="22160"/>
                    </a:cubicBezTo>
                    <a:lnTo>
                      <a:pt x="1431547" y="11063"/>
                    </a:lnTo>
                    <a:cubicBezTo>
                      <a:pt x="1431547" y="4976"/>
                      <a:pt x="1426571" y="0"/>
                      <a:pt x="1420485" y="0"/>
                    </a:cubicBezTo>
                    <a:lnTo>
                      <a:pt x="625990" y="0"/>
                    </a:lnTo>
                    <a:lnTo>
                      <a:pt x="625827" y="0"/>
                    </a:lnTo>
                    <a:lnTo>
                      <a:pt x="273458" y="0"/>
                    </a:lnTo>
                    <a:cubicBezTo>
                      <a:pt x="122994" y="0"/>
                      <a:pt x="0" y="122990"/>
                      <a:pt x="0" y="273458"/>
                    </a:cubicBezTo>
                    <a:cubicBezTo>
                      <a:pt x="0" y="423928"/>
                      <a:pt x="122990" y="546913"/>
                      <a:pt x="273458" y="546913"/>
                    </a:cubicBezTo>
                    <a:lnTo>
                      <a:pt x="625827" y="546913"/>
                    </a:lnTo>
                    <a:lnTo>
                      <a:pt x="625990" y="546913"/>
                    </a:lnTo>
                    <a:lnTo>
                      <a:pt x="1420485" y="546913"/>
                    </a:lnTo>
                    <a:cubicBezTo>
                      <a:pt x="1426571" y="546913"/>
                      <a:pt x="1431547" y="541936"/>
                      <a:pt x="1431547" y="535850"/>
                    </a:cubicBezTo>
                    <a:lnTo>
                      <a:pt x="1431547" y="524753"/>
                    </a:lnTo>
                    <a:cubicBezTo>
                      <a:pt x="1431547" y="518666"/>
                      <a:pt x="1426571" y="513690"/>
                      <a:pt x="1420485" y="513690"/>
                    </a:cubicBezTo>
                    <a:lnTo>
                      <a:pt x="1010762" y="513690"/>
                    </a:lnTo>
                    <a:close/>
                  </a:path>
                </a:pathLst>
              </a:custGeom>
              <a:solidFill>
                <a:srgbClr val="D6336C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92500" lnSpcReduction="1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1" name="Freeform 131"/>
              <p:cNvSpPr/>
              <p:nvPr/>
            </p:nvSpPr>
            <p:spPr>
              <a:xfrm>
                <a:off x="4817063" y="5874069"/>
                <a:ext cx="374909" cy="145690"/>
              </a:xfrm>
              <a:custGeom>
                <a:avLst/>
                <a:gdLst/>
                <a:ahLst/>
                <a:cxnLst/>
                <a:rect l="l" t="t" r="r" b="b"/>
                <a:pathLst>
                  <a:path w="374909" h="145690">
                    <a:moveTo>
                      <a:pt x="307894" y="0"/>
                    </a:moveTo>
                    <a:lnTo>
                      <a:pt x="67016" y="0"/>
                    </a:lnTo>
                    <a:cubicBezTo>
                      <a:pt x="30004" y="0"/>
                      <a:pt x="0" y="30004"/>
                      <a:pt x="0" y="67016"/>
                    </a:cubicBezTo>
                    <a:lnTo>
                      <a:pt x="0" y="78675"/>
                    </a:lnTo>
                    <a:cubicBezTo>
                      <a:pt x="0" y="115686"/>
                      <a:pt x="30004" y="145690"/>
                      <a:pt x="67016" y="145690"/>
                    </a:cubicBezTo>
                    <a:lnTo>
                      <a:pt x="307894" y="145690"/>
                    </a:lnTo>
                    <a:cubicBezTo>
                      <a:pt x="344906" y="145690"/>
                      <a:pt x="374910" y="115686"/>
                      <a:pt x="374910" y="78675"/>
                    </a:cubicBezTo>
                    <a:lnTo>
                      <a:pt x="374910" y="67016"/>
                    </a:lnTo>
                    <a:cubicBezTo>
                      <a:pt x="374906" y="30004"/>
                      <a:pt x="344902" y="0"/>
                      <a:pt x="307894" y="0"/>
                    </a:cubicBezTo>
                    <a:close/>
                  </a:path>
                </a:pathLst>
              </a:custGeom>
              <a:solidFill>
                <a:srgbClr val="C11F61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2" name="Freeform 132"/>
              <p:cNvSpPr/>
              <p:nvPr/>
            </p:nvSpPr>
            <p:spPr>
              <a:xfrm>
                <a:off x="5317380" y="5706678"/>
                <a:ext cx="788271" cy="480471"/>
              </a:xfrm>
              <a:custGeom>
                <a:avLst/>
                <a:gdLst/>
                <a:ahLst/>
                <a:cxnLst/>
                <a:rect l="l" t="t" r="r" b="b"/>
                <a:pathLst>
                  <a:path w="788271" h="480471">
                    <a:moveTo>
                      <a:pt x="788271" y="480472"/>
                    </a:moveTo>
                    <a:lnTo>
                      <a:pt x="240236" y="480472"/>
                    </a:lnTo>
                    <a:cubicBezTo>
                      <a:pt x="108107" y="480472"/>
                      <a:pt x="0" y="372364"/>
                      <a:pt x="0" y="240236"/>
                    </a:cubicBezTo>
                    <a:cubicBezTo>
                      <a:pt x="0" y="108108"/>
                      <a:pt x="108107" y="0"/>
                      <a:pt x="240236" y="0"/>
                    </a:cubicBezTo>
                    <a:lnTo>
                      <a:pt x="788271" y="0"/>
                    </a:lnTo>
                    <a:cubicBezTo>
                      <a:pt x="732966" y="64872"/>
                      <a:pt x="699469" y="148827"/>
                      <a:pt x="699469" y="240236"/>
                    </a:cubicBezTo>
                    <a:cubicBezTo>
                      <a:pt x="699469" y="331644"/>
                      <a:pt x="732966" y="415599"/>
                      <a:pt x="788271" y="480472"/>
                    </a:cubicBezTo>
                    <a:close/>
                  </a:path>
                </a:pathLst>
              </a:custGeom>
              <a:solidFill>
                <a:srgbClr val="E7ED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8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3" name="Freeform 133"/>
              <p:cNvSpPr/>
              <p:nvPr/>
            </p:nvSpPr>
            <p:spPr>
              <a:xfrm>
                <a:off x="5357855" y="5761410"/>
                <a:ext cx="709018" cy="371009"/>
              </a:xfrm>
              <a:custGeom>
                <a:avLst/>
                <a:gdLst/>
                <a:ahLst/>
                <a:cxnLst/>
                <a:rect l="l" t="t" r="r" b="b"/>
                <a:pathLst>
                  <a:path w="709018" h="371009">
                    <a:moveTo>
                      <a:pt x="709019" y="0"/>
                    </a:moveTo>
                    <a:cubicBezTo>
                      <a:pt x="706974" y="3514"/>
                      <a:pt x="704985" y="7068"/>
                      <a:pt x="703052" y="10655"/>
                    </a:cubicBezTo>
                    <a:lnTo>
                      <a:pt x="126972" y="10655"/>
                    </a:lnTo>
                    <a:cubicBezTo>
                      <a:pt x="124031" y="10655"/>
                      <a:pt x="121644" y="8268"/>
                      <a:pt x="121644" y="5328"/>
                    </a:cubicBezTo>
                    <a:cubicBezTo>
                      <a:pt x="121644" y="2387"/>
                      <a:pt x="124027" y="0"/>
                      <a:pt x="126972" y="0"/>
                    </a:cubicBezTo>
                    <a:lnTo>
                      <a:pt x="709019" y="0"/>
                    </a:lnTo>
                    <a:lnTo>
                      <a:pt x="709019" y="0"/>
                    </a:lnTo>
                    <a:close/>
                    <a:moveTo>
                      <a:pt x="680948" y="60059"/>
                    </a:moveTo>
                    <a:lnTo>
                      <a:pt x="47204" y="60059"/>
                    </a:lnTo>
                    <a:cubicBezTo>
                      <a:pt x="44264" y="60059"/>
                      <a:pt x="41877" y="62446"/>
                      <a:pt x="41877" y="65387"/>
                    </a:cubicBezTo>
                    <a:cubicBezTo>
                      <a:pt x="41877" y="68327"/>
                      <a:pt x="44264" y="70715"/>
                      <a:pt x="47204" y="70715"/>
                    </a:cubicBezTo>
                    <a:lnTo>
                      <a:pt x="677275" y="70715"/>
                    </a:lnTo>
                    <a:cubicBezTo>
                      <a:pt x="678445" y="67135"/>
                      <a:pt x="679670" y="63586"/>
                      <a:pt x="680948" y="60059"/>
                    </a:cubicBezTo>
                    <a:lnTo>
                      <a:pt x="680948" y="60059"/>
                    </a:lnTo>
                    <a:close/>
                    <a:moveTo>
                      <a:pt x="664806" y="120118"/>
                    </a:moveTo>
                    <a:lnTo>
                      <a:pt x="14908" y="120118"/>
                    </a:lnTo>
                    <a:cubicBezTo>
                      <a:pt x="11967" y="120118"/>
                      <a:pt x="9580" y="122501"/>
                      <a:pt x="9580" y="125446"/>
                    </a:cubicBezTo>
                    <a:cubicBezTo>
                      <a:pt x="9580" y="128390"/>
                      <a:pt x="11967" y="130774"/>
                      <a:pt x="14908" y="130774"/>
                    </a:cubicBezTo>
                    <a:lnTo>
                      <a:pt x="663049" y="130774"/>
                    </a:lnTo>
                    <a:cubicBezTo>
                      <a:pt x="663580" y="127203"/>
                      <a:pt x="664172" y="123654"/>
                      <a:pt x="664806" y="120118"/>
                    </a:cubicBezTo>
                    <a:lnTo>
                      <a:pt x="664806" y="120118"/>
                    </a:lnTo>
                    <a:close/>
                    <a:moveTo>
                      <a:pt x="659037" y="180177"/>
                    </a:moveTo>
                    <a:lnTo>
                      <a:pt x="5328" y="180177"/>
                    </a:lnTo>
                    <a:cubicBezTo>
                      <a:pt x="2387" y="180177"/>
                      <a:pt x="0" y="182560"/>
                      <a:pt x="0" y="185504"/>
                    </a:cubicBezTo>
                    <a:cubicBezTo>
                      <a:pt x="0" y="188449"/>
                      <a:pt x="2387" y="190832"/>
                      <a:pt x="5328" y="190832"/>
                    </a:cubicBezTo>
                    <a:lnTo>
                      <a:pt x="659037" y="190832"/>
                    </a:lnTo>
                    <a:cubicBezTo>
                      <a:pt x="659011" y="189058"/>
                      <a:pt x="658994" y="187283"/>
                      <a:pt x="658994" y="185504"/>
                    </a:cubicBezTo>
                    <a:cubicBezTo>
                      <a:pt x="658990" y="183726"/>
                      <a:pt x="659011" y="181951"/>
                      <a:pt x="659037" y="180177"/>
                    </a:cubicBezTo>
                    <a:lnTo>
                      <a:pt x="659037" y="180177"/>
                    </a:lnTo>
                    <a:close/>
                    <a:moveTo>
                      <a:pt x="663049" y="240236"/>
                    </a:moveTo>
                    <a:lnTo>
                      <a:pt x="14908" y="240236"/>
                    </a:lnTo>
                    <a:cubicBezTo>
                      <a:pt x="11967" y="240236"/>
                      <a:pt x="9580" y="242619"/>
                      <a:pt x="9580" y="245564"/>
                    </a:cubicBezTo>
                    <a:cubicBezTo>
                      <a:pt x="9580" y="248508"/>
                      <a:pt x="11967" y="250891"/>
                      <a:pt x="14908" y="250891"/>
                    </a:cubicBezTo>
                    <a:lnTo>
                      <a:pt x="664806" y="250891"/>
                    </a:lnTo>
                    <a:cubicBezTo>
                      <a:pt x="664172" y="247355"/>
                      <a:pt x="663580" y="243806"/>
                      <a:pt x="663049" y="240236"/>
                    </a:cubicBezTo>
                    <a:lnTo>
                      <a:pt x="663049" y="240236"/>
                    </a:lnTo>
                    <a:close/>
                    <a:moveTo>
                      <a:pt x="677270" y="300294"/>
                    </a:moveTo>
                    <a:lnTo>
                      <a:pt x="47204" y="300294"/>
                    </a:lnTo>
                    <a:cubicBezTo>
                      <a:pt x="44264" y="300294"/>
                      <a:pt x="41877" y="302682"/>
                      <a:pt x="41877" y="305622"/>
                    </a:cubicBezTo>
                    <a:cubicBezTo>
                      <a:pt x="41877" y="308563"/>
                      <a:pt x="44264" y="310950"/>
                      <a:pt x="47204" y="310950"/>
                    </a:cubicBezTo>
                    <a:lnTo>
                      <a:pt x="680948" y="310950"/>
                    </a:lnTo>
                    <a:cubicBezTo>
                      <a:pt x="679670" y="307423"/>
                      <a:pt x="678445" y="303870"/>
                      <a:pt x="677270" y="300294"/>
                    </a:cubicBezTo>
                    <a:lnTo>
                      <a:pt x="677270" y="300294"/>
                    </a:lnTo>
                    <a:close/>
                    <a:moveTo>
                      <a:pt x="126976" y="360354"/>
                    </a:moveTo>
                    <a:cubicBezTo>
                      <a:pt x="124035" y="360354"/>
                      <a:pt x="121648" y="362741"/>
                      <a:pt x="121648" y="365681"/>
                    </a:cubicBezTo>
                    <a:cubicBezTo>
                      <a:pt x="121648" y="368622"/>
                      <a:pt x="124035" y="371009"/>
                      <a:pt x="126976" y="371009"/>
                    </a:cubicBezTo>
                    <a:lnTo>
                      <a:pt x="709019" y="371009"/>
                    </a:lnTo>
                    <a:cubicBezTo>
                      <a:pt x="706974" y="367495"/>
                      <a:pt x="704985" y="363941"/>
                      <a:pt x="703056" y="360354"/>
                    </a:cubicBezTo>
                    <a:lnTo>
                      <a:pt x="126976" y="360354"/>
                    </a:lnTo>
                    <a:close/>
                  </a:path>
                </a:pathLst>
              </a:custGeom>
              <a:solidFill>
                <a:srgbClr val="BAC8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5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4" name="Freeform 134"/>
              <p:cNvSpPr/>
              <p:nvPr/>
            </p:nvSpPr>
            <p:spPr>
              <a:xfrm>
                <a:off x="4627191" y="5427309"/>
                <a:ext cx="685624" cy="224582"/>
              </a:xfrm>
              <a:custGeom>
                <a:avLst/>
                <a:gdLst/>
                <a:ahLst/>
                <a:cxnLst/>
                <a:rect l="l" t="t" r="r" b="b"/>
                <a:pathLst>
                  <a:path w="685624" h="224582">
                    <a:moveTo>
                      <a:pt x="0" y="224582"/>
                    </a:moveTo>
                    <a:lnTo>
                      <a:pt x="573333" y="224582"/>
                    </a:lnTo>
                    <a:cubicBezTo>
                      <a:pt x="635094" y="224582"/>
                      <a:pt x="685624" y="174052"/>
                      <a:pt x="685624" y="112291"/>
                    </a:cubicBezTo>
                    <a:cubicBezTo>
                      <a:pt x="685624" y="50531"/>
                      <a:pt x="635094" y="0"/>
                      <a:pt x="573333" y="0"/>
                    </a:cubicBezTo>
                    <a:lnTo>
                      <a:pt x="0" y="0"/>
                    </a:lnTo>
                    <a:cubicBezTo>
                      <a:pt x="25850" y="30325"/>
                      <a:pt x="41508" y="69566"/>
                      <a:pt x="41508" y="112291"/>
                    </a:cubicBezTo>
                    <a:cubicBezTo>
                      <a:pt x="41508" y="155017"/>
                      <a:pt x="25850" y="194262"/>
                      <a:pt x="0" y="22458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5" name="Freeform 135"/>
              <p:cNvSpPr/>
              <p:nvPr/>
            </p:nvSpPr>
            <p:spPr>
              <a:xfrm>
                <a:off x="4616064" y="5405745"/>
                <a:ext cx="1259193" cy="267710"/>
              </a:xfrm>
              <a:custGeom>
                <a:avLst/>
                <a:gdLst/>
                <a:ahLst/>
                <a:cxnLst/>
                <a:rect l="l" t="t" r="r" b="b"/>
                <a:pathLst>
                  <a:path w="1259193" h="267710">
                    <a:moveTo>
                      <a:pt x="4852" y="267711"/>
                    </a:moveTo>
                    <a:lnTo>
                      <a:pt x="1125338" y="267711"/>
                    </a:lnTo>
                    <a:cubicBezTo>
                      <a:pt x="1199006" y="267711"/>
                      <a:pt x="1259193" y="207519"/>
                      <a:pt x="1259193" y="133855"/>
                    </a:cubicBezTo>
                    <a:cubicBezTo>
                      <a:pt x="1259193" y="60192"/>
                      <a:pt x="1199001" y="0"/>
                      <a:pt x="1125338" y="0"/>
                    </a:cubicBezTo>
                    <a:lnTo>
                      <a:pt x="4852" y="0"/>
                    </a:lnTo>
                    <a:cubicBezTo>
                      <a:pt x="2182" y="0"/>
                      <a:pt x="0" y="2178"/>
                      <a:pt x="0" y="4852"/>
                    </a:cubicBezTo>
                    <a:lnTo>
                      <a:pt x="0" y="18302"/>
                    </a:lnTo>
                    <a:cubicBezTo>
                      <a:pt x="0" y="20973"/>
                      <a:pt x="2177" y="23154"/>
                      <a:pt x="4852" y="23154"/>
                    </a:cubicBezTo>
                    <a:lnTo>
                      <a:pt x="581198" y="23154"/>
                    </a:lnTo>
                    <a:cubicBezTo>
                      <a:pt x="642085" y="23154"/>
                      <a:pt x="691903" y="72969"/>
                      <a:pt x="691903" y="133860"/>
                    </a:cubicBezTo>
                    <a:cubicBezTo>
                      <a:pt x="691903" y="194746"/>
                      <a:pt x="642089" y="244565"/>
                      <a:pt x="581198" y="244565"/>
                    </a:cubicBezTo>
                    <a:lnTo>
                      <a:pt x="4852" y="244565"/>
                    </a:lnTo>
                    <a:cubicBezTo>
                      <a:pt x="2182" y="244565"/>
                      <a:pt x="0" y="246742"/>
                      <a:pt x="0" y="249417"/>
                    </a:cubicBezTo>
                    <a:lnTo>
                      <a:pt x="0" y="262867"/>
                    </a:lnTo>
                    <a:cubicBezTo>
                      <a:pt x="4" y="265529"/>
                      <a:pt x="2182" y="267711"/>
                      <a:pt x="4852" y="267711"/>
                    </a:cubicBezTo>
                    <a:close/>
                  </a:path>
                </a:pathLst>
              </a:custGeom>
              <a:solidFill>
                <a:srgbClr val="FFD43B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136" name="Group 136"/>
              <p:cNvGrpSpPr/>
              <p:nvPr/>
            </p:nvGrpSpPr>
            <p:grpSpPr>
              <a:xfrm>
                <a:off x="5374331" y="5477150"/>
                <a:ext cx="187669" cy="124901"/>
                <a:chOff x="5374331" y="5477150"/>
                <a:chExt cx="187669" cy="124901"/>
              </a:xfrm>
              <a:solidFill>
                <a:srgbClr val="FAB005"/>
              </a:solidFill>
            </p:grpSpPr>
            <p:sp>
              <p:nvSpPr>
                <p:cNvPr id="137" name="Freeform 137"/>
                <p:cNvSpPr/>
                <p:nvPr/>
              </p:nvSpPr>
              <p:spPr>
                <a:xfrm>
                  <a:off x="5374331" y="5477150"/>
                  <a:ext cx="63697" cy="124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97" h="124901">
                      <a:moveTo>
                        <a:pt x="63698" y="62450"/>
                      </a:moveTo>
                      <a:cubicBezTo>
                        <a:pt x="63698" y="27959"/>
                        <a:pt x="49437" y="0"/>
                        <a:pt x="31851" y="0"/>
                      </a:cubicBezTo>
                      <a:cubicBezTo>
                        <a:pt x="14260" y="0"/>
                        <a:pt x="0" y="27959"/>
                        <a:pt x="0" y="62450"/>
                      </a:cubicBezTo>
                      <a:cubicBezTo>
                        <a:pt x="0" y="96942"/>
                        <a:pt x="14260" y="124901"/>
                        <a:pt x="31851" y="124901"/>
                      </a:cubicBezTo>
                      <a:cubicBezTo>
                        <a:pt x="49442" y="124901"/>
                        <a:pt x="63698" y="96938"/>
                        <a:pt x="63698" y="62450"/>
                      </a:cubicBezTo>
                      <a:close/>
                    </a:path>
                  </a:pathLst>
                </a:custGeom>
                <a:solidFill>
                  <a:srgbClr val="FAB00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38" name="Freeform 138"/>
                <p:cNvSpPr/>
                <p:nvPr/>
              </p:nvSpPr>
              <p:spPr>
                <a:xfrm>
                  <a:off x="5498307" y="5477150"/>
                  <a:ext cx="63693" cy="1249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93" h="124901">
                      <a:moveTo>
                        <a:pt x="63693" y="62451"/>
                      </a:moveTo>
                      <a:cubicBezTo>
                        <a:pt x="63693" y="96941"/>
                        <a:pt x="49435" y="124901"/>
                        <a:pt x="31846" y="124901"/>
                      </a:cubicBezTo>
                      <a:cubicBezTo>
                        <a:pt x="14258" y="124901"/>
                        <a:pt x="-1" y="96941"/>
                        <a:pt x="-1" y="62451"/>
                      </a:cubicBezTo>
                      <a:cubicBezTo>
                        <a:pt x="-1" y="27960"/>
                        <a:pt x="14258" y="0"/>
                        <a:pt x="31846" y="0"/>
                      </a:cubicBezTo>
                      <a:cubicBezTo>
                        <a:pt x="49435" y="0"/>
                        <a:pt x="63693" y="27960"/>
                        <a:pt x="63693" y="62451"/>
                      </a:cubicBezTo>
                      <a:close/>
                    </a:path>
                  </a:pathLst>
                </a:custGeom>
                <a:solidFill>
                  <a:srgbClr val="FAB00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139" name="Freeform 139"/>
              <p:cNvSpPr/>
              <p:nvPr/>
            </p:nvSpPr>
            <p:spPr>
              <a:xfrm>
                <a:off x="4651665" y="5464857"/>
                <a:ext cx="606641" cy="149487"/>
              </a:xfrm>
              <a:custGeom>
                <a:avLst/>
                <a:gdLst/>
                <a:ahLst/>
                <a:cxnLst/>
                <a:rect l="l" t="t" r="r" b="b"/>
                <a:pathLst>
                  <a:path w="606641" h="149487">
                    <a:moveTo>
                      <a:pt x="3223" y="7102"/>
                    </a:moveTo>
                    <a:cubicBezTo>
                      <a:pt x="2199" y="4706"/>
                      <a:pt x="1127" y="2340"/>
                      <a:pt x="0" y="0"/>
                    </a:cubicBezTo>
                    <a:lnTo>
                      <a:pt x="565901" y="0"/>
                    </a:lnTo>
                    <a:cubicBezTo>
                      <a:pt x="567864" y="0"/>
                      <a:pt x="569454" y="1590"/>
                      <a:pt x="569454" y="3553"/>
                    </a:cubicBezTo>
                    <a:cubicBezTo>
                      <a:pt x="569454" y="5516"/>
                      <a:pt x="567864" y="7106"/>
                      <a:pt x="565901" y="7106"/>
                    </a:cubicBezTo>
                    <a:lnTo>
                      <a:pt x="3223" y="7106"/>
                    </a:lnTo>
                    <a:lnTo>
                      <a:pt x="3223" y="7102"/>
                    </a:lnTo>
                    <a:close/>
                    <a:moveTo>
                      <a:pt x="12546" y="35593"/>
                    </a:moveTo>
                    <a:lnTo>
                      <a:pt x="594575" y="35593"/>
                    </a:lnTo>
                    <a:cubicBezTo>
                      <a:pt x="596539" y="35593"/>
                      <a:pt x="598129" y="37183"/>
                      <a:pt x="598129" y="39147"/>
                    </a:cubicBezTo>
                    <a:cubicBezTo>
                      <a:pt x="598129" y="41109"/>
                      <a:pt x="596539" y="42700"/>
                      <a:pt x="594575" y="42700"/>
                    </a:cubicBezTo>
                    <a:lnTo>
                      <a:pt x="14042" y="42700"/>
                    </a:lnTo>
                    <a:cubicBezTo>
                      <a:pt x="13591" y="40312"/>
                      <a:pt x="13094" y="37946"/>
                      <a:pt x="12546" y="35593"/>
                    </a:cubicBezTo>
                    <a:lnTo>
                      <a:pt x="12546" y="35593"/>
                    </a:lnTo>
                    <a:close/>
                    <a:moveTo>
                      <a:pt x="16995" y="71190"/>
                    </a:moveTo>
                    <a:lnTo>
                      <a:pt x="603088" y="71190"/>
                    </a:lnTo>
                    <a:cubicBezTo>
                      <a:pt x="605051" y="71190"/>
                      <a:pt x="606641" y="72780"/>
                      <a:pt x="606641" y="74739"/>
                    </a:cubicBezTo>
                    <a:cubicBezTo>
                      <a:pt x="606641" y="76703"/>
                      <a:pt x="605051" y="78293"/>
                      <a:pt x="603088" y="78293"/>
                    </a:cubicBezTo>
                    <a:lnTo>
                      <a:pt x="16995" y="78293"/>
                    </a:lnTo>
                    <a:cubicBezTo>
                      <a:pt x="17020" y="77110"/>
                      <a:pt x="17034" y="75927"/>
                      <a:pt x="17034" y="74739"/>
                    </a:cubicBezTo>
                    <a:cubicBezTo>
                      <a:pt x="17034" y="73556"/>
                      <a:pt x="17020" y="72373"/>
                      <a:pt x="16995" y="71190"/>
                    </a:cubicBezTo>
                    <a:lnTo>
                      <a:pt x="16995" y="71190"/>
                    </a:lnTo>
                    <a:close/>
                    <a:moveTo>
                      <a:pt x="14042" y="106787"/>
                    </a:moveTo>
                    <a:lnTo>
                      <a:pt x="594575" y="106787"/>
                    </a:lnTo>
                    <a:cubicBezTo>
                      <a:pt x="596534" y="106787"/>
                      <a:pt x="598124" y="108378"/>
                      <a:pt x="598124" y="110341"/>
                    </a:cubicBezTo>
                    <a:cubicBezTo>
                      <a:pt x="598124" y="112300"/>
                      <a:pt x="596534" y="113890"/>
                      <a:pt x="594575" y="113890"/>
                    </a:cubicBezTo>
                    <a:lnTo>
                      <a:pt x="12546" y="113890"/>
                    </a:lnTo>
                    <a:cubicBezTo>
                      <a:pt x="13094" y="111541"/>
                      <a:pt x="13591" y="109171"/>
                      <a:pt x="14042" y="106787"/>
                    </a:cubicBezTo>
                    <a:lnTo>
                      <a:pt x="14042" y="106787"/>
                    </a:lnTo>
                    <a:close/>
                    <a:moveTo>
                      <a:pt x="565901" y="142385"/>
                    </a:moveTo>
                    <a:cubicBezTo>
                      <a:pt x="567864" y="142385"/>
                      <a:pt x="569454" y="143975"/>
                      <a:pt x="569454" y="145934"/>
                    </a:cubicBezTo>
                    <a:cubicBezTo>
                      <a:pt x="569454" y="147893"/>
                      <a:pt x="567864" y="149487"/>
                      <a:pt x="565901" y="149487"/>
                    </a:cubicBezTo>
                    <a:lnTo>
                      <a:pt x="0" y="149487"/>
                    </a:lnTo>
                    <a:cubicBezTo>
                      <a:pt x="1127" y="147147"/>
                      <a:pt x="2199" y="144781"/>
                      <a:pt x="3223" y="142385"/>
                    </a:cubicBezTo>
                    <a:lnTo>
                      <a:pt x="565901" y="142385"/>
                    </a:lnTo>
                    <a:close/>
                  </a:path>
                </a:pathLst>
              </a:custGeom>
              <a:solidFill>
                <a:srgbClr val="BAC8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40" name="Freeform 140"/>
              <p:cNvSpPr/>
              <p:nvPr/>
            </p:nvSpPr>
            <p:spPr>
              <a:xfrm>
                <a:off x="5429530" y="5222962"/>
                <a:ext cx="756291" cy="166769"/>
              </a:xfrm>
              <a:custGeom>
                <a:avLst/>
                <a:gdLst/>
                <a:ahLst/>
                <a:cxnLst/>
                <a:rect l="l" t="t" r="r" b="b"/>
                <a:pathLst>
                  <a:path w="756291" h="166769">
                    <a:moveTo>
                      <a:pt x="756291" y="166770"/>
                    </a:moveTo>
                    <a:lnTo>
                      <a:pt x="83385" y="166770"/>
                    </a:lnTo>
                    <a:cubicBezTo>
                      <a:pt x="37526" y="166770"/>
                      <a:pt x="0" y="129248"/>
                      <a:pt x="0" y="83385"/>
                    </a:cubicBezTo>
                    <a:cubicBezTo>
                      <a:pt x="0" y="37522"/>
                      <a:pt x="37521" y="0"/>
                      <a:pt x="83385" y="0"/>
                    </a:cubicBezTo>
                    <a:lnTo>
                      <a:pt x="756291" y="0"/>
                    </a:lnTo>
                    <a:cubicBezTo>
                      <a:pt x="737093" y="22516"/>
                      <a:pt x="725469" y="51658"/>
                      <a:pt x="725469" y="83385"/>
                    </a:cubicBezTo>
                    <a:cubicBezTo>
                      <a:pt x="725465" y="115112"/>
                      <a:pt x="737093" y="144250"/>
                      <a:pt x="756291" y="166770"/>
                    </a:cubicBezTo>
                    <a:close/>
                  </a:path>
                </a:pathLst>
              </a:custGeom>
              <a:solidFill>
                <a:srgbClr val="E7ED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41" name="Freeform 141"/>
              <p:cNvSpPr/>
              <p:nvPr/>
            </p:nvSpPr>
            <p:spPr>
              <a:xfrm>
                <a:off x="4838216" y="5206945"/>
                <a:ext cx="1355860" cy="198796"/>
              </a:xfrm>
              <a:custGeom>
                <a:avLst/>
                <a:gdLst/>
                <a:ahLst/>
                <a:cxnLst/>
                <a:rect l="l" t="t" r="r" b="b"/>
                <a:pathLst>
                  <a:path w="1355860" h="198796">
                    <a:moveTo>
                      <a:pt x="1352261" y="198796"/>
                    </a:moveTo>
                    <a:lnTo>
                      <a:pt x="99398" y="198796"/>
                    </a:lnTo>
                    <a:cubicBezTo>
                      <a:pt x="44697" y="198796"/>
                      <a:pt x="0" y="154099"/>
                      <a:pt x="0" y="99398"/>
                    </a:cubicBezTo>
                    <a:cubicBezTo>
                      <a:pt x="0" y="44697"/>
                      <a:pt x="44697" y="0"/>
                      <a:pt x="99398" y="0"/>
                    </a:cubicBezTo>
                    <a:lnTo>
                      <a:pt x="1352261" y="0"/>
                    </a:lnTo>
                    <a:cubicBezTo>
                      <a:pt x="1354245" y="0"/>
                      <a:pt x="1355861" y="1620"/>
                      <a:pt x="1355861" y="3600"/>
                    </a:cubicBezTo>
                    <a:lnTo>
                      <a:pt x="1355861" y="13588"/>
                    </a:lnTo>
                    <a:cubicBezTo>
                      <a:pt x="1355861" y="15572"/>
                      <a:pt x="1354241" y="17188"/>
                      <a:pt x="1352261" y="17188"/>
                    </a:cubicBezTo>
                    <a:lnTo>
                      <a:pt x="677116" y="17188"/>
                    </a:lnTo>
                    <a:cubicBezTo>
                      <a:pt x="631905" y="17188"/>
                      <a:pt x="594910" y="54178"/>
                      <a:pt x="594910" y="99394"/>
                    </a:cubicBezTo>
                    <a:cubicBezTo>
                      <a:pt x="594910" y="144605"/>
                      <a:pt x="631901" y="181600"/>
                      <a:pt x="677116" y="181600"/>
                    </a:cubicBezTo>
                    <a:lnTo>
                      <a:pt x="1352261" y="181600"/>
                    </a:lnTo>
                    <a:cubicBezTo>
                      <a:pt x="1354245" y="181600"/>
                      <a:pt x="1355861" y="183220"/>
                      <a:pt x="1355861" y="185200"/>
                    </a:cubicBezTo>
                    <a:lnTo>
                      <a:pt x="1355861" y="195187"/>
                    </a:lnTo>
                    <a:cubicBezTo>
                      <a:pt x="1355865" y="197181"/>
                      <a:pt x="1354245" y="198796"/>
                      <a:pt x="1352261" y="198796"/>
                    </a:cubicBezTo>
                    <a:close/>
                  </a:path>
                </a:pathLst>
              </a:custGeom>
              <a:solidFill>
                <a:srgbClr val="4C6EF4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42" name="Freeform 142"/>
              <p:cNvSpPr/>
              <p:nvPr/>
            </p:nvSpPr>
            <p:spPr>
              <a:xfrm>
                <a:off x="5469092" y="5258573"/>
                <a:ext cx="695143" cy="95553"/>
              </a:xfrm>
              <a:custGeom>
                <a:avLst/>
                <a:gdLst/>
                <a:ahLst/>
                <a:cxnLst/>
                <a:rect l="l" t="t" r="r" b="b"/>
                <a:pathLst>
                  <a:path w="695143" h="95553">
                    <a:moveTo>
                      <a:pt x="695144" y="0"/>
                    </a:moveTo>
                    <a:cubicBezTo>
                      <a:pt x="694205" y="2336"/>
                      <a:pt x="693331" y="4706"/>
                      <a:pt x="692529" y="7102"/>
                    </a:cubicBezTo>
                    <a:lnTo>
                      <a:pt x="23544" y="7102"/>
                    </a:lnTo>
                    <a:cubicBezTo>
                      <a:pt x="21586" y="7102"/>
                      <a:pt x="19995" y="5512"/>
                      <a:pt x="19995" y="3553"/>
                    </a:cubicBezTo>
                    <a:cubicBezTo>
                      <a:pt x="19995" y="1594"/>
                      <a:pt x="21586" y="0"/>
                      <a:pt x="23544" y="0"/>
                    </a:cubicBezTo>
                    <a:lnTo>
                      <a:pt x="695144" y="0"/>
                    </a:lnTo>
                    <a:lnTo>
                      <a:pt x="695144" y="0"/>
                    </a:lnTo>
                    <a:close/>
                    <a:moveTo>
                      <a:pt x="685954" y="44221"/>
                    </a:moveTo>
                    <a:lnTo>
                      <a:pt x="3549" y="44221"/>
                    </a:lnTo>
                    <a:cubicBezTo>
                      <a:pt x="1590" y="44221"/>
                      <a:pt x="0" y="45811"/>
                      <a:pt x="0" y="47775"/>
                    </a:cubicBezTo>
                    <a:cubicBezTo>
                      <a:pt x="0" y="49738"/>
                      <a:pt x="1590" y="51328"/>
                      <a:pt x="3549" y="51328"/>
                    </a:cubicBezTo>
                    <a:lnTo>
                      <a:pt x="685954" y="51328"/>
                    </a:lnTo>
                    <a:cubicBezTo>
                      <a:pt x="685920" y="50149"/>
                      <a:pt x="685903" y="48962"/>
                      <a:pt x="685903" y="47775"/>
                    </a:cubicBezTo>
                    <a:cubicBezTo>
                      <a:pt x="685903" y="46587"/>
                      <a:pt x="685924" y="45400"/>
                      <a:pt x="685954" y="44221"/>
                    </a:cubicBezTo>
                    <a:lnTo>
                      <a:pt x="685954" y="44221"/>
                    </a:lnTo>
                    <a:close/>
                    <a:moveTo>
                      <a:pt x="23540" y="88447"/>
                    </a:moveTo>
                    <a:cubicBezTo>
                      <a:pt x="21577" y="88447"/>
                      <a:pt x="19991" y="90037"/>
                      <a:pt x="19991" y="92000"/>
                    </a:cubicBezTo>
                    <a:cubicBezTo>
                      <a:pt x="19991" y="93963"/>
                      <a:pt x="21581" y="95553"/>
                      <a:pt x="23540" y="95553"/>
                    </a:cubicBezTo>
                    <a:lnTo>
                      <a:pt x="695140" y="95553"/>
                    </a:lnTo>
                    <a:cubicBezTo>
                      <a:pt x="694201" y="93217"/>
                      <a:pt x="693327" y="90847"/>
                      <a:pt x="692525" y="88451"/>
                    </a:cubicBezTo>
                    <a:lnTo>
                      <a:pt x="23540" y="88451"/>
                    </a:lnTo>
                    <a:close/>
                  </a:path>
                </a:pathLst>
              </a:custGeom>
              <a:solidFill>
                <a:srgbClr val="BAC8FF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43" name="Freeform 143"/>
              <p:cNvSpPr/>
              <p:nvPr/>
            </p:nvSpPr>
            <p:spPr>
              <a:xfrm>
                <a:off x="4940897" y="5274376"/>
                <a:ext cx="389560" cy="63942"/>
              </a:xfrm>
              <a:custGeom>
                <a:avLst/>
                <a:gdLst/>
                <a:ahLst/>
                <a:cxnLst/>
                <a:rect l="l" t="t" r="r" b="b"/>
                <a:pathLst>
                  <a:path w="389560" h="63942">
                    <a:moveTo>
                      <a:pt x="31971" y="63942"/>
                    </a:moveTo>
                    <a:lnTo>
                      <a:pt x="357589" y="63942"/>
                    </a:lnTo>
                    <a:cubicBezTo>
                      <a:pt x="375175" y="63942"/>
                      <a:pt x="389560" y="49553"/>
                      <a:pt x="389560" y="31971"/>
                    </a:cubicBezTo>
                    <a:cubicBezTo>
                      <a:pt x="389560" y="14389"/>
                      <a:pt x="375175" y="0"/>
                      <a:pt x="357589" y="0"/>
                    </a:cubicBezTo>
                    <a:lnTo>
                      <a:pt x="31971" y="0"/>
                    </a:lnTo>
                    <a:cubicBezTo>
                      <a:pt x="14384" y="0"/>
                      <a:pt x="0" y="14389"/>
                      <a:pt x="0" y="31971"/>
                    </a:cubicBezTo>
                    <a:cubicBezTo>
                      <a:pt x="-5" y="49553"/>
                      <a:pt x="14384" y="63942"/>
                      <a:pt x="31971" y="63942"/>
                    </a:cubicBezTo>
                    <a:close/>
                  </a:path>
                </a:pathLst>
              </a:custGeom>
              <a:solidFill>
                <a:srgbClr val="2F5DD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144" name="Group 144"/>
            <p:cNvGrpSpPr/>
            <p:nvPr/>
          </p:nvGrpSpPr>
          <p:grpSpPr>
            <a:xfrm>
              <a:off x="1250902" y="3940482"/>
              <a:ext cx="1784403" cy="1818341"/>
              <a:chOff x="1511575" y="3241559"/>
              <a:chExt cx="2913728" cy="2969147"/>
            </a:xfrm>
          </p:grpSpPr>
          <p:sp>
            <p:nvSpPr>
              <p:cNvPr id="145" name="Freeform 145"/>
              <p:cNvSpPr/>
              <p:nvPr/>
            </p:nvSpPr>
            <p:spPr>
              <a:xfrm>
                <a:off x="3376887" y="5834349"/>
                <a:ext cx="53654" cy="134315"/>
              </a:xfrm>
              <a:custGeom>
                <a:avLst/>
                <a:gdLst/>
                <a:ahLst/>
                <a:cxnLst/>
                <a:rect l="l" t="t" r="r" b="b"/>
                <a:pathLst>
                  <a:path w="53654" h="134315">
                    <a:moveTo>
                      <a:pt x="52339" y="130148"/>
                    </a:moveTo>
                    <a:cubicBezTo>
                      <a:pt x="59678" y="93466"/>
                      <a:pt x="33913" y="0"/>
                      <a:pt x="33913" y="0"/>
                    </a:cubicBezTo>
                    <a:lnTo>
                      <a:pt x="0" y="54774"/>
                    </a:lnTo>
                    <a:cubicBezTo>
                      <a:pt x="0" y="54774"/>
                      <a:pt x="33476" y="116290"/>
                      <a:pt x="43017" y="131880"/>
                    </a:cubicBezTo>
                    <a:cubicBezTo>
                      <a:pt x="45456" y="135866"/>
                      <a:pt x="51422" y="134730"/>
                      <a:pt x="52339" y="130148"/>
                    </a:cubicBezTo>
                    <a:close/>
                  </a:path>
                </a:pathLst>
              </a:custGeom>
              <a:solidFill>
                <a:srgbClr val="212529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46" name="Freeform 146"/>
              <p:cNvSpPr/>
              <p:nvPr/>
            </p:nvSpPr>
            <p:spPr>
              <a:xfrm>
                <a:off x="4152000" y="6011191"/>
                <a:ext cx="126082" cy="58869"/>
              </a:xfrm>
              <a:custGeom>
                <a:avLst/>
                <a:gdLst/>
                <a:ahLst/>
                <a:cxnLst/>
                <a:rect l="l" t="t" r="r" b="b"/>
                <a:pathLst>
                  <a:path w="126082" h="58869">
                    <a:moveTo>
                      <a:pt x="0" y="0"/>
                    </a:moveTo>
                    <a:lnTo>
                      <a:pt x="28272" y="58541"/>
                    </a:lnTo>
                    <a:cubicBezTo>
                      <a:pt x="28272" y="58541"/>
                      <a:pt x="102951" y="59279"/>
                      <a:pt x="121211" y="58541"/>
                    </a:cubicBezTo>
                    <a:cubicBezTo>
                      <a:pt x="125883" y="58353"/>
                      <a:pt x="127799" y="52588"/>
                      <a:pt x="124241" y="49558"/>
                    </a:cubicBezTo>
                    <a:cubicBezTo>
                      <a:pt x="95781" y="2527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12529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47" name="Freeform 147"/>
              <p:cNvSpPr/>
              <p:nvPr/>
            </p:nvSpPr>
            <p:spPr>
              <a:xfrm>
                <a:off x="2638615" y="4423666"/>
                <a:ext cx="914712" cy="886199"/>
              </a:xfrm>
              <a:custGeom>
                <a:avLst/>
                <a:gdLst/>
                <a:ahLst/>
                <a:cxnLst/>
                <a:rect l="l" t="t" r="r" b="b"/>
                <a:pathLst>
                  <a:path w="914712" h="886199">
                    <a:moveTo>
                      <a:pt x="0" y="886200"/>
                    </a:moveTo>
                    <a:cubicBezTo>
                      <a:pt x="0" y="886200"/>
                      <a:pt x="535576" y="626367"/>
                      <a:pt x="710562" y="133213"/>
                    </a:cubicBezTo>
                    <a:cubicBezTo>
                      <a:pt x="885552" y="-359937"/>
                      <a:pt x="1235529" y="658180"/>
                      <a:pt x="233318" y="886200"/>
                    </a:cubicBezTo>
                    <a:lnTo>
                      <a:pt x="0" y="886200"/>
                    </a:lnTo>
                    <a:close/>
                  </a:path>
                </a:pathLst>
              </a:custGeom>
              <a:solidFill>
                <a:srgbClr val="E64980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48" name="Freeform 148"/>
              <p:cNvSpPr/>
              <p:nvPr/>
            </p:nvSpPr>
            <p:spPr>
              <a:xfrm>
                <a:off x="2789782" y="4423662"/>
                <a:ext cx="1193786" cy="886199"/>
              </a:xfrm>
              <a:custGeom>
                <a:avLst/>
                <a:gdLst/>
                <a:ahLst/>
                <a:cxnLst/>
                <a:rect l="l" t="t" r="r" b="b"/>
                <a:pathLst>
                  <a:path w="1193786" h="886199">
                    <a:moveTo>
                      <a:pt x="1189705" y="21"/>
                    </a:moveTo>
                    <a:lnTo>
                      <a:pt x="669075" y="0"/>
                    </a:lnTo>
                    <a:cubicBezTo>
                      <a:pt x="669075" y="0"/>
                      <a:pt x="548833" y="671441"/>
                      <a:pt x="0" y="886199"/>
                    </a:cubicBezTo>
                    <a:lnTo>
                      <a:pt x="604987" y="886199"/>
                    </a:lnTo>
                    <a:cubicBezTo>
                      <a:pt x="604987" y="886204"/>
                      <a:pt x="1250844" y="504372"/>
                      <a:pt x="1189705" y="21"/>
                    </a:cubicBezTo>
                    <a:close/>
                  </a:path>
                </a:pathLst>
              </a:custGeom>
              <a:solidFill>
                <a:srgbClr val="E64980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49" name="Freeform 149"/>
              <p:cNvSpPr/>
              <p:nvPr/>
            </p:nvSpPr>
            <p:spPr>
              <a:xfrm>
                <a:off x="3161452" y="4423666"/>
                <a:ext cx="914711" cy="886199"/>
              </a:xfrm>
              <a:custGeom>
                <a:avLst/>
                <a:gdLst/>
                <a:ahLst/>
                <a:cxnLst/>
                <a:rect l="l" t="t" r="r" b="b"/>
                <a:pathLst>
                  <a:path w="914711" h="886199">
                    <a:moveTo>
                      <a:pt x="0" y="886200"/>
                    </a:moveTo>
                    <a:cubicBezTo>
                      <a:pt x="0" y="886200"/>
                      <a:pt x="535575" y="626367"/>
                      <a:pt x="710562" y="133213"/>
                    </a:cubicBezTo>
                    <a:cubicBezTo>
                      <a:pt x="885552" y="-359937"/>
                      <a:pt x="1235529" y="658180"/>
                      <a:pt x="233318" y="886200"/>
                    </a:cubicBezTo>
                    <a:lnTo>
                      <a:pt x="0" y="886200"/>
                    </a:lnTo>
                    <a:close/>
                  </a:path>
                </a:pathLst>
              </a:custGeom>
              <a:solidFill>
                <a:srgbClr val="D6336C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50" name="Freeform 150"/>
              <p:cNvSpPr/>
              <p:nvPr/>
            </p:nvSpPr>
            <p:spPr>
              <a:xfrm>
                <a:off x="2788689" y="3558007"/>
                <a:ext cx="679658" cy="1600001"/>
              </a:xfrm>
              <a:custGeom>
                <a:avLst/>
                <a:gdLst/>
                <a:ahLst/>
                <a:cxnLst/>
                <a:rect l="l" t="t" r="r" b="b"/>
                <a:pathLst>
                  <a:path w="679658" h="1600001">
                    <a:moveTo>
                      <a:pt x="679658" y="1518177"/>
                    </a:moveTo>
                    <a:lnTo>
                      <a:pt x="378880" y="1600001"/>
                    </a:lnTo>
                    <a:lnTo>
                      <a:pt x="6074" y="229597"/>
                    </a:lnTo>
                    <a:cubicBezTo>
                      <a:pt x="-18859" y="137948"/>
                      <a:pt x="35225" y="43441"/>
                      <a:pt x="126874" y="18508"/>
                    </a:cubicBezTo>
                    <a:lnTo>
                      <a:pt x="184528" y="2825"/>
                    </a:lnTo>
                    <a:cubicBezTo>
                      <a:pt x="227155" y="-8770"/>
                      <a:pt x="271106" y="16382"/>
                      <a:pt x="282700" y="59009"/>
                    </a:cubicBezTo>
                    <a:lnTo>
                      <a:pt x="679658" y="1518177"/>
                    </a:lnTo>
                    <a:close/>
                  </a:path>
                </a:pathLst>
              </a:custGeom>
              <a:solidFill>
                <a:srgbClr val="D6336C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51" name="Freeform 151"/>
              <p:cNvSpPr/>
              <p:nvPr/>
            </p:nvSpPr>
            <p:spPr>
              <a:xfrm>
                <a:off x="2167389" y="3562585"/>
                <a:ext cx="1190000" cy="1656245"/>
              </a:xfrm>
              <a:custGeom>
                <a:avLst/>
                <a:gdLst/>
                <a:ahLst/>
                <a:cxnLst/>
                <a:rect l="l" t="t" r="r" b="b"/>
                <a:pathLst>
                  <a:path w="1190000" h="1656245">
                    <a:moveTo>
                      <a:pt x="0" y="18517"/>
                    </a:moveTo>
                    <a:lnTo>
                      <a:pt x="806286" y="0"/>
                    </a:lnTo>
                    <a:lnTo>
                      <a:pt x="1190000" y="1477993"/>
                    </a:lnTo>
                    <a:lnTo>
                      <a:pt x="376363" y="1656245"/>
                    </a:lnTo>
                    <a:close/>
                  </a:path>
                </a:pathLst>
              </a:custGeom>
              <a:solidFill>
                <a:srgbClr val="D6336C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52" name="Freeform 152"/>
              <p:cNvSpPr/>
              <p:nvPr/>
            </p:nvSpPr>
            <p:spPr>
              <a:xfrm>
                <a:off x="1974796" y="3581038"/>
                <a:ext cx="611146" cy="1683381"/>
              </a:xfrm>
              <a:custGeom>
                <a:avLst/>
                <a:gdLst/>
                <a:ahLst/>
                <a:cxnLst/>
                <a:rect l="l" t="t" r="r" b="b"/>
                <a:pathLst>
                  <a:path w="611146" h="1683381">
                    <a:moveTo>
                      <a:pt x="604806" y="1442678"/>
                    </a:moveTo>
                    <a:lnTo>
                      <a:pt x="397891" y="1683381"/>
                    </a:lnTo>
                    <a:cubicBezTo>
                      <a:pt x="237461" y="1155984"/>
                      <a:pt x="99491" y="664544"/>
                      <a:pt x="6728" y="245499"/>
                    </a:cubicBezTo>
                    <a:cubicBezTo>
                      <a:pt x="-20888" y="143987"/>
                      <a:pt x="39016" y="39313"/>
                      <a:pt x="140528" y="11696"/>
                    </a:cubicBezTo>
                    <a:lnTo>
                      <a:pt x="172023" y="3128"/>
                    </a:lnTo>
                    <a:cubicBezTo>
                      <a:pt x="219236" y="-9713"/>
                      <a:pt x="267919" y="18147"/>
                      <a:pt x="280761" y="65356"/>
                    </a:cubicBezTo>
                    <a:cubicBezTo>
                      <a:pt x="472412" y="532060"/>
                      <a:pt x="646935" y="891972"/>
                      <a:pt x="604806" y="1442678"/>
                    </a:cubicBezTo>
                    <a:close/>
                  </a:path>
                </a:pathLst>
              </a:custGeom>
              <a:solidFill>
                <a:srgbClr val="E64980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53" name="Freeform 153"/>
              <p:cNvSpPr/>
              <p:nvPr/>
            </p:nvSpPr>
            <p:spPr>
              <a:xfrm>
                <a:off x="2280940" y="4964574"/>
                <a:ext cx="1425550" cy="344674"/>
              </a:xfrm>
              <a:custGeom>
                <a:avLst/>
                <a:gdLst/>
                <a:ahLst/>
                <a:cxnLst/>
                <a:rect l="l" t="t" r="r" b="b"/>
                <a:pathLst>
                  <a:path w="1425550" h="344674">
                    <a:moveTo>
                      <a:pt x="1303393" y="344675"/>
                    </a:moveTo>
                    <a:lnTo>
                      <a:pt x="122158" y="344675"/>
                    </a:lnTo>
                    <a:cubicBezTo>
                      <a:pt x="54693" y="344675"/>
                      <a:pt x="0" y="289982"/>
                      <a:pt x="0" y="222517"/>
                    </a:cubicBezTo>
                    <a:lnTo>
                      <a:pt x="0" y="122158"/>
                    </a:lnTo>
                    <a:cubicBezTo>
                      <a:pt x="0" y="54693"/>
                      <a:pt x="54693" y="0"/>
                      <a:pt x="122158" y="0"/>
                    </a:cubicBezTo>
                    <a:lnTo>
                      <a:pt x="1303393" y="0"/>
                    </a:lnTo>
                    <a:cubicBezTo>
                      <a:pt x="1370858" y="0"/>
                      <a:pt x="1425551" y="54693"/>
                      <a:pt x="1425551" y="122158"/>
                    </a:cubicBezTo>
                    <a:lnTo>
                      <a:pt x="1425551" y="222517"/>
                    </a:lnTo>
                    <a:cubicBezTo>
                      <a:pt x="1425551" y="289982"/>
                      <a:pt x="1370858" y="344675"/>
                      <a:pt x="1303393" y="344675"/>
                    </a:cubicBezTo>
                    <a:close/>
                  </a:path>
                </a:pathLst>
              </a:custGeom>
              <a:solidFill>
                <a:srgbClr val="E64980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54" name="Freeform 154"/>
              <p:cNvSpPr/>
              <p:nvPr/>
            </p:nvSpPr>
            <p:spPr>
              <a:xfrm>
                <a:off x="2908434" y="4964570"/>
                <a:ext cx="798061" cy="344678"/>
              </a:xfrm>
              <a:custGeom>
                <a:avLst/>
                <a:gdLst/>
                <a:ahLst/>
                <a:cxnLst/>
                <a:rect l="l" t="t" r="r" b="b"/>
                <a:pathLst>
                  <a:path w="798061" h="344678">
                    <a:moveTo>
                      <a:pt x="646928" y="0"/>
                    </a:moveTo>
                    <a:lnTo>
                      <a:pt x="0" y="0"/>
                    </a:lnTo>
                    <a:cubicBezTo>
                      <a:pt x="83466" y="0"/>
                      <a:pt x="151129" y="67663"/>
                      <a:pt x="151129" y="151129"/>
                    </a:cubicBezTo>
                    <a:lnTo>
                      <a:pt x="151129" y="193550"/>
                    </a:lnTo>
                    <a:cubicBezTo>
                      <a:pt x="151129" y="277016"/>
                      <a:pt x="83466" y="344679"/>
                      <a:pt x="0" y="344679"/>
                    </a:cubicBezTo>
                    <a:lnTo>
                      <a:pt x="646932" y="344679"/>
                    </a:lnTo>
                    <a:cubicBezTo>
                      <a:pt x="730399" y="344679"/>
                      <a:pt x="798061" y="277016"/>
                      <a:pt x="798061" y="193550"/>
                    </a:cubicBezTo>
                    <a:lnTo>
                      <a:pt x="798061" y="151129"/>
                    </a:lnTo>
                    <a:cubicBezTo>
                      <a:pt x="798057" y="67663"/>
                      <a:pt x="730394" y="0"/>
                      <a:pt x="646928" y="0"/>
                    </a:cubicBezTo>
                    <a:close/>
                  </a:path>
                </a:pathLst>
              </a:custGeom>
              <a:solidFill>
                <a:srgbClr val="D6336C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55" name="Freeform 155"/>
              <p:cNvSpPr/>
              <p:nvPr/>
            </p:nvSpPr>
            <p:spPr>
              <a:xfrm>
                <a:off x="1511575" y="4423049"/>
                <a:ext cx="914711" cy="886200"/>
              </a:xfrm>
              <a:custGeom>
                <a:avLst/>
                <a:gdLst/>
                <a:ahLst/>
                <a:cxnLst/>
                <a:rect l="l" t="t" r="r" b="b"/>
                <a:pathLst>
                  <a:path w="914711" h="886200">
                    <a:moveTo>
                      <a:pt x="914712" y="886200"/>
                    </a:moveTo>
                    <a:cubicBezTo>
                      <a:pt x="914712" y="886200"/>
                      <a:pt x="379136" y="626368"/>
                      <a:pt x="204150" y="133213"/>
                    </a:cubicBezTo>
                    <a:cubicBezTo>
                      <a:pt x="29160" y="-359937"/>
                      <a:pt x="-320817" y="658180"/>
                      <a:pt x="681394" y="886200"/>
                    </a:cubicBezTo>
                    <a:lnTo>
                      <a:pt x="914712" y="886200"/>
                    </a:lnTo>
                    <a:close/>
                  </a:path>
                </a:pathLst>
              </a:custGeom>
              <a:solidFill>
                <a:srgbClr val="E64980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56" name="Freeform 156"/>
              <p:cNvSpPr/>
              <p:nvPr/>
            </p:nvSpPr>
            <p:spPr>
              <a:xfrm>
                <a:off x="1601903" y="4423050"/>
                <a:ext cx="1196048" cy="886199"/>
              </a:xfrm>
              <a:custGeom>
                <a:avLst/>
                <a:gdLst/>
                <a:ahLst/>
                <a:cxnLst/>
                <a:rect l="l" t="t" r="r" b="b"/>
                <a:pathLst>
                  <a:path w="1196048" h="886199">
                    <a:moveTo>
                      <a:pt x="4068" y="0"/>
                    </a:moveTo>
                    <a:lnTo>
                      <a:pt x="527908" y="1234"/>
                    </a:lnTo>
                    <a:cubicBezTo>
                      <a:pt x="527908" y="1234"/>
                      <a:pt x="647220" y="671436"/>
                      <a:pt x="1196049" y="886199"/>
                    </a:cubicBezTo>
                    <a:lnTo>
                      <a:pt x="591062" y="886199"/>
                    </a:lnTo>
                    <a:cubicBezTo>
                      <a:pt x="591062" y="886199"/>
                      <a:pt x="-57067" y="504346"/>
                      <a:pt x="4068" y="0"/>
                    </a:cubicBezTo>
                    <a:close/>
                  </a:path>
                </a:pathLst>
              </a:custGeom>
              <a:solidFill>
                <a:srgbClr val="E64980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57" name="Freeform 157"/>
              <p:cNvSpPr/>
              <p:nvPr/>
            </p:nvSpPr>
            <p:spPr>
              <a:xfrm>
                <a:off x="2034408" y="4423049"/>
                <a:ext cx="914711" cy="886200"/>
              </a:xfrm>
              <a:custGeom>
                <a:avLst/>
                <a:gdLst/>
                <a:ahLst/>
                <a:cxnLst/>
                <a:rect l="l" t="t" r="r" b="b"/>
                <a:pathLst>
                  <a:path w="914711" h="886200">
                    <a:moveTo>
                      <a:pt x="914712" y="886200"/>
                    </a:moveTo>
                    <a:cubicBezTo>
                      <a:pt x="914712" y="886200"/>
                      <a:pt x="379137" y="626368"/>
                      <a:pt x="204150" y="133213"/>
                    </a:cubicBezTo>
                    <a:cubicBezTo>
                      <a:pt x="29160" y="-359937"/>
                      <a:pt x="-320817" y="658180"/>
                      <a:pt x="681394" y="886200"/>
                    </a:cubicBezTo>
                    <a:lnTo>
                      <a:pt x="914712" y="886200"/>
                    </a:lnTo>
                    <a:close/>
                  </a:path>
                </a:pathLst>
              </a:custGeom>
              <a:solidFill>
                <a:srgbClr val="D6336C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58" name="Freeform 158"/>
              <p:cNvSpPr/>
              <p:nvPr/>
            </p:nvSpPr>
            <p:spPr>
              <a:xfrm>
                <a:off x="2640274" y="5309866"/>
                <a:ext cx="718774" cy="110739"/>
              </a:xfrm>
              <a:custGeom>
                <a:avLst/>
                <a:gdLst/>
                <a:ahLst/>
                <a:cxnLst/>
                <a:rect l="l" t="t" r="r" b="b"/>
                <a:pathLst>
                  <a:path w="718774" h="110739">
                    <a:moveTo>
                      <a:pt x="690858" y="110740"/>
                    </a:moveTo>
                    <a:lnTo>
                      <a:pt x="27916" y="110740"/>
                    </a:lnTo>
                    <a:cubicBezTo>
                      <a:pt x="12499" y="110740"/>
                      <a:pt x="0" y="98241"/>
                      <a:pt x="0" y="82823"/>
                    </a:cubicBezTo>
                    <a:lnTo>
                      <a:pt x="0" y="0"/>
                    </a:lnTo>
                    <a:lnTo>
                      <a:pt x="718774" y="0"/>
                    </a:lnTo>
                    <a:lnTo>
                      <a:pt x="718774" y="82823"/>
                    </a:lnTo>
                    <a:cubicBezTo>
                      <a:pt x="718774" y="98241"/>
                      <a:pt x="706275" y="110740"/>
                      <a:pt x="690858" y="110740"/>
                    </a:cubicBezTo>
                    <a:close/>
                  </a:path>
                </a:pathLst>
              </a:custGeom>
              <a:solidFill>
                <a:srgbClr val="ADB5B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59" name="Freeform 159"/>
              <p:cNvSpPr/>
              <p:nvPr/>
            </p:nvSpPr>
            <p:spPr>
              <a:xfrm>
                <a:off x="2951957" y="5420606"/>
                <a:ext cx="95407" cy="609813"/>
              </a:xfrm>
              <a:custGeom>
                <a:avLst/>
                <a:gdLst/>
                <a:ahLst/>
                <a:cxnLst/>
                <a:rect l="l" t="t" r="r" b="b"/>
                <a:pathLst>
                  <a:path w="95407" h="609813">
                    <a:moveTo>
                      <a:pt x="0" y="0"/>
                    </a:moveTo>
                    <a:lnTo>
                      <a:pt x="95407" y="0"/>
                    </a:lnTo>
                    <a:lnTo>
                      <a:pt x="95407" y="609813"/>
                    </a:lnTo>
                    <a:lnTo>
                      <a:pt x="0" y="609813"/>
                    </a:lnTo>
                    <a:close/>
                  </a:path>
                </a:pathLst>
              </a:custGeom>
              <a:solidFill>
                <a:srgbClr val="ADB5B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60" name="Freeform 160"/>
              <p:cNvSpPr/>
              <p:nvPr/>
            </p:nvSpPr>
            <p:spPr>
              <a:xfrm>
                <a:off x="2383755" y="5998598"/>
                <a:ext cx="1231812" cy="212109"/>
              </a:xfrm>
              <a:custGeom>
                <a:avLst/>
                <a:gdLst/>
                <a:ahLst/>
                <a:cxnLst/>
                <a:rect l="l" t="t" r="r" b="b"/>
                <a:pathLst>
                  <a:path w="1231812" h="212109">
                    <a:moveTo>
                      <a:pt x="1231812" y="212109"/>
                    </a:moveTo>
                    <a:lnTo>
                      <a:pt x="0" y="212109"/>
                    </a:lnTo>
                    <a:lnTo>
                      <a:pt x="615908" y="0"/>
                    </a:lnTo>
                    <a:close/>
                  </a:path>
                </a:pathLst>
              </a:custGeom>
              <a:solidFill>
                <a:srgbClr val="ADB5B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61" name="Freeform 161"/>
              <p:cNvSpPr/>
              <p:nvPr/>
            </p:nvSpPr>
            <p:spPr>
              <a:xfrm>
                <a:off x="3522012" y="3901533"/>
                <a:ext cx="159434" cy="443095"/>
              </a:xfrm>
              <a:custGeom>
                <a:avLst/>
                <a:gdLst/>
                <a:ahLst/>
                <a:cxnLst/>
                <a:rect l="l" t="t" r="r" b="b"/>
                <a:pathLst>
                  <a:path w="159434" h="443095">
                    <a:moveTo>
                      <a:pt x="9973" y="443095"/>
                    </a:moveTo>
                    <a:cubicBezTo>
                      <a:pt x="9973" y="443095"/>
                      <a:pt x="171389" y="275353"/>
                      <a:pt x="158727" y="0"/>
                    </a:cubicBezTo>
                    <a:cubicBezTo>
                      <a:pt x="158727" y="-4"/>
                      <a:pt x="-47000" y="161411"/>
                      <a:pt x="9973" y="443095"/>
                    </a:cubicBezTo>
                    <a:close/>
                  </a:path>
                </a:pathLst>
              </a:custGeom>
              <a:solidFill>
                <a:srgbClr val="F59F00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7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62" name="Freeform 162"/>
              <p:cNvSpPr/>
              <p:nvPr/>
            </p:nvSpPr>
            <p:spPr>
              <a:xfrm>
                <a:off x="3479098" y="3906530"/>
                <a:ext cx="946205" cy="380405"/>
              </a:xfrm>
              <a:custGeom>
                <a:avLst/>
                <a:gdLst/>
                <a:ahLst/>
                <a:cxnLst/>
                <a:rect l="l" t="t" r="r" b="b"/>
                <a:pathLst>
                  <a:path w="946205" h="380405">
                    <a:moveTo>
                      <a:pt x="103525" y="0"/>
                    </a:moveTo>
                    <a:cubicBezTo>
                      <a:pt x="103525" y="0"/>
                      <a:pt x="546621" y="180404"/>
                      <a:pt x="809317" y="132929"/>
                    </a:cubicBezTo>
                    <a:cubicBezTo>
                      <a:pt x="809317" y="132929"/>
                      <a:pt x="932752" y="110774"/>
                      <a:pt x="945409" y="180404"/>
                    </a:cubicBezTo>
                    <a:cubicBezTo>
                      <a:pt x="958071" y="250034"/>
                      <a:pt x="815643" y="208891"/>
                      <a:pt x="815643" y="208891"/>
                    </a:cubicBezTo>
                    <a:cubicBezTo>
                      <a:pt x="815643" y="208891"/>
                      <a:pt x="378874" y="436825"/>
                      <a:pt x="11740" y="367169"/>
                    </a:cubicBezTo>
                    <a:cubicBezTo>
                      <a:pt x="11740" y="367165"/>
                      <a:pt x="-48392" y="180404"/>
                      <a:pt x="103525" y="0"/>
                    </a:cubicBezTo>
                    <a:close/>
                  </a:path>
                </a:pathLst>
              </a:custGeom>
              <a:solidFill>
                <a:srgbClr val="FFA8A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6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63" name="Freeform 163"/>
              <p:cNvSpPr/>
              <p:nvPr/>
            </p:nvSpPr>
            <p:spPr>
              <a:xfrm>
                <a:off x="3479098" y="3906530"/>
                <a:ext cx="815643" cy="380401"/>
              </a:xfrm>
              <a:custGeom>
                <a:avLst/>
                <a:gdLst/>
                <a:ahLst/>
                <a:cxnLst/>
                <a:rect l="l" t="t" r="r" b="b"/>
                <a:pathLst>
                  <a:path w="815643" h="380401">
                    <a:moveTo>
                      <a:pt x="139710" y="235993"/>
                    </a:moveTo>
                    <a:cubicBezTo>
                      <a:pt x="141990" y="182582"/>
                      <a:pt x="180155" y="28602"/>
                      <a:pt x="180155" y="28602"/>
                    </a:cubicBezTo>
                    <a:lnTo>
                      <a:pt x="182680" y="29494"/>
                    </a:lnTo>
                    <a:cubicBezTo>
                      <a:pt x="133611" y="12242"/>
                      <a:pt x="103525" y="0"/>
                      <a:pt x="103525" y="0"/>
                    </a:cubicBezTo>
                    <a:cubicBezTo>
                      <a:pt x="-48392" y="180404"/>
                      <a:pt x="11740" y="367165"/>
                      <a:pt x="11740" y="367165"/>
                    </a:cubicBezTo>
                    <a:cubicBezTo>
                      <a:pt x="378878" y="436821"/>
                      <a:pt x="815643" y="208886"/>
                      <a:pt x="815643" y="208886"/>
                    </a:cubicBezTo>
                    <a:cubicBezTo>
                      <a:pt x="419748" y="321040"/>
                      <a:pt x="139710" y="235993"/>
                      <a:pt x="139710" y="235993"/>
                    </a:cubicBezTo>
                    <a:close/>
                  </a:path>
                </a:pathLst>
              </a:custGeom>
              <a:solidFill>
                <a:srgbClr val="FF8787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6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64" name="Freeform 164"/>
              <p:cNvSpPr/>
              <p:nvPr/>
            </p:nvSpPr>
            <p:spPr>
              <a:xfrm>
                <a:off x="3205990" y="4584387"/>
                <a:ext cx="954092" cy="1304748"/>
              </a:xfrm>
              <a:custGeom>
                <a:avLst/>
                <a:gdLst/>
                <a:ahLst/>
                <a:cxnLst/>
                <a:rect l="l" t="t" r="r" b="b"/>
                <a:pathLst>
                  <a:path w="954092" h="1304748">
                    <a:moveTo>
                      <a:pt x="189898" y="24515"/>
                    </a:moveTo>
                    <a:cubicBezTo>
                      <a:pt x="189898" y="24515"/>
                      <a:pt x="807071" y="-87841"/>
                      <a:pt x="936833" y="168520"/>
                    </a:cubicBezTo>
                    <a:cubicBezTo>
                      <a:pt x="1066599" y="424884"/>
                      <a:pt x="430438" y="962929"/>
                      <a:pt x="170910" y="1304749"/>
                    </a:cubicBezTo>
                    <a:cubicBezTo>
                      <a:pt x="170910" y="1304749"/>
                      <a:pt x="223785" y="662360"/>
                      <a:pt x="395736" y="412429"/>
                    </a:cubicBezTo>
                    <a:lnTo>
                      <a:pt x="0" y="54583"/>
                    </a:lnTo>
                    <a:lnTo>
                      <a:pt x="189898" y="24515"/>
                    </a:lnTo>
                    <a:close/>
                  </a:path>
                </a:pathLst>
              </a:custGeom>
              <a:solidFill>
                <a:srgbClr val="2F5DD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65" name="Freeform 165"/>
              <p:cNvSpPr/>
              <p:nvPr/>
            </p:nvSpPr>
            <p:spPr>
              <a:xfrm>
                <a:off x="3376900" y="4664530"/>
                <a:ext cx="623228" cy="1224605"/>
              </a:xfrm>
              <a:custGeom>
                <a:avLst/>
                <a:gdLst/>
                <a:ahLst/>
                <a:cxnLst/>
                <a:rect l="l" t="t" r="r" b="b"/>
                <a:pathLst>
                  <a:path w="623228" h="1224605">
                    <a:moveTo>
                      <a:pt x="9777" y="1404"/>
                    </a:moveTo>
                    <a:lnTo>
                      <a:pt x="4663" y="133198"/>
                    </a:lnTo>
                    <a:lnTo>
                      <a:pt x="224831" y="332285"/>
                    </a:lnTo>
                    <a:cubicBezTo>
                      <a:pt x="55713" y="578093"/>
                      <a:pt x="1736" y="1204040"/>
                      <a:pt x="0" y="1224606"/>
                    </a:cubicBezTo>
                    <a:lnTo>
                      <a:pt x="433" y="1224040"/>
                    </a:lnTo>
                    <a:cubicBezTo>
                      <a:pt x="154297" y="1021587"/>
                      <a:pt x="439876" y="750486"/>
                      <a:pt x="620268" y="509826"/>
                    </a:cubicBezTo>
                    <a:cubicBezTo>
                      <a:pt x="672761" y="-52641"/>
                      <a:pt x="9777" y="1404"/>
                      <a:pt x="9777" y="1404"/>
                    </a:cubicBezTo>
                    <a:close/>
                  </a:path>
                </a:pathLst>
              </a:custGeom>
              <a:solidFill>
                <a:srgbClr val="1B4DBC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66" name="Freeform 166"/>
              <p:cNvSpPr/>
              <p:nvPr/>
            </p:nvSpPr>
            <p:spPr>
              <a:xfrm>
                <a:off x="2639294" y="4588332"/>
                <a:ext cx="1540995" cy="1481413"/>
              </a:xfrm>
              <a:custGeom>
                <a:avLst/>
                <a:gdLst/>
                <a:ahLst/>
                <a:cxnLst/>
                <a:rect l="l" t="t" r="r" b="b"/>
                <a:pathLst>
                  <a:path w="1540995" h="1481413">
                    <a:moveTo>
                      <a:pt x="166" y="0"/>
                    </a:moveTo>
                    <a:cubicBezTo>
                      <a:pt x="166" y="0"/>
                      <a:pt x="-33850" y="483588"/>
                      <a:pt x="872709" y="516094"/>
                    </a:cubicBezTo>
                    <a:cubicBezTo>
                      <a:pt x="872709" y="516094"/>
                      <a:pt x="949146" y="1079462"/>
                      <a:pt x="1540996" y="1481414"/>
                    </a:cubicBezTo>
                    <a:cubicBezTo>
                      <a:pt x="1540996" y="1481414"/>
                      <a:pt x="1287798" y="778790"/>
                      <a:pt x="1243487" y="465456"/>
                    </a:cubicBezTo>
                    <a:cubicBezTo>
                      <a:pt x="1199176" y="152123"/>
                      <a:pt x="544541" y="22155"/>
                      <a:pt x="544541" y="22155"/>
                    </a:cubicBez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2F5DD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67" name="Freeform 167"/>
              <p:cNvSpPr/>
              <p:nvPr/>
            </p:nvSpPr>
            <p:spPr>
              <a:xfrm>
                <a:off x="3073061" y="3611932"/>
                <a:ext cx="607674" cy="732691"/>
              </a:xfrm>
              <a:custGeom>
                <a:avLst/>
                <a:gdLst/>
                <a:ahLst/>
                <a:cxnLst/>
                <a:rect l="l" t="t" r="r" b="b"/>
                <a:pathLst>
                  <a:path w="607674" h="732691">
                    <a:moveTo>
                      <a:pt x="0" y="0"/>
                    </a:moveTo>
                    <a:cubicBezTo>
                      <a:pt x="123435" y="4749"/>
                      <a:pt x="433601" y="226297"/>
                      <a:pt x="607675" y="289596"/>
                    </a:cubicBezTo>
                    <a:cubicBezTo>
                      <a:pt x="607675" y="289596"/>
                      <a:pt x="452589" y="511144"/>
                      <a:pt x="458920" y="732692"/>
                    </a:cubicBezTo>
                    <a:lnTo>
                      <a:pt x="126599" y="596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43B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68" name="Freeform 168"/>
              <p:cNvSpPr/>
              <p:nvPr/>
            </p:nvSpPr>
            <p:spPr>
              <a:xfrm>
                <a:off x="2639294" y="4588332"/>
                <a:ext cx="872709" cy="516094"/>
              </a:xfrm>
              <a:custGeom>
                <a:avLst/>
                <a:gdLst/>
                <a:ahLst/>
                <a:cxnLst/>
                <a:rect l="l" t="t" r="r" b="b"/>
                <a:pathLst>
                  <a:path w="872709" h="516094">
                    <a:moveTo>
                      <a:pt x="293204" y="182187"/>
                    </a:moveTo>
                    <a:cubicBezTo>
                      <a:pt x="481520" y="167944"/>
                      <a:pt x="604467" y="92210"/>
                      <a:pt x="604467" y="92210"/>
                    </a:cubicBezTo>
                    <a:lnTo>
                      <a:pt x="601428" y="35263"/>
                    </a:lnTo>
                    <a:cubicBezTo>
                      <a:pt x="566054" y="26433"/>
                      <a:pt x="544541" y="22155"/>
                      <a:pt x="544541" y="22155"/>
                    </a:cubicBezTo>
                    <a:lnTo>
                      <a:pt x="166" y="0"/>
                    </a:lnTo>
                    <a:cubicBezTo>
                      <a:pt x="166" y="0"/>
                      <a:pt x="-33850" y="483588"/>
                      <a:pt x="872709" y="516094"/>
                    </a:cubicBezTo>
                    <a:cubicBezTo>
                      <a:pt x="491644" y="451209"/>
                      <a:pt x="293204" y="182187"/>
                      <a:pt x="293204" y="182187"/>
                    </a:cubicBezTo>
                    <a:close/>
                  </a:path>
                </a:pathLst>
              </a:custGeom>
              <a:solidFill>
                <a:srgbClr val="1B4DBC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9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69" name="Freeform 169"/>
              <p:cNvSpPr/>
              <p:nvPr/>
            </p:nvSpPr>
            <p:spPr>
              <a:xfrm>
                <a:off x="3152691" y="3872103"/>
                <a:ext cx="415033" cy="472520"/>
              </a:xfrm>
              <a:custGeom>
                <a:avLst/>
                <a:gdLst/>
                <a:ahLst/>
                <a:cxnLst/>
                <a:rect l="l" t="t" r="r" b="b"/>
                <a:pathLst>
                  <a:path w="415033" h="472520">
                    <a:moveTo>
                      <a:pt x="29026" y="0"/>
                    </a:moveTo>
                    <a:lnTo>
                      <a:pt x="0" y="115094"/>
                    </a:lnTo>
                    <a:lnTo>
                      <a:pt x="46969" y="336428"/>
                    </a:lnTo>
                    <a:lnTo>
                      <a:pt x="379290" y="472521"/>
                    </a:lnTo>
                    <a:cubicBezTo>
                      <a:pt x="377181" y="398694"/>
                      <a:pt x="393006" y="324876"/>
                      <a:pt x="415033" y="259250"/>
                    </a:cubicBezTo>
                    <a:cubicBezTo>
                      <a:pt x="150872" y="182363"/>
                      <a:pt x="29026" y="0"/>
                      <a:pt x="29026" y="0"/>
                    </a:cubicBezTo>
                    <a:close/>
                  </a:path>
                </a:pathLst>
              </a:custGeom>
              <a:solidFill>
                <a:srgbClr val="FAB005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8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70" name="Freeform 170"/>
              <p:cNvSpPr/>
              <p:nvPr/>
            </p:nvSpPr>
            <p:spPr>
              <a:xfrm>
                <a:off x="2621730" y="3611932"/>
                <a:ext cx="778779" cy="1113456"/>
              </a:xfrm>
              <a:custGeom>
                <a:avLst/>
                <a:gdLst/>
                <a:ahLst/>
                <a:cxnLst/>
                <a:rect l="l" t="t" r="r" b="b"/>
                <a:pathLst>
                  <a:path w="778779" h="1113456">
                    <a:moveTo>
                      <a:pt x="451331" y="0"/>
                    </a:moveTo>
                    <a:cubicBezTo>
                      <a:pt x="451331" y="0"/>
                      <a:pt x="718810" y="591678"/>
                      <a:pt x="778612" y="981161"/>
                    </a:cubicBezTo>
                    <a:cubicBezTo>
                      <a:pt x="779482" y="986819"/>
                      <a:pt x="776915" y="992413"/>
                      <a:pt x="772118" y="995542"/>
                    </a:cubicBezTo>
                    <a:cubicBezTo>
                      <a:pt x="716333" y="1031936"/>
                      <a:pt x="371838" y="1236823"/>
                      <a:pt x="10250" y="1003480"/>
                    </a:cubicBezTo>
                    <a:cubicBezTo>
                      <a:pt x="3949" y="999412"/>
                      <a:pt x="135" y="992400"/>
                      <a:pt x="49" y="984899"/>
                    </a:cubicBezTo>
                    <a:cubicBezTo>
                      <a:pt x="-984" y="894228"/>
                      <a:pt x="10169" y="314495"/>
                      <a:pt x="451331" y="0"/>
                    </a:cubicBezTo>
                    <a:close/>
                  </a:path>
                </a:pathLst>
              </a:custGeom>
              <a:solidFill>
                <a:srgbClr val="FFD43B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71" name="Freeform 171"/>
              <p:cNvSpPr/>
              <p:nvPr/>
            </p:nvSpPr>
            <p:spPr>
              <a:xfrm>
                <a:off x="2621729" y="4086750"/>
                <a:ext cx="280421" cy="623306"/>
              </a:xfrm>
              <a:custGeom>
                <a:avLst/>
                <a:gdLst/>
                <a:ahLst/>
                <a:cxnLst/>
                <a:rect l="l" t="t" r="r" b="b"/>
                <a:pathLst>
                  <a:path w="280421" h="623306">
                    <a:moveTo>
                      <a:pt x="280421" y="61649"/>
                    </a:moveTo>
                    <a:lnTo>
                      <a:pt x="94381" y="0"/>
                    </a:lnTo>
                    <a:cubicBezTo>
                      <a:pt x="3054" y="236713"/>
                      <a:pt x="-559" y="457052"/>
                      <a:pt x="49" y="510085"/>
                    </a:cubicBezTo>
                    <a:cubicBezTo>
                      <a:pt x="135" y="517586"/>
                      <a:pt x="3950" y="524599"/>
                      <a:pt x="10251" y="528666"/>
                    </a:cubicBezTo>
                    <a:cubicBezTo>
                      <a:pt x="86263" y="577718"/>
                      <a:pt x="161508" y="607349"/>
                      <a:pt x="233487" y="623306"/>
                    </a:cubicBezTo>
                    <a:cubicBezTo>
                      <a:pt x="185258" y="410306"/>
                      <a:pt x="280421" y="61649"/>
                      <a:pt x="280421" y="61649"/>
                    </a:cubicBezTo>
                    <a:close/>
                  </a:path>
                </a:pathLst>
              </a:custGeom>
              <a:solidFill>
                <a:srgbClr val="FAB005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72" name="Freeform 172"/>
              <p:cNvSpPr/>
              <p:nvPr/>
            </p:nvSpPr>
            <p:spPr>
              <a:xfrm>
                <a:off x="2259663" y="3901528"/>
                <a:ext cx="256535" cy="417776"/>
              </a:xfrm>
              <a:custGeom>
                <a:avLst/>
                <a:gdLst/>
                <a:ahLst/>
                <a:cxnLst/>
                <a:rect l="l" t="t" r="r" b="b"/>
                <a:pathLst>
                  <a:path w="256535" h="417776">
                    <a:moveTo>
                      <a:pt x="0" y="0"/>
                    </a:moveTo>
                    <a:cubicBezTo>
                      <a:pt x="0" y="0"/>
                      <a:pt x="22155" y="227879"/>
                      <a:pt x="256365" y="417776"/>
                    </a:cubicBezTo>
                    <a:cubicBezTo>
                      <a:pt x="256361" y="417776"/>
                      <a:pt x="272185" y="91786"/>
                      <a:pt x="0" y="0"/>
                    </a:cubicBezTo>
                    <a:close/>
                  </a:path>
                </a:pathLst>
              </a:custGeom>
              <a:solidFill>
                <a:srgbClr val="F59F00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7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73" name="Freeform 173"/>
              <p:cNvSpPr/>
              <p:nvPr/>
            </p:nvSpPr>
            <p:spPr>
              <a:xfrm>
                <a:off x="1923388" y="3879373"/>
                <a:ext cx="636951" cy="778638"/>
              </a:xfrm>
              <a:custGeom>
                <a:avLst/>
                <a:gdLst/>
                <a:ahLst/>
                <a:cxnLst/>
                <a:rect l="l" t="t" r="r" b="b"/>
                <a:pathLst>
                  <a:path w="636951" h="778638">
                    <a:moveTo>
                      <a:pt x="440719" y="0"/>
                    </a:moveTo>
                    <a:cubicBezTo>
                      <a:pt x="440719" y="0"/>
                      <a:pt x="-21584" y="328966"/>
                      <a:pt x="786" y="693130"/>
                    </a:cubicBezTo>
                    <a:cubicBezTo>
                      <a:pt x="10280" y="847688"/>
                      <a:pt x="174860" y="765923"/>
                      <a:pt x="83078" y="658317"/>
                    </a:cubicBezTo>
                    <a:cubicBezTo>
                      <a:pt x="83078" y="658317"/>
                      <a:pt x="355088" y="375416"/>
                      <a:pt x="636952" y="335489"/>
                    </a:cubicBezTo>
                    <a:cubicBezTo>
                      <a:pt x="636947" y="335489"/>
                      <a:pt x="608461" y="104448"/>
                      <a:pt x="440719" y="0"/>
                    </a:cubicBezTo>
                    <a:close/>
                  </a:path>
                </a:pathLst>
              </a:custGeom>
              <a:solidFill>
                <a:srgbClr val="FFA8A8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74" name="Freeform 174"/>
              <p:cNvSpPr/>
              <p:nvPr/>
            </p:nvSpPr>
            <p:spPr>
              <a:xfrm>
                <a:off x="1923474" y="3879373"/>
                <a:ext cx="636861" cy="683828"/>
              </a:xfrm>
              <a:custGeom>
                <a:avLst/>
                <a:gdLst/>
                <a:ahLst/>
                <a:cxnLst/>
                <a:rect l="l" t="t" r="r" b="b"/>
                <a:pathLst>
                  <a:path w="636861" h="683828">
                    <a:moveTo>
                      <a:pt x="440633" y="0"/>
                    </a:moveTo>
                    <a:cubicBezTo>
                      <a:pt x="440633" y="0"/>
                      <a:pt x="-13731" y="323385"/>
                      <a:pt x="319" y="683829"/>
                    </a:cubicBezTo>
                    <a:cubicBezTo>
                      <a:pt x="149935" y="294868"/>
                      <a:pt x="409258" y="186936"/>
                      <a:pt x="409258" y="186936"/>
                    </a:cubicBezTo>
                    <a:cubicBezTo>
                      <a:pt x="511184" y="261804"/>
                      <a:pt x="567502" y="350024"/>
                      <a:pt x="567502" y="350024"/>
                    </a:cubicBezTo>
                    <a:lnTo>
                      <a:pt x="567574" y="350032"/>
                    </a:lnTo>
                    <a:cubicBezTo>
                      <a:pt x="590506" y="343740"/>
                      <a:pt x="613652" y="338777"/>
                      <a:pt x="636862" y="335489"/>
                    </a:cubicBezTo>
                    <a:cubicBezTo>
                      <a:pt x="636862" y="335489"/>
                      <a:pt x="608375" y="104448"/>
                      <a:pt x="440633" y="0"/>
                    </a:cubicBezTo>
                    <a:close/>
                  </a:path>
                </a:pathLst>
              </a:custGeom>
              <a:solidFill>
                <a:srgbClr val="FF8787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75" name="Freeform 175"/>
              <p:cNvSpPr/>
              <p:nvPr/>
            </p:nvSpPr>
            <p:spPr>
              <a:xfrm>
                <a:off x="2259663" y="3611932"/>
                <a:ext cx="813397" cy="707372"/>
              </a:xfrm>
              <a:custGeom>
                <a:avLst/>
                <a:gdLst/>
                <a:ahLst/>
                <a:cxnLst/>
                <a:rect l="l" t="t" r="r" b="b"/>
                <a:pathLst>
                  <a:path w="813397" h="707372">
                    <a:moveTo>
                      <a:pt x="813397" y="0"/>
                    </a:moveTo>
                    <a:cubicBezTo>
                      <a:pt x="813397" y="0"/>
                      <a:pt x="278516" y="61718"/>
                      <a:pt x="0" y="289596"/>
                    </a:cubicBezTo>
                    <a:cubicBezTo>
                      <a:pt x="0" y="289596"/>
                      <a:pt x="180404" y="378214"/>
                      <a:pt x="256365" y="707373"/>
                    </a:cubicBezTo>
                    <a:lnTo>
                      <a:pt x="642492" y="536463"/>
                    </a:lnTo>
                    <a:lnTo>
                      <a:pt x="813397" y="0"/>
                    </a:lnTo>
                    <a:close/>
                  </a:path>
                </a:pathLst>
              </a:custGeom>
              <a:solidFill>
                <a:srgbClr val="FFD43B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76" name="Freeform 176"/>
              <p:cNvSpPr/>
              <p:nvPr/>
            </p:nvSpPr>
            <p:spPr>
              <a:xfrm>
                <a:off x="3061556" y="3275258"/>
                <a:ext cx="170249" cy="242887"/>
              </a:xfrm>
              <a:custGeom>
                <a:avLst/>
                <a:gdLst/>
                <a:ahLst/>
                <a:cxnLst/>
                <a:rect l="l" t="t" r="r" b="b"/>
                <a:pathLst>
                  <a:path w="170249" h="242887">
                    <a:moveTo>
                      <a:pt x="78070" y="24104"/>
                    </a:moveTo>
                    <a:cubicBezTo>
                      <a:pt x="53600" y="1391"/>
                      <a:pt x="28058" y="-1678"/>
                      <a:pt x="0" y="650"/>
                    </a:cubicBezTo>
                    <a:cubicBezTo>
                      <a:pt x="369" y="7276"/>
                      <a:pt x="459" y="13920"/>
                      <a:pt x="446" y="20426"/>
                    </a:cubicBezTo>
                    <a:cubicBezTo>
                      <a:pt x="58975" y="15549"/>
                      <a:pt x="97345" y="37820"/>
                      <a:pt x="151189" y="242887"/>
                    </a:cubicBezTo>
                    <a:lnTo>
                      <a:pt x="170250" y="237885"/>
                    </a:lnTo>
                    <a:cubicBezTo>
                      <a:pt x="139466" y="120643"/>
                      <a:pt x="111035" y="54712"/>
                      <a:pt x="78070" y="24104"/>
                    </a:cubicBezTo>
                    <a:close/>
                  </a:path>
                </a:pathLst>
              </a:custGeom>
              <a:solidFill>
                <a:srgbClr val="393F44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177" name="Group 177"/>
              <p:cNvGrpSpPr/>
              <p:nvPr/>
            </p:nvGrpSpPr>
            <p:grpSpPr>
              <a:xfrm>
                <a:off x="3101934" y="3419459"/>
                <a:ext cx="134876" cy="207395"/>
                <a:chOff x="3101934" y="3419459"/>
                <a:chExt cx="134876" cy="207395"/>
              </a:xfrm>
            </p:grpSpPr>
            <p:sp>
              <p:nvSpPr>
                <p:cNvPr id="178" name="Freeform 178"/>
                <p:cNvSpPr/>
                <p:nvPr/>
              </p:nvSpPr>
              <p:spPr>
                <a:xfrm rot="-432234">
                  <a:off x="3161246" y="3422924"/>
                  <a:ext cx="27097" cy="197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7" h="197059">
                      <a:moveTo>
                        <a:pt x="0" y="0"/>
                      </a:moveTo>
                      <a:lnTo>
                        <a:pt x="27098" y="0"/>
                      </a:lnTo>
                      <a:lnTo>
                        <a:pt x="27098" y="197059"/>
                      </a:lnTo>
                      <a:lnTo>
                        <a:pt x="0" y="197059"/>
                      </a:lnTo>
                      <a:close/>
                    </a:path>
                  </a:pathLst>
                </a:custGeom>
                <a:solidFill>
                  <a:srgbClr val="495057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79" name="Freeform 179"/>
                <p:cNvSpPr/>
                <p:nvPr/>
              </p:nvSpPr>
              <p:spPr>
                <a:xfrm>
                  <a:off x="3139481" y="3421962"/>
                  <a:ext cx="97329" cy="195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29" h="195871">
                      <a:moveTo>
                        <a:pt x="95724" y="91991"/>
                      </a:moveTo>
                      <a:cubicBezTo>
                        <a:pt x="102543" y="145976"/>
                        <a:pt x="87006" y="192405"/>
                        <a:pt x="61018" y="195688"/>
                      </a:cubicBezTo>
                      <a:cubicBezTo>
                        <a:pt x="35031" y="198971"/>
                        <a:pt x="8430" y="157871"/>
                        <a:pt x="1607" y="103881"/>
                      </a:cubicBezTo>
                      <a:cubicBezTo>
                        <a:pt x="-5217" y="49896"/>
                        <a:pt x="10325" y="3467"/>
                        <a:pt x="36312" y="184"/>
                      </a:cubicBezTo>
                      <a:cubicBezTo>
                        <a:pt x="62304" y="-3099"/>
                        <a:pt x="88905" y="38001"/>
                        <a:pt x="95724" y="91991"/>
                      </a:cubicBezTo>
                      <a:close/>
                    </a:path>
                  </a:pathLst>
                </a:custGeom>
                <a:solidFill>
                  <a:srgbClr val="495057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80" name="Freeform 180"/>
                <p:cNvSpPr/>
                <p:nvPr/>
              </p:nvSpPr>
              <p:spPr>
                <a:xfrm rot="-432234">
                  <a:off x="3113915" y="3424629"/>
                  <a:ext cx="94862" cy="19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62" h="197054">
                      <a:moveTo>
                        <a:pt x="94863" y="98527"/>
                      </a:moveTo>
                      <a:cubicBezTo>
                        <a:pt x="94863" y="152943"/>
                        <a:pt x="73627" y="197055"/>
                        <a:pt x="47431" y="197055"/>
                      </a:cubicBezTo>
                      <a:cubicBezTo>
                        <a:pt x="21236" y="197055"/>
                        <a:pt x="0" y="152943"/>
                        <a:pt x="0" y="98527"/>
                      </a:cubicBezTo>
                      <a:cubicBezTo>
                        <a:pt x="0" y="44112"/>
                        <a:pt x="21236" y="0"/>
                        <a:pt x="47431" y="0"/>
                      </a:cubicBezTo>
                      <a:cubicBezTo>
                        <a:pt x="73627" y="0"/>
                        <a:pt x="94863" y="44112"/>
                        <a:pt x="94863" y="98527"/>
                      </a:cubicBezTo>
                      <a:close/>
                    </a:path>
                  </a:pathLst>
                </a:custGeom>
                <a:solidFill>
                  <a:srgbClr val="393F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181" name="Group 181"/>
              <p:cNvGrpSpPr/>
              <p:nvPr/>
            </p:nvGrpSpPr>
            <p:grpSpPr>
              <a:xfrm>
                <a:off x="2988137" y="3241559"/>
                <a:ext cx="242942" cy="484382"/>
                <a:chOff x="2988137" y="3241559"/>
                <a:chExt cx="242942" cy="484382"/>
              </a:xfrm>
            </p:grpSpPr>
            <p:sp>
              <p:nvSpPr>
                <p:cNvPr id="182" name="Freeform 182"/>
                <p:cNvSpPr/>
                <p:nvPr/>
              </p:nvSpPr>
              <p:spPr>
                <a:xfrm>
                  <a:off x="3040481" y="3517369"/>
                  <a:ext cx="99633" cy="20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633" h="208573">
                      <a:moveTo>
                        <a:pt x="70706" y="0"/>
                      </a:moveTo>
                      <a:cubicBezTo>
                        <a:pt x="70706" y="0"/>
                        <a:pt x="120513" y="138214"/>
                        <a:pt x="89416" y="208573"/>
                      </a:cubicBezTo>
                      <a:cubicBezTo>
                        <a:pt x="44607" y="185226"/>
                        <a:pt x="442" y="116316"/>
                        <a:pt x="73" y="102334"/>
                      </a:cubicBezTo>
                      <a:cubicBezTo>
                        <a:pt x="-638" y="75524"/>
                        <a:pt x="4068" y="40869"/>
                        <a:pt x="4068" y="40869"/>
                      </a:cubicBezTo>
                      <a:lnTo>
                        <a:pt x="70706" y="0"/>
                      </a:lnTo>
                      <a:close/>
                    </a:path>
                  </a:pathLst>
                </a:custGeom>
                <a:solidFill>
                  <a:srgbClr val="FFA8A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83" name="Freeform 183"/>
                <p:cNvSpPr/>
                <p:nvPr/>
              </p:nvSpPr>
              <p:spPr>
                <a:xfrm>
                  <a:off x="3087233" y="3567664"/>
                  <a:ext cx="52730" cy="123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30" h="123190">
                      <a:moveTo>
                        <a:pt x="152" y="0"/>
                      </a:moveTo>
                      <a:cubicBezTo>
                        <a:pt x="15960" y="4531"/>
                        <a:pt x="30679" y="10107"/>
                        <a:pt x="42440" y="15730"/>
                      </a:cubicBezTo>
                      <a:cubicBezTo>
                        <a:pt x="49744" y="48837"/>
                        <a:pt x="55406" y="88897"/>
                        <a:pt x="51407" y="123191"/>
                      </a:cubicBezTo>
                      <a:cubicBezTo>
                        <a:pt x="15771" y="83376"/>
                        <a:pt x="-1841" y="47839"/>
                        <a:pt x="152" y="0"/>
                      </a:cubicBezTo>
                      <a:close/>
                    </a:path>
                  </a:pathLst>
                </a:custGeom>
                <a:solidFill>
                  <a:srgbClr val="FF8787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184" name="Group 184"/>
                <p:cNvGrpSpPr/>
                <p:nvPr/>
              </p:nvGrpSpPr>
              <p:grpSpPr>
                <a:xfrm>
                  <a:off x="2988137" y="3241559"/>
                  <a:ext cx="242942" cy="405104"/>
                  <a:chOff x="2988137" y="3241559"/>
                  <a:chExt cx="242942" cy="405104"/>
                </a:xfrm>
              </p:grpSpPr>
              <p:sp>
                <p:nvSpPr>
                  <p:cNvPr id="185" name="Freeform 185"/>
                  <p:cNvSpPr/>
                  <p:nvPr/>
                </p:nvSpPr>
                <p:spPr>
                  <a:xfrm>
                    <a:off x="2988137" y="3241559"/>
                    <a:ext cx="242942" cy="338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942" h="338487">
                        <a:moveTo>
                          <a:pt x="184373" y="301587"/>
                        </a:moveTo>
                        <a:cubicBezTo>
                          <a:pt x="237184" y="252231"/>
                          <a:pt x="264290" y="36157"/>
                          <a:pt x="222542" y="7662"/>
                        </a:cubicBezTo>
                        <a:cubicBezTo>
                          <a:pt x="187570" y="-16213"/>
                          <a:pt x="120401" y="16946"/>
                          <a:pt x="72103" y="89872"/>
                        </a:cubicBezTo>
                        <a:cubicBezTo>
                          <a:pt x="-41654" y="80489"/>
                          <a:pt x="-7818" y="301857"/>
                          <a:pt x="83753" y="338487"/>
                        </a:cubicBezTo>
                        <a:cubicBezTo>
                          <a:pt x="100075" y="334480"/>
                          <a:pt x="184373" y="301587"/>
                          <a:pt x="184373" y="301587"/>
                        </a:cubicBezTo>
                        <a:close/>
                      </a:path>
                    </a:pathLst>
                  </a:custGeom>
                  <a:solidFill>
                    <a:srgbClr val="21252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7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86" name="Freeform 186"/>
                  <p:cNvSpPr/>
                  <p:nvPr/>
                </p:nvSpPr>
                <p:spPr>
                  <a:xfrm>
                    <a:off x="3031819" y="3406218"/>
                    <a:ext cx="149898" cy="2404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898" h="240446">
                        <a:moveTo>
                          <a:pt x="38910" y="106869"/>
                        </a:moveTo>
                        <a:cubicBezTo>
                          <a:pt x="40015" y="107791"/>
                          <a:pt x="41473" y="106779"/>
                          <a:pt x="41143" y="105374"/>
                        </a:cubicBezTo>
                        <a:cubicBezTo>
                          <a:pt x="30466" y="59866"/>
                          <a:pt x="47495" y="5620"/>
                          <a:pt x="88459" y="253"/>
                        </a:cubicBezTo>
                        <a:cubicBezTo>
                          <a:pt x="157780" y="-8833"/>
                          <a:pt x="164673" y="229435"/>
                          <a:pt x="127952" y="239687"/>
                        </a:cubicBezTo>
                        <a:cubicBezTo>
                          <a:pt x="85814" y="251453"/>
                          <a:pt x="-18830" y="122939"/>
                          <a:pt x="2948" y="100071"/>
                        </a:cubicBezTo>
                        <a:cubicBezTo>
                          <a:pt x="14007" y="88460"/>
                          <a:pt x="31576" y="100762"/>
                          <a:pt x="38910" y="106869"/>
                        </a:cubicBezTo>
                        <a:close/>
                      </a:path>
                    </a:pathLst>
                  </a:custGeom>
                  <a:solidFill>
                    <a:srgbClr val="FFA8A8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87" name="Freeform 187"/>
                  <p:cNvSpPr/>
                  <p:nvPr/>
                </p:nvSpPr>
                <p:spPr>
                  <a:xfrm>
                    <a:off x="3096828" y="3481548"/>
                    <a:ext cx="31336" cy="9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336" h="9623">
                        <a:moveTo>
                          <a:pt x="0" y="9623"/>
                        </a:moveTo>
                        <a:cubicBezTo>
                          <a:pt x="2709" y="-754"/>
                          <a:pt x="21243" y="-3964"/>
                          <a:pt x="31337" y="6143"/>
                        </a:cubicBezTo>
                        <a:cubicBezTo>
                          <a:pt x="20300" y="3207"/>
                          <a:pt x="4985" y="5839"/>
                          <a:pt x="0" y="9623"/>
                        </a:cubicBezTo>
                        <a:close/>
                      </a:path>
                    </a:pathLst>
                  </a:custGeom>
                  <a:solidFill>
                    <a:srgbClr val="21252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88" name="Freeform 188"/>
                  <p:cNvSpPr/>
                  <p:nvPr/>
                </p:nvSpPr>
                <p:spPr>
                  <a:xfrm>
                    <a:off x="3097531" y="3557484"/>
                    <a:ext cx="74762" cy="511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762" h="51186">
                        <a:moveTo>
                          <a:pt x="74409" y="16871"/>
                        </a:moveTo>
                        <a:cubicBezTo>
                          <a:pt x="76141" y="26510"/>
                          <a:pt x="71032" y="44881"/>
                          <a:pt x="69274" y="50591"/>
                        </a:cubicBezTo>
                        <a:cubicBezTo>
                          <a:pt x="57509" y="54015"/>
                          <a:pt x="7094" y="43394"/>
                          <a:pt x="0" y="0"/>
                        </a:cubicBezTo>
                        <a:cubicBezTo>
                          <a:pt x="12057" y="9541"/>
                          <a:pt x="64324" y="27119"/>
                          <a:pt x="74409" y="1687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  <p:grpSp>
            <p:nvGrpSpPr>
              <p:cNvPr id="189" name="Group 189"/>
              <p:cNvGrpSpPr/>
              <p:nvPr/>
            </p:nvGrpSpPr>
            <p:grpSpPr>
              <a:xfrm>
                <a:off x="2954584" y="3423820"/>
                <a:ext cx="150517" cy="207395"/>
                <a:chOff x="2954584" y="3423820"/>
                <a:chExt cx="150517" cy="207395"/>
              </a:xfrm>
            </p:grpSpPr>
            <p:sp>
              <p:nvSpPr>
                <p:cNvPr id="190" name="Freeform 190"/>
                <p:cNvSpPr/>
                <p:nvPr/>
              </p:nvSpPr>
              <p:spPr>
                <a:xfrm rot="-432234">
                  <a:off x="3018712" y="3430678"/>
                  <a:ext cx="27093" cy="197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3" h="197059">
                      <a:moveTo>
                        <a:pt x="0" y="0"/>
                      </a:moveTo>
                      <a:lnTo>
                        <a:pt x="27093" y="0"/>
                      </a:lnTo>
                      <a:lnTo>
                        <a:pt x="27093" y="197059"/>
                      </a:lnTo>
                      <a:lnTo>
                        <a:pt x="0" y="197059"/>
                      </a:lnTo>
                      <a:close/>
                    </a:path>
                  </a:pathLst>
                </a:custGeom>
                <a:solidFill>
                  <a:srgbClr val="393F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91" name="Freeform 191"/>
                <p:cNvSpPr/>
                <p:nvPr/>
              </p:nvSpPr>
              <p:spPr>
                <a:xfrm rot="-432234">
                  <a:off x="2998258" y="3428990"/>
                  <a:ext cx="94862" cy="197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62" h="197054">
                      <a:moveTo>
                        <a:pt x="94863" y="98527"/>
                      </a:moveTo>
                      <a:cubicBezTo>
                        <a:pt x="94863" y="152943"/>
                        <a:pt x="73627" y="197055"/>
                        <a:pt x="47431" y="197055"/>
                      </a:cubicBezTo>
                      <a:cubicBezTo>
                        <a:pt x="21236" y="197055"/>
                        <a:pt x="0" y="152943"/>
                        <a:pt x="0" y="98527"/>
                      </a:cubicBezTo>
                      <a:cubicBezTo>
                        <a:pt x="0" y="44112"/>
                        <a:pt x="21236" y="0"/>
                        <a:pt x="47431" y="0"/>
                      </a:cubicBezTo>
                      <a:cubicBezTo>
                        <a:pt x="73627" y="0"/>
                        <a:pt x="94863" y="44112"/>
                        <a:pt x="94863" y="98527"/>
                      </a:cubicBezTo>
                      <a:close/>
                    </a:path>
                  </a:pathLst>
                </a:custGeom>
                <a:solidFill>
                  <a:srgbClr val="393F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92" name="Freeform 192"/>
                <p:cNvSpPr/>
                <p:nvPr/>
              </p:nvSpPr>
              <p:spPr>
                <a:xfrm>
                  <a:off x="2970067" y="3433114"/>
                  <a:ext cx="97330" cy="195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30" h="195868">
                      <a:moveTo>
                        <a:pt x="95724" y="91987"/>
                      </a:moveTo>
                      <a:cubicBezTo>
                        <a:pt x="102548" y="145972"/>
                        <a:pt x="87006" y="192401"/>
                        <a:pt x="61018" y="195684"/>
                      </a:cubicBezTo>
                      <a:cubicBezTo>
                        <a:pt x="35026" y="198968"/>
                        <a:pt x="8430" y="157867"/>
                        <a:pt x="1607" y="103881"/>
                      </a:cubicBezTo>
                      <a:cubicBezTo>
                        <a:pt x="-5217" y="49896"/>
                        <a:pt x="10325" y="3467"/>
                        <a:pt x="36312" y="184"/>
                      </a:cubicBezTo>
                      <a:cubicBezTo>
                        <a:pt x="62300" y="-3103"/>
                        <a:pt x="88900" y="37998"/>
                        <a:pt x="95724" y="91987"/>
                      </a:cubicBezTo>
                      <a:close/>
                    </a:path>
                  </a:pathLst>
                </a:custGeom>
                <a:solidFill>
                  <a:srgbClr val="495057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93" name="Freeform 193"/>
                <p:cNvSpPr/>
                <p:nvPr/>
              </p:nvSpPr>
              <p:spPr>
                <a:xfrm>
                  <a:off x="2954584" y="3470234"/>
                  <a:ext cx="87937" cy="126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37" h="126722">
                      <a:moveTo>
                        <a:pt x="87200" y="57898"/>
                      </a:moveTo>
                      <a:cubicBezTo>
                        <a:pt x="91606" y="92758"/>
                        <a:pt x="75820" y="123465"/>
                        <a:pt x="51945" y="126483"/>
                      </a:cubicBezTo>
                      <a:cubicBezTo>
                        <a:pt x="28071" y="129500"/>
                        <a:pt x="5144" y="103684"/>
                        <a:pt x="738" y="68824"/>
                      </a:cubicBezTo>
                      <a:cubicBezTo>
                        <a:pt x="-3669" y="33964"/>
                        <a:pt x="12118" y="3257"/>
                        <a:pt x="35992" y="240"/>
                      </a:cubicBezTo>
                      <a:cubicBezTo>
                        <a:pt x="59871" y="-2778"/>
                        <a:pt x="82794" y="23038"/>
                        <a:pt x="87200" y="57898"/>
                      </a:cubicBezTo>
                      <a:close/>
                    </a:path>
                  </a:pathLst>
                </a:custGeom>
                <a:solidFill>
                  <a:srgbClr val="495057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94" name="Freeform 194"/>
                <p:cNvSpPr/>
                <p:nvPr/>
              </p:nvSpPr>
              <p:spPr>
                <a:xfrm>
                  <a:off x="2979903" y="3471712"/>
                  <a:ext cx="62618" cy="125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18" h="125240">
                      <a:moveTo>
                        <a:pt x="23947" y="0"/>
                      </a:moveTo>
                      <a:cubicBezTo>
                        <a:pt x="36339" y="10068"/>
                        <a:pt x="45854" y="27848"/>
                        <a:pt x="48529" y="49005"/>
                      </a:cubicBezTo>
                      <a:cubicBezTo>
                        <a:pt x="52935" y="83865"/>
                        <a:pt x="37149" y="114571"/>
                        <a:pt x="13274" y="117589"/>
                      </a:cubicBezTo>
                      <a:cubicBezTo>
                        <a:pt x="8778" y="118159"/>
                        <a:pt x="4312" y="117696"/>
                        <a:pt x="0" y="116350"/>
                      </a:cubicBezTo>
                      <a:cubicBezTo>
                        <a:pt x="8024" y="122869"/>
                        <a:pt x="17244" y="126187"/>
                        <a:pt x="26626" y="125004"/>
                      </a:cubicBezTo>
                      <a:cubicBezTo>
                        <a:pt x="50501" y="121987"/>
                        <a:pt x="66287" y="91280"/>
                        <a:pt x="61881" y="56420"/>
                      </a:cubicBezTo>
                      <a:cubicBezTo>
                        <a:pt x="58306" y="28131"/>
                        <a:pt x="42532" y="5799"/>
                        <a:pt x="23947" y="0"/>
                      </a:cubicBezTo>
                      <a:close/>
                    </a:path>
                  </a:pathLst>
                </a:custGeom>
                <a:solidFill>
                  <a:srgbClr val="393F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195" name="Freeform 195"/>
              <p:cNvSpPr/>
              <p:nvPr/>
            </p:nvSpPr>
            <p:spPr>
              <a:xfrm>
                <a:off x="2947383" y="3275916"/>
                <a:ext cx="114610" cy="258551"/>
              </a:xfrm>
              <a:custGeom>
                <a:avLst/>
                <a:gdLst/>
                <a:ahLst/>
                <a:cxnLst/>
                <a:rect l="l" t="t" r="r" b="b"/>
                <a:pathLst>
                  <a:path w="114610" h="258551">
                    <a:moveTo>
                      <a:pt x="83856" y="3781"/>
                    </a:moveTo>
                    <a:cubicBezTo>
                      <a:pt x="74937" y="5075"/>
                      <a:pt x="65708" y="6421"/>
                      <a:pt x="56030" y="7462"/>
                    </a:cubicBezTo>
                    <a:cubicBezTo>
                      <a:pt x="37702" y="9434"/>
                      <a:pt x="23553" y="18157"/>
                      <a:pt x="13982" y="33390"/>
                    </a:cubicBezTo>
                    <a:cubicBezTo>
                      <a:pt x="-25066" y="95519"/>
                      <a:pt x="29820" y="251924"/>
                      <a:pt x="32173" y="258551"/>
                    </a:cubicBezTo>
                    <a:lnTo>
                      <a:pt x="50737" y="251955"/>
                    </a:lnTo>
                    <a:cubicBezTo>
                      <a:pt x="35580" y="209306"/>
                      <a:pt x="2431" y="88798"/>
                      <a:pt x="30664" y="43874"/>
                    </a:cubicBezTo>
                    <a:cubicBezTo>
                      <a:pt x="36952" y="33870"/>
                      <a:pt x="45936" y="28371"/>
                      <a:pt x="58130" y="27059"/>
                    </a:cubicBezTo>
                    <a:cubicBezTo>
                      <a:pt x="68178" y="25979"/>
                      <a:pt x="77586" y="24607"/>
                      <a:pt x="86690" y="23287"/>
                    </a:cubicBezTo>
                    <a:cubicBezTo>
                      <a:pt x="96535" y="21851"/>
                      <a:pt x="105802" y="20510"/>
                      <a:pt x="114610" y="19777"/>
                    </a:cubicBezTo>
                    <a:cubicBezTo>
                      <a:pt x="114619" y="13270"/>
                      <a:pt x="114533" y="6627"/>
                      <a:pt x="114164" y="0"/>
                    </a:cubicBezTo>
                    <a:cubicBezTo>
                      <a:pt x="104392" y="802"/>
                      <a:pt x="94311" y="2259"/>
                      <a:pt x="83856" y="3781"/>
                    </a:cubicBezTo>
                    <a:close/>
                  </a:path>
                </a:pathLst>
              </a:custGeom>
              <a:solidFill>
                <a:srgbClr val="393F44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96" name="Freeform 196"/>
              <p:cNvSpPr/>
              <p:nvPr/>
            </p:nvSpPr>
            <p:spPr>
              <a:xfrm>
                <a:off x="2963828" y="3504002"/>
                <a:ext cx="47702" cy="47696"/>
              </a:xfrm>
              <a:custGeom>
                <a:avLst/>
                <a:gdLst/>
                <a:ahLst/>
                <a:cxnLst/>
                <a:rect l="l" t="t" r="r" b="b"/>
                <a:pathLst>
                  <a:path w="47702" h="47696">
                    <a:moveTo>
                      <a:pt x="46971" y="29680"/>
                    </a:moveTo>
                    <a:cubicBezTo>
                      <a:pt x="43748" y="42449"/>
                      <a:pt x="30782" y="50186"/>
                      <a:pt x="18013" y="46967"/>
                    </a:cubicBezTo>
                    <a:cubicBezTo>
                      <a:pt x="5245" y="43743"/>
                      <a:pt x="-2492" y="30782"/>
                      <a:pt x="731" y="18013"/>
                    </a:cubicBezTo>
                    <a:cubicBezTo>
                      <a:pt x="3954" y="5244"/>
                      <a:pt x="16916" y="-2492"/>
                      <a:pt x="29685" y="731"/>
                    </a:cubicBezTo>
                    <a:cubicBezTo>
                      <a:pt x="42458" y="3950"/>
                      <a:pt x="50194" y="16911"/>
                      <a:pt x="46971" y="29680"/>
                    </a:cubicBezTo>
                    <a:close/>
                  </a:path>
                </a:pathLst>
              </a:custGeom>
              <a:solidFill>
                <a:srgbClr val="393F44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97" name="Freeform 197"/>
              <p:cNvSpPr/>
              <p:nvPr/>
            </p:nvSpPr>
            <p:spPr>
              <a:xfrm>
                <a:off x="3173090" y="3594152"/>
                <a:ext cx="59755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59755" h="84789">
                    <a:moveTo>
                      <a:pt x="3723" y="84637"/>
                    </a:moveTo>
                    <a:cubicBezTo>
                      <a:pt x="1863" y="84166"/>
                      <a:pt x="371" y="82631"/>
                      <a:pt x="59" y="80613"/>
                    </a:cubicBezTo>
                    <a:cubicBezTo>
                      <a:pt x="-357" y="77925"/>
                      <a:pt x="1486" y="75409"/>
                      <a:pt x="4173" y="74993"/>
                    </a:cubicBezTo>
                    <a:lnTo>
                      <a:pt x="48797" y="68092"/>
                    </a:lnTo>
                    <a:lnTo>
                      <a:pt x="33976" y="6075"/>
                    </a:lnTo>
                    <a:cubicBezTo>
                      <a:pt x="33346" y="3430"/>
                      <a:pt x="34974" y="773"/>
                      <a:pt x="37623" y="143"/>
                    </a:cubicBezTo>
                    <a:cubicBezTo>
                      <a:pt x="40272" y="-509"/>
                      <a:pt x="42925" y="1137"/>
                      <a:pt x="43560" y="3790"/>
                    </a:cubicBezTo>
                    <a:lnTo>
                      <a:pt x="59620" y="71003"/>
                    </a:lnTo>
                    <a:cubicBezTo>
                      <a:pt x="59942" y="72340"/>
                      <a:pt x="59684" y="73750"/>
                      <a:pt x="58922" y="74890"/>
                    </a:cubicBezTo>
                    <a:cubicBezTo>
                      <a:pt x="58154" y="76035"/>
                      <a:pt x="56946" y="76802"/>
                      <a:pt x="55583" y="77016"/>
                    </a:cubicBezTo>
                    <a:lnTo>
                      <a:pt x="5682" y="84736"/>
                    </a:lnTo>
                    <a:cubicBezTo>
                      <a:pt x="5005" y="84834"/>
                      <a:pt x="4345" y="84796"/>
                      <a:pt x="3723" y="84637"/>
                    </a:cubicBezTo>
                    <a:close/>
                  </a:path>
                </a:pathLst>
              </a:custGeom>
              <a:solidFill>
                <a:srgbClr val="393F44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98" name="Freeform 198"/>
              <p:cNvSpPr/>
              <p:nvPr/>
            </p:nvSpPr>
            <p:spPr>
              <a:xfrm rot="-25095">
                <a:off x="3145035" y="3659656"/>
                <a:ext cx="55422" cy="30827"/>
              </a:xfrm>
              <a:custGeom>
                <a:avLst/>
                <a:gdLst/>
                <a:ahLst/>
                <a:cxnLst/>
                <a:rect l="l" t="t" r="r" b="b"/>
                <a:pathLst>
                  <a:path w="55422" h="30827">
                    <a:moveTo>
                      <a:pt x="55423" y="15414"/>
                    </a:moveTo>
                    <a:cubicBezTo>
                      <a:pt x="55423" y="23927"/>
                      <a:pt x="43016" y="30828"/>
                      <a:pt x="27711" y="30828"/>
                    </a:cubicBezTo>
                    <a:cubicBezTo>
                      <a:pt x="12407" y="30828"/>
                      <a:pt x="0" y="23927"/>
                      <a:pt x="0" y="15414"/>
                    </a:cubicBezTo>
                    <a:cubicBezTo>
                      <a:pt x="0" y="6901"/>
                      <a:pt x="12406" y="0"/>
                      <a:pt x="27711" y="0"/>
                    </a:cubicBezTo>
                    <a:cubicBezTo>
                      <a:pt x="43016" y="0"/>
                      <a:pt x="55423" y="6901"/>
                      <a:pt x="55423" y="15414"/>
                    </a:cubicBezTo>
                    <a:close/>
                  </a:path>
                </a:pathLst>
              </a:custGeom>
              <a:solidFill>
                <a:srgbClr val="393F44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99" name="Freeform 199"/>
              <p:cNvSpPr/>
              <p:nvPr/>
            </p:nvSpPr>
            <p:spPr>
              <a:xfrm>
                <a:off x="3152399" y="3659521"/>
                <a:ext cx="48010" cy="26320"/>
              </a:xfrm>
              <a:custGeom>
                <a:avLst/>
                <a:gdLst/>
                <a:ahLst/>
                <a:cxnLst/>
                <a:rect l="l" t="t" r="r" b="b"/>
                <a:pathLst>
                  <a:path w="48010" h="26320">
                    <a:moveTo>
                      <a:pt x="20188" y="1"/>
                    </a:moveTo>
                    <a:cubicBezTo>
                      <a:pt x="14158" y="44"/>
                      <a:pt x="8607" y="1167"/>
                      <a:pt x="4072" y="3019"/>
                    </a:cubicBezTo>
                    <a:cubicBezTo>
                      <a:pt x="1487" y="5385"/>
                      <a:pt x="-21" y="8154"/>
                      <a:pt x="0" y="11111"/>
                    </a:cubicBezTo>
                    <a:cubicBezTo>
                      <a:pt x="60" y="19624"/>
                      <a:pt x="12520" y="26430"/>
                      <a:pt x="27822" y="26319"/>
                    </a:cubicBezTo>
                    <a:cubicBezTo>
                      <a:pt x="33849" y="26276"/>
                      <a:pt x="39404" y="25153"/>
                      <a:pt x="43938" y="23302"/>
                    </a:cubicBezTo>
                    <a:cubicBezTo>
                      <a:pt x="46523" y="20936"/>
                      <a:pt x="48032" y="18167"/>
                      <a:pt x="48010" y="15209"/>
                    </a:cubicBezTo>
                    <a:cubicBezTo>
                      <a:pt x="47951" y="6701"/>
                      <a:pt x="35495" y="-110"/>
                      <a:pt x="20188" y="1"/>
                    </a:cubicBezTo>
                    <a:close/>
                  </a:path>
                </a:pathLst>
              </a:custGeom>
              <a:solidFill>
                <a:srgbClr val="495057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00" name="Freeform 200"/>
              <p:cNvSpPr/>
              <p:nvPr/>
            </p:nvSpPr>
            <p:spPr>
              <a:xfrm>
                <a:off x="2951957" y="5420606"/>
                <a:ext cx="95407" cy="38297"/>
              </a:xfrm>
              <a:custGeom>
                <a:avLst/>
                <a:gdLst/>
                <a:ahLst/>
                <a:cxnLst/>
                <a:rect l="l" t="t" r="r" b="b"/>
                <a:pathLst>
                  <a:path w="95407" h="38297">
                    <a:moveTo>
                      <a:pt x="0" y="0"/>
                    </a:moveTo>
                    <a:lnTo>
                      <a:pt x="95407" y="0"/>
                    </a:lnTo>
                    <a:lnTo>
                      <a:pt x="95407" y="38298"/>
                    </a:lnTo>
                    <a:lnTo>
                      <a:pt x="0" y="38298"/>
                    </a:lnTo>
                    <a:close/>
                  </a:path>
                </a:pathLst>
              </a:custGeom>
              <a:solidFill>
                <a:srgbClr val="868E96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01" name="Freeform 201"/>
              <p:cNvSpPr/>
              <p:nvPr/>
            </p:nvSpPr>
            <p:spPr>
              <a:xfrm>
                <a:off x="2346884" y="6193181"/>
                <a:ext cx="1305553" cy="17526"/>
              </a:xfrm>
              <a:custGeom>
                <a:avLst/>
                <a:gdLst/>
                <a:ahLst/>
                <a:cxnLst/>
                <a:rect l="l" t="t" r="r" b="b"/>
                <a:pathLst>
                  <a:path w="1305553" h="17526">
                    <a:moveTo>
                      <a:pt x="1297641" y="17526"/>
                    </a:moveTo>
                    <a:lnTo>
                      <a:pt x="7912" y="17526"/>
                    </a:lnTo>
                    <a:cubicBezTo>
                      <a:pt x="3540" y="17526"/>
                      <a:pt x="0" y="13982"/>
                      <a:pt x="0" y="9614"/>
                    </a:cubicBezTo>
                    <a:lnTo>
                      <a:pt x="0" y="7912"/>
                    </a:lnTo>
                    <a:cubicBezTo>
                      <a:pt x="0" y="3540"/>
                      <a:pt x="3545" y="0"/>
                      <a:pt x="7912" y="0"/>
                    </a:cubicBezTo>
                    <a:lnTo>
                      <a:pt x="1297641" y="0"/>
                    </a:lnTo>
                    <a:cubicBezTo>
                      <a:pt x="1302013" y="0"/>
                      <a:pt x="1305553" y="3545"/>
                      <a:pt x="1305553" y="7912"/>
                    </a:cubicBezTo>
                    <a:lnTo>
                      <a:pt x="1305553" y="9614"/>
                    </a:lnTo>
                    <a:cubicBezTo>
                      <a:pt x="1305553" y="13986"/>
                      <a:pt x="1302013" y="17526"/>
                      <a:pt x="1297641" y="17526"/>
                    </a:cubicBezTo>
                    <a:close/>
                  </a:path>
                </a:pathLst>
              </a:custGeom>
              <a:solidFill>
                <a:srgbClr val="868E96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02" name="Freeform 202"/>
              <p:cNvSpPr/>
              <p:nvPr/>
            </p:nvSpPr>
            <p:spPr>
              <a:xfrm>
                <a:off x="2640274" y="5309866"/>
                <a:ext cx="718774" cy="28769"/>
              </a:xfrm>
              <a:custGeom>
                <a:avLst/>
                <a:gdLst/>
                <a:ahLst/>
                <a:cxnLst/>
                <a:rect l="l" t="t" r="r" b="b"/>
                <a:pathLst>
                  <a:path w="718774" h="28769">
                    <a:moveTo>
                      <a:pt x="0" y="0"/>
                    </a:moveTo>
                    <a:lnTo>
                      <a:pt x="718774" y="0"/>
                    </a:lnTo>
                    <a:lnTo>
                      <a:pt x="718774" y="28769"/>
                    </a:lnTo>
                    <a:lnTo>
                      <a:pt x="0" y="28769"/>
                    </a:lnTo>
                    <a:close/>
                  </a:path>
                </a:pathLst>
              </a:custGeom>
              <a:solidFill>
                <a:srgbClr val="868E96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203" name="Group 203"/>
            <p:cNvGrpSpPr/>
            <p:nvPr/>
          </p:nvGrpSpPr>
          <p:grpSpPr>
            <a:xfrm>
              <a:off x="1837561" y="2954494"/>
              <a:ext cx="1941041" cy="985235"/>
              <a:chOff x="2469523" y="1631552"/>
              <a:chExt cx="3169501" cy="1608778"/>
            </a:xfrm>
          </p:grpSpPr>
          <p:grpSp>
            <p:nvGrpSpPr>
              <p:cNvPr id="204" name="Group 204"/>
              <p:cNvGrpSpPr/>
              <p:nvPr/>
            </p:nvGrpSpPr>
            <p:grpSpPr>
              <a:xfrm>
                <a:off x="2469523" y="2667813"/>
                <a:ext cx="952605" cy="572517"/>
                <a:chOff x="2469523" y="2667813"/>
                <a:chExt cx="952605" cy="572517"/>
              </a:xfrm>
            </p:grpSpPr>
            <p:sp>
              <p:nvSpPr>
                <p:cNvPr id="205" name="Freeform 205"/>
                <p:cNvSpPr/>
                <p:nvPr/>
              </p:nvSpPr>
              <p:spPr>
                <a:xfrm>
                  <a:off x="2469523" y="2667813"/>
                  <a:ext cx="952605" cy="572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605" h="572517">
                      <a:moveTo>
                        <a:pt x="476301" y="0"/>
                      </a:moveTo>
                      <a:cubicBezTo>
                        <a:pt x="739357" y="0"/>
                        <a:pt x="952606" y="98948"/>
                        <a:pt x="952606" y="221003"/>
                      </a:cubicBezTo>
                      <a:cubicBezTo>
                        <a:pt x="952606" y="343063"/>
                        <a:pt x="739357" y="442007"/>
                        <a:pt x="476301" y="442007"/>
                      </a:cubicBezTo>
                      <a:cubicBezTo>
                        <a:pt x="438316" y="442007"/>
                        <a:pt x="407528" y="472799"/>
                        <a:pt x="407528" y="510780"/>
                      </a:cubicBezTo>
                      <a:cubicBezTo>
                        <a:pt x="407528" y="533411"/>
                        <a:pt x="418462" y="553492"/>
                        <a:pt x="435333" y="566025"/>
                      </a:cubicBezTo>
                      <a:cubicBezTo>
                        <a:pt x="436687" y="567028"/>
                        <a:pt x="437159" y="568777"/>
                        <a:pt x="436499" y="570324"/>
                      </a:cubicBezTo>
                      <a:cubicBezTo>
                        <a:pt x="435839" y="571871"/>
                        <a:pt x="434257" y="572742"/>
                        <a:pt x="432598" y="572467"/>
                      </a:cubicBezTo>
                      <a:cubicBezTo>
                        <a:pt x="368763" y="561919"/>
                        <a:pt x="320076" y="506476"/>
                        <a:pt x="320076" y="439649"/>
                      </a:cubicBezTo>
                      <a:cubicBezTo>
                        <a:pt x="320076" y="436366"/>
                        <a:pt x="320200" y="433109"/>
                        <a:pt x="320431" y="429885"/>
                      </a:cubicBezTo>
                      <a:cubicBezTo>
                        <a:pt x="133932" y="399929"/>
                        <a:pt x="0" y="317727"/>
                        <a:pt x="0" y="220999"/>
                      </a:cubicBezTo>
                      <a:cubicBezTo>
                        <a:pt x="-4" y="98948"/>
                        <a:pt x="213245" y="0"/>
                        <a:pt x="476301" y="0"/>
                      </a:cubicBezTo>
                      <a:close/>
                    </a:path>
                  </a:pathLst>
                </a:custGeom>
                <a:solidFill>
                  <a:srgbClr val="4C6EF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06" name="Freeform 206"/>
                <p:cNvSpPr/>
                <p:nvPr/>
              </p:nvSpPr>
              <p:spPr>
                <a:xfrm>
                  <a:off x="2738630" y="2854839"/>
                  <a:ext cx="414385" cy="67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385" h="67958">
                      <a:moveTo>
                        <a:pt x="380409" y="4"/>
                      </a:moveTo>
                      <a:cubicBezTo>
                        <a:pt x="361644" y="4"/>
                        <a:pt x="346432" y="15216"/>
                        <a:pt x="346432" y="33981"/>
                      </a:cubicBezTo>
                      <a:cubicBezTo>
                        <a:pt x="346432" y="52746"/>
                        <a:pt x="361644" y="67958"/>
                        <a:pt x="380409" y="67958"/>
                      </a:cubicBezTo>
                      <a:cubicBezTo>
                        <a:pt x="399174" y="67958"/>
                        <a:pt x="414386" y="52746"/>
                        <a:pt x="414386" y="33981"/>
                      </a:cubicBezTo>
                      <a:cubicBezTo>
                        <a:pt x="414382" y="15216"/>
                        <a:pt x="399170" y="4"/>
                        <a:pt x="380409" y="4"/>
                      </a:cubicBezTo>
                      <a:lnTo>
                        <a:pt x="380409" y="4"/>
                      </a:lnTo>
                      <a:close/>
                      <a:moveTo>
                        <a:pt x="33977" y="4"/>
                      </a:moveTo>
                      <a:cubicBezTo>
                        <a:pt x="15212" y="4"/>
                        <a:pt x="0" y="15216"/>
                        <a:pt x="0" y="33981"/>
                      </a:cubicBezTo>
                      <a:cubicBezTo>
                        <a:pt x="0" y="52746"/>
                        <a:pt x="15212" y="67958"/>
                        <a:pt x="33977" y="67958"/>
                      </a:cubicBezTo>
                      <a:cubicBezTo>
                        <a:pt x="52742" y="67958"/>
                        <a:pt x="67954" y="52746"/>
                        <a:pt x="67954" y="33981"/>
                      </a:cubicBezTo>
                      <a:cubicBezTo>
                        <a:pt x="67954" y="15216"/>
                        <a:pt x="52742" y="4"/>
                        <a:pt x="33977" y="4"/>
                      </a:cubicBezTo>
                      <a:lnTo>
                        <a:pt x="33977" y="4"/>
                      </a:lnTo>
                      <a:close/>
                      <a:moveTo>
                        <a:pt x="173216" y="33977"/>
                      </a:moveTo>
                      <a:cubicBezTo>
                        <a:pt x="173216" y="52742"/>
                        <a:pt x="188428" y="67954"/>
                        <a:pt x="207193" y="67954"/>
                      </a:cubicBezTo>
                      <a:cubicBezTo>
                        <a:pt x="225958" y="67954"/>
                        <a:pt x="241170" y="52742"/>
                        <a:pt x="241170" y="33977"/>
                      </a:cubicBezTo>
                      <a:cubicBezTo>
                        <a:pt x="241170" y="15212"/>
                        <a:pt x="225958" y="0"/>
                        <a:pt x="207193" y="0"/>
                      </a:cubicBezTo>
                      <a:cubicBezTo>
                        <a:pt x="188428" y="4"/>
                        <a:pt x="173216" y="15216"/>
                        <a:pt x="173216" y="339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207" name="Group 207"/>
              <p:cNvGrpSpPr/>
              <p:nvPr/>
            </p:nvGrpSpPr>
            <p:grpSpPr>
              <a:xfrm>
                <a:off x="4456795" y="1631552"/>
                <a:ext cx="1182229" cy="710528"/>
                <a:chOff x="4456795" y="1631552"/>
                <a:chExt cx="1182229" cy="710528"/>
              </a:xfrm>
            </p:grpSpPr>
            <p:sp>
              <p:nvSpPr>
                <p:cNvPr id="208" name="Freeform 208"/>
                <p:cNvSpPr/>
                <p:nvPr/>
              </p:nvSpPr>
              <p:spPr>
                <a:xfrm>
                  <a:off x="4456795" y="1631552"/>
                  <a:ext cx="1182229" cy="710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229" h="710528">
                      <a:moveTo>
                        <a:pt x="591113" y="0"/>
                      </a:moveTo>
                      <a:cubicBezTo>
                        <a:pt x="917579" y="0"/>
                        <a:pt x="1182230" y="122797"/>
                        <a:pt x="1182230" y="274277"/>
                      </a:cubicBezTo>
                      <a:cubicBezTo>
                        <a:pt x="1182230" y="425757"/>
                        <a:pt x="917579" y="548554"/>
                        <a:pt x="591113" y="548554"/>
                      </a:cubicBezTo>
                      <a:cubicBezTo>
                        <a:pt x="543972" y="548554"/>
                        <a:pt x="505761" y="586766"/>
                        <a:pt x="505761" y="633906"/>
                      </a:cubicBezTo>
                      <a:cubicBezTo>
                        <a:pt x="505761" y="661994"/>
                        <a:pt x="519331" y="686914"/>
                        <a:pt x="540269" y="702469"/>
                      </a:cubicBezTo>
                      <a:cubicBezTo>
                        <a:pt x="541950" y="703717"/>
                        <a:pt x="542537" y="705881"/>
                        <a:pt x="541718" y="707806"/>
                      </a:cubicBezTo>
                      <a:cubicBezTo>
                        <a:pt x="540899" y="709726"/>
                        <a:pt x="538936" y="710806"/>
                        <a:pt x="536879" y="710467"/>
                      </a:cubicBezTo>
                      <a:cubicBezTo>
                        <a:pt x="457656" y="697377"/>
                        <a:pt x="397233" y="628570"/>
                        <a:pt x="397233" y="545635"/>
                      </a:cubicBezTo>
                      <a:cubicBezTo>
                        <a:pt x="397233" y="541559"/>
                        <a:pt x="397387" y="537521"/>
                        <a:pt x="397674" y="533514"/>
                      </a:cubicBezTo>
                      <a:cubicBezTo>
                        <a:pt x="166217" y="496335"/>
                        <a:pt x="0" y="394318"/>
                        <a:pt x="0" y="274277"/>
                      </a:cubicBezTo>
                      <a:cubicBezTo>
                        <a:pt x="-4" y="122797"/>
                        <a:pt x="264650" y="0"/>
                        <a:pt x="591113" y="0"/>
                      </a:cubicBezTo>
                      <a:close/>
                    </a:path>
                  </a:pathLst>
                </a:custGeom>
                <a:solidFill>
                  <a:srgbClr val="FFD43B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09" name="Freeform 209"/>
                <p:cNvSpPr/>
                <p:nvPr/>
              </p:nvSpPr>
              <p:spPr>
                <a:xfrm>
                  <a:off x="4790775" y="1863665"/>
                  <a:ext cx="514264" cy="8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264" h="84327">
                      <a:moveTo>
                        <a:pt x="472100" y="0"/>
                      </a:moveTo>
                      <a:cubicBezTo>
                        <a:pt x="448813" y="0"/>
                        <a:pt x="429932" y="18877"/>
                        <a:pt x="429932" y="42164"/>
                      </a:cubicBezTo>
                      <a:cubicBezTo>
                        <a:pt x="429932" y="65451"/>
                        <a:pt x="448813" y="84328"/>
                        <a:pt x="472100" y="84328"/>
                      </a:cubicBezTo>
                      <a:cubicBezTo>
                        <a:pt x="495388" y="84328"/>
                        <a:pt x="514264" y="65451"/>
                        <a:pt x="514264" y="42164"/>
                      </a:cubicBezTo>
                      <a:cubicBezTo>
                        <a:pt x="514264" y="18877"/>
                        <a:pt x="495388" y="0"/>
                        <a:pt x="472100" y="0"/>
                      </a:cubicBezTo>
                      <a:lnTo>
                        <a:pt x="472100" y="0"/>
                      </a:lnTo>
                      <a:close/>
                      <a:moveTo>
                        <a:pt x="42164" y="0"/>
                      </a:moveTo>
                      <a:cubicBezTo>
                        <a:pt x="18877" y="0"/>
                        <a:pt x="0" y="18877"/>
                        <a:pt x="0" y="42164"/>
                      </a:cubicBezTo>
                      <a:cubicBezTo>
                        <a:pt x="0" y="65451"/>
                        <a:pt x="18877" y="84328"/>
                        <a:pt x="42164" y="84328"/>
                      </a:cubicBezTo>
                      <a:cubicBezTo>
                        <a:pt x="65451" y="84328"/>
                        <a:pt x="84332" y="65451"/>
                        <a:pt x="84332" y="42164"/>
                      </a:cubicBezTo>
                      <a:cubicBezTo>
                        <a:pt x="84332" y="18877"/>
                        <a:pt x="65455" y="0"/>
                        <a:pt x="42164" y="0"/>
                      </a:cubicBezTo>
                      <a:lnTo>
                        <a:pt x="42164" y="0"/>
                      </a:lnTo>
                      <a:close/>
                      <a:moveTo>
                        <a:pt x="214964" y="42164"/>
                      </a:moveTo>
                      <a:cubicBezTo>
                        <a:pt x="214964" y="65451"/>
                        <a:pt x="233845" y="84328"/>
                        <a:pt x="257132" y="84328"/>
                      </a:cubicBezTo>
                      <a:cubicBezTo>
                        <a:pt x="280419" y="84328"/>
                        <a:pt x="299296" y="65451"/>
                        <a:pt x="299296" y="42164"/>
                      </a:cubicBezTo>
                      <a:cubicBezTo>
                        <a:pt x="299296" y="18877"/>
                        <a:pt x="280419" y="0"/>
                        <a:pt x="257132" y="0"/>
                      </a:cubicBezTo>
                      <a:cubicBezTo>
                        <a:pt x="233845" y="0"/>
                        <a:pt x="214964" y="18877"/>
                        <a:pt x="214964" y="421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</p:grpSp>
        <p:grpSp>
          <p:nvGrpSpPr>
            <p:cNvPr id="210" name="Group 210"/>
            <p:cNvGrpSpPr/>
            <p:nvPr/>
          </p:nvGrpSpPr>
          <p:grpSpPr>
            <a:xfrm>
              <a:off x="4230928" y="4778059"/>
              <a:ext cx="846014" cy="980765"/>
              <a:chOff x="6377622" y="4609227"/>
              <a:chExt cx="1381445" cy="1601479"/>
            </a:xfrm>
          </p:grpSpPr>
          <p:sp>
            <p:nvSpPr>
              <p:cNvPr id="211" name="Freeform 211"/>
              <p:cNvSpPr/>
              <p:nvPr/>
            </p:nvSpPr>
            <p:spPr>
              <a:xfrm>
                <a:off x="6377622" y="4609227"/>
                <a:ext cx="1381445" cy="1601479"/>
              </a:xfrm>
              <a:custGeom>
                <a:avLst/>
                <a:gdLst/>
                <a:ahLst/>
                <a:cxnLst/>
                <a:rect l="l" t="t" r="r" b="b"/>
                <a:pathLst>
                  <a:path w="1381445" h="1601479">
                    <a:moveTo>
                      <a:pt x="1372281" y="1601480"/>
                    </a:moveTo>
                    <a:lnTo>
                      <a:pt x="9164" y="1601480"/>
                    </a:lnTo>
                    <a:cubicBezTo>
                      <a:pt x="4102" y="1601480"/>
                      <a:pt x="0" y="1597378"/>
                      <a:pt x="0" y="1592316"/>
                    </a:cubicBezTo>
                    <a:lnTo>
                      <a:pt x="0" y="9164"/>
                    </a:lnTo>
                    <a:cubicBezTo>
                      <a:pt x="0" y="4102"/>
                      <a:pt x="4102" y="0"/>
                      <a:pt x="9164" y="0"/>
                    </a:cubicBezTo>
                    <a:lnTo>
                      <a:pt x="1372281" y="0"/>
                    </a:lnTo>
                    <a:cubicBezTo>
                      <a:pt x="1377343" y="0"/>
                      <a:pt x="1381446" y="4102"/>
                      <a:pt x="1381446" y="9164"/>
                    </a:cubicBezTo>
                    <a:lnTo>
                      <a:pt x="1381446" y="1592316"/>
                    </a:lnTo>
                    <a:cubicBezTo>
                      <a:pt x="1381446" y="1597378"/>
                      <a:pt x="1377343" y="1601480"/>
                      <a:pt x="1372281" y="1601480"/>
                    </a:cubicBezTo>
                    <a:close/>
                  </a:path>
                </a:pathLst>
              </a:custGeom>
              <a:solidFill>
                <a:srgbClr val="ADB5B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12" name="Freeform 212"/>
              <p:cNvSpPr/>
              <p:nvPr/>
            </p:nvSpPr>
            <p:spPr>
              <a:xfrm>
                <a:off x="6415856" y="4641010"/>
                <a:ext cx="1304983" cy="898852"/>
              </a:xfrm>
              <a:custGeom>
                <a:avLst/>
                <a:gdLst/>
                <a:ahLst/>
                <a:cxnLst/>
                <a:rect l="l" t="t" r="r" b="b"/>
                <a:pathLst>
                  <a:path w="1304983" h="898852">
                    <a:moveTo>
                      <a:pt x="0" y="0"/>
                    </a:moveTo>
                    <a:lnTo>
                      <a:pt x="1304983" y="0"/>
                    </a:lnTo>
                    <a:lnTo>
                      <a:pt x="1304983" y="898852"/>
                    </a:lnTo>
                    <a:lnTo>
                      <a:pt x="0" y="898852"/>
                    </a:lnTo>
                    <a:close/>
                  </a:path>
                </a:pathLst>
              </a:custGeom>
              <a:solidFill>
                <a:srgbClr val="495057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13" name="Freeform 213"/>
              <p:cNvSpPr/>
              <p:nvPr/>
            </p:nvSpPr>
            <p:spPr>
              <a:xfrm>
                <a:off x="6415855" y="5577842"/>
                <a:ext cx="1304983" cy="382170"/>
              </a:xfrm>
              <a:custGeom>
                <a:avLst/>
                <a:gdLst/>
                <a:ahLst/>
                <a:cxnLst/>
                <a:rect l="l" t="t" r="r" b="b"/>
                <a:pathLst>
                  <a:path w="1304983" h="382170">
                    <a:moveTo>
                      <a:pt x="1282374" y="382171"/>
                    </a:moveTo>
                    <a:lnTo>
                      <a:pt x="22610" y="382171"/>
                    </a:lnTo>
                    <a:cubicBezTo>
                      <a:pt x="10124" y="382171"/>
                      <a:pt x="0" y="372047"/>
                      <a:pt x="0" y="359561"/>
                    </a:cubicBezTo>
                    <a:lnTo>
                      <a:pt x="0" y="22610"/>
                    </a:lnTo>
                    <a:cubicBezTo>
                      <a:pt x="0" y="10124"/>
                      <a:pt x="10124" y="0"/>
                      <a:pt x="22610" y="0"/>
                    </a:cubicBezTo>
                    <a:lnTo>
                      <a:pt x="1282374" y="0"/>
                    </a:lnTo>
                    <a:cubicBezTo>
                      <a:pt x="1294859" y="0"/>
                      <a:pt x="1304983" y="10124"/>
                      <a:pt x="1304983" y="22610"/>
                    </a:cubicBezTo>
                    <a:lnTo>
                      <a:pt x="1304983" y="359561"/>
                    </a:lnTo>
                    <a:cubicBezTo>
                      <a:pt x="1304983" y="372047"/>
                      <a:pt x="1294864" y="382171"/>
                      <a:pt x="1282374" y="382171"/>
                    </a:cubicBezTo>
                    <a:close/>
                  </a:path>
                </a:pathLst>
              </a:custGeom>
              <a:solidFill>
                <a:srgbClr val="868E96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6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14" name="Freeform 214"/>
              <p:cNvSpPr/>
              <p:nvPr/>
            </p:nvSpPr>
            <p:spPr>
              <a:xfrm>
                <a:off x="6878449" y="5748341"/>
                <a:ext cx="379796" cy="41177"/>
              </a:xfrm>
              <a:custGeom>
                <a:avLst/>
                <a:gdLst/>
                <a:ahLst/>
                <a:cxnLst/>
                <a:rect l="l" t="t" r="r" b="b"/>
                <a:pathLst>
                  <a:path w="379796" h="41177">
                    <a:moveTo>
                      <a:pt x="361207" y="41178"/>
                    </a:moveTo>
                    <a:lnTo>
                      <a:pt x="18590" y="41178"/>
                    </a:lnTo>
                    <a:cubicBezTo>
                      <a:pt x="8320" y="41178"/>
                      <a:pt x="0" y="32854"/>
                      <a:pt x="0" y="22588"/>
                    </a:cubicBezTo>
                    <a:lnTo>
                      <a:pt x="0" y="18589"/>
                    </a:lnTo>
                    <a:cubicBezTo>
                      <a:pt x="0" y="8323"/>
                      <a:pt x="8324" y="0"/>
                      <a:pt x="18590" y="0"/>
                    </a:cubicBezTo>
                    <a:lnTo>
                      <a:pt x="361207" y="0"/>
                    </a:lnTo>
                    <a:cubicBezTo>
                      <a:pt x="371472" y="0"/>
                      <a:pt x="379796" y="8323"/>
                      <a:pt x="379796" y="18589"/>
                    </a:cubicBezTo>
                    <a:lnTo>
                      <a:pt x="379796" y="22588"/>
                    </a:lnTo>
                    <a:cubicBezTo>
                      <a:pt x="379796" y="32854"/>
                      <a:pt x="371472" y="41178"/>
                      <a:pt x="361207" y="41178"/>
                    </a:cubicBezTo>
                    <a:close/>
                  </a:path>
                </a:pathLst>
              </a:custGeom>
              <a:solidFill>
                <a:srgbClr val="ADB5BD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grpSp>
            <p:nvGrpSpPr>
              <p:cNvPr id="215" name="Group 215"/>
              <p:cNvGrpSpPr/>
              <p:nvPr/>
            </p:nvGrpSpPr>
            <p:grpSpPr>
              <a:xfrm>
                <a:off x="6605046" y="5136929"/>
                <a:ext cx="988370" cy="402924"/>
                <a:chOff x="6605046" y="5136929"/>
                <a:chExt cx="988370" cy="402924"/>
              </a:xfrm>
            </p:grpSpPr>
            <p:grpSp>
              <p:nvGrpSpPr>
                <p:cNvPr id="216" name="Group 216"/>
                <p:cNvGrpSpPr/>
                <p:nvPr/>
              </p:nvGrpSpPr>
              <p:grpSpPr>
                <a:xfrm>
                  <a:off x="6777572" y="5386946"/>
                  <a:ext cx="815845" cy="152907"/>
                  <a:chOff x="6777572" y="5386946"/>
                  <a:chExt cx="815845" cy="152907"/>
                </a:xfrm>
              </p:grpSpPr>
              <p:sp>
                <p:nvSpPr>
                  <p:cNvPr id="217" name="Freeform 217"/>
                  <p:cNvSpPr/>
                  <p:nvPr/>
                </p:nvSpPr>
                <p:spPr>
                  <a:xfrm>
                    <a:off x="6777572" y="5386946"/>
                    <a:ext cx="815845" cy="1529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5845" h="152907">
                        <a:moveTo>
                          <a:pt x="0" y="142467"/>
                        </a:moveTo>
                        <a:lnTo>
                          <a:pt x="0" y="10441"/>
                        </a:lnTo>
                        <a:cubicBezTo>
                          <a:pt x="0" y="4676"/>
                          <a:pt x="4677" y="0"/>
                          <a:pt x="10441" y="0"/>
                        </a:cubicBezTo>
                        <a:lnTo>
                          <a:pt x="802451" y="0"/>
                        </a:lnTo>
                        <a:cubicBezTo>
                          <a:pt x="809849" y="0"/>
                          <a:pt x="815845" y="5997"/>
                          <a:pt x="815845" y="13395"/>
                        </a:cubicBezTo>
                        <a:lnTo>
                          <a:pt x="815845" y="139513"/>
                        </a:lnTo>
                        <a:cubicBezTo>
                          <a:pt x="815845" y="146911"/>
                          <a:pt x="809849" y="152907"/>
                          <a:pt x="802451" y="152907"/>
                        </a:cubicBezTo>
                        <a:lnTo>
                          <a:pt x="10441" y="152907"/>
                        </a:lnTo>
                        <a:cubicBezTo>
                          <a:pt x="4677" y="152907"/>
                          <a:pt x="0" y="148236"/>
                          <a:pt x="0" y="142467"/>
                        </a:cubicBezTo>
                        <a:close/>
                      </a:path>
                    </a:pathLst>
                  </a:custGeom>
                  <a:solidFill>
                    <a:srgbClr val="D6336C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18" name="Freeform 218"/>
                  <p:cNvSpPr/>
                  <p:nvPr/>
                </p:nvSpPr>
                <p:spPr>
                  <a:xfrm>
                    <a:off x="7492639" y="5413430"/>
                    <a:ext cx="58901" cy="999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01" h="99942">
                        <a:moveTo>
                          <a:pt x="0" y="97289"/>
                        </a:moveTo>
                        <a:lnTo>
                          <a:pt x="0" y="2653"/>
                        </a:lnTo>
                        <a:cubicBezTo>
                          <a:pt x="0" y="1188"/>
                          <a:pt x="1187" y="0"/>
                          <a:pt x="2653" y="0"/>
                        </a:cubicBezTo>
                        <a:lnTo>
                          <a:pt x="56249" y="0"/>
                        </a:lnTo>
                        <a:cubicBezTo>
                          <a:pt x="57715" y="0"/>
                          <a:pt x="58902" y="1188"/>
                          <a:pt x="58902" y="2653"/>
                        </a:cubicBezTo>
                        <a:lnTo>
                          <a:pt x="58902" y="97289"/>
                        </a:lnTo>
                        <a:cubicBezTo>
                          <a:pt x="58902" y="98755"/>
                          <a:pt x="57715" y="99943"/>
                          <a:pt x="56249" y="99943"/>
                        </a:cubicBezTo>
                        <a:lnTo>
                          <a:pt x="2653" y="99943"/>
                        </a:lnTo>
                        <a:cubicBezTo>
                          <a:pt x="1187" y="99943"/>
                          <a:pt x="0" y="98755"/>
                          <a:pt x="0" y="97289"/>
                        </a:cubicBezTo>
                        <a:close/>
                      </a:path>
                    </a:pathLst>
                  </a:custGeom>
                  <a:solidFill>
                    <a:srgbClr val="C11F6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19" name="Freeform 219"/>
                  <p:cNvSpPr/>
                  <p:nvPr/>
                </p:nvSpPr>
                <p:spPr>
                  <a:xfrm>
                    <a:off x="6981992" y="5413675"/>
                    <a:ext cx="485739" cy="996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5739" h="99698">
                        <a:moveTo>
                          <a:pt x="0" y="97045"/>
                        </a:moveTo>
                        <a:lnTo>
                          <a:pt x="0" y="2653"/>
                        </a:lnTo>
                        <a:cubicBezTo>
                          <a:pt x="0" y="1188"/>
                          <a:pt x="1187" y="0"/>
                          <a:pt x="2653" y="0"/>
                        </a:cubicBezTo>
                        <a:lnTo>
                          <a:pt x="483086" y="0"/>
                        </a:lnTo>
                        <a:cubicBezTo>
                          <a:pt x="484552" y="0"/>
                          <a:pt x="485740" y="1188"/>
                          <a:pt x="485740" y="2653"/>
                        </a:cubicBezTo>
                        <a:lnTo>
                          <a:pt x="485740" y="97045"/>
                        </a:lnTo>
                        <a:cubicBezTo>
                          <a:pt x="485740" y="98511"/>
                          <a:pt x="484552" y="99698"/>
                          <a:pt x="483086" y="99698"/>
                        </a:cubicBezTo>
                        <a:lnTo>
                          <a:pt x="2653" y="99698"/>
                        </a:lnTo>
                        <a:cubicBezTo>
                          <a:pt x="1192" y="99698"/>
                          <a:pt x="0" y="98511"/>
                          <a:pt x="0" y="97045"/>
                        </a:cubicBezTo>
                        <a:close/>
                      </a:path>
                    </a:pathLst>
                  </a:custGeom>
                  <a:solidFill>
                    <a:srgbClr val="C11F6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220" name="Group 220"/>
                <p:cNvGrpSpPr/>
                <p:nvPr/>
              </p:nvGrpSpPr>
              <p:grpSpPr>
                <a:xfrm>
                  <a:off x="6605046" y="5285700"/>
                  <a:ext cx="946490" cy="101249"/>
                  <a:chOff x="6605046" y="5285700"/>
                  <a:chExt cx="946490" cy="101249"/>
                </a:xfrm>
              </p:grpSpPr>
              <p:sp>
                <p:nvSpPr>
                  <p:cNvPr id="221" name="Freeform 221"/>
                  <p:cNvSpPr/>
                  <p:nvPr/>
                </p:nvSpPr>
                <p:spPr>
                  <a:xfrm>
                    <a:off x="6605046" y="5285700"/>
                    <a:ext cx="946490" cy="1012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6490" h="101249">
                        <a:moveTo>
                          <a:pt x="0" y="91087"/>
                        </a:moveTo>
                        <a:lnTo>
                          <a:pt x="0" y="10158"/>
                        </a:lnTo>
                        <a:cubicBezTo>
                          <a:pt x="0" y="4548"/>
                          <a:pt x="4548" y="0"/>
                          <a:pt x="10158" y="0"/>
                        </a:cubicBezTo>
                        <a:lnTo>
                          <a:pt x="938024" y="0"/>
                        </a:lnTo>
                        <a:cubicBezTo>
                          <a:pt x="942701" y="0"/>
                          <a:pt x="946490" y="3789"/>
                          <a:pt x="946490" y="8465"/>
                        </a:cubicBezTo>
                        <a:lnTo>
                          <a:pt x="946490" y="92780"/>
                        </a:lnTo>
                        <a:cubicBezTo>
                          <a:pt x="946490" y="97456"/>
                          <a:pt x="942701" y="101250"/>
                          <a:pt x="938024" y="101250"/>
                        </a:cubicBezTo>
                        <a:lnTo>
                          <a:pt x="10158" y="101250"/>
                        </a:lnTo>
                        <a:cubicBezTo>
                          <a:pt x="4548" y="101250"/>
                          <a:pt x="0" y="96698"/>
                          <a:pt x="0" y="91087"/>
                        </a:cubicBezTo>
                        <a:close/>
                      </a:path>
                    </a:pathLst>
                  </a:custGeom>
                  <a:solidFill>
                    <a:srgbClr val="FFD43B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22" name="Freeform 222"/>
                  <p:cNvSpPr/>
                  <p:nvPr/>
                </p:nvSpPr>
                <p:spPr>
                  <a:xfrm>
                    <a:off x="7411509" y="5300976"/>
                    <a:ext cx="70693" cy="70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693" h="70693">
                        <a:moveTo>
                          <a:pt x="35344" y="70693"/>
                        </a:moveTo>
                        <a:cubicBezTo>
                          <a:pt x="15825" y="70693"/>
                          <a:pt x="0" y="54868"/>
                          <a:pt x="0" y="35349"/>
                        </a:cubicBezTo>
                        <a:cubicBezTo>
                          <a:pt x="0" y="15825"/>
                          <a:pt x="15825" y="0"/>
                          <a:pt x="35344" y="0"/>
                        </a:cubicBezTo>
                        <a:cubicBezTo>
                          <a:pt x="54868" y="0"/>
                          <a:pt x="70693" y="15825"/>
                          <a:pt x="70693" y="35349"/>
                        </a:cubicBezTo>
                        <a:cubicBezTo>
                          <a:pt x="70689" y="54868"/>
                          <a:pt x="54864" y="70693"/>
                          <a:pt x="35344" y="70693"/>
                        </a:cubicBezTo>
                        <a:close/>
                      </a:path>
                    </a:pathLst>
                  </a:custGeom>
                  <a:solidFill>
                    <a:srgbClr val="FAB005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23" name="Freeform 223"/>
                  <p:cNvSpPr/>
                  <p:nvPr/>
                </p:nvSpPr>
                <p:spPr>
                  <a:xfrm>
                    <a:off x="7059745" y="5300976"/>
                    <a:ext cx="70697" cy="70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697" h="70693">
                        <a:moveTo>
                          <a:pt x="35348" y="70693"/>
                        </a:moveTo>
                        <a:cubicBezTo>
                          <a:pt x="15829" y="70693"/>
                          <a:pt x="0" y="54868"/>
                          <a:pt x="0" y="35349"/>
                        </a:cubicBezTo>
                        <a:cubicBezTo>
                          <a:pt x="0" y="15825"/>
                          <a:pt x="15825" y="0"/>
                          <a:pt x="35348" y="0"/>
                        </a:cubicBezTo>
                        <a:cubicBezTo>
                          <a:pt x="54873" y="0"/>
                          <a:pt x="70697" y="15825"/>
                          <a:pt x="70697" y="35349"/>
                        </a:cubicBezTo>
                        <a:cubicBezTo>
                          <a:pt x="70693" y="54868"/>
                          <a:pt x="54868" y="70693"/>
                          <a:pt x="35348" y="70693"/>
                        </a:cubicBezTo>
                        <a:close/>
                      </a:path>
                    </a:pathLst>
                  </a:custGeom>
                  <a:solidFill>
                    <a:srgbClr val="FAB005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24" name="Freeform 224"/>
                  <p:cNvSpPr/>
                  <p:nvPr/>
                </p:nvSpPr>
                <p:spPr>
                  <a:xfrm>
                    <a:off x="6707981" y="5300976"/>
                    <a:ext cx="70697" cy="706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697" h="70693">
                        <a:moveTo>
                          <a:pt x="35348" y="70693"/>
                        </a:moveTo>
                        <a:cubicBezTo>
                          <a:pt x="15825" y="70693"/>
                          <a:pt x="0" y="54868"/>
                          <a:pt x="0" y="35349"/>
                        </a:cubicBezTo>
                        <a:cubicBezTo>
                          <a:pt x="0" y="15825"/>
                          <a:pt x="15825" y="0"/>
                          <a:pt x="35348" y="0"/>
                        </a:cubicBezTo>
                        <a:cubicBezTo>
                          <a:pt x="54868" y="0"/>
                          <a:pt x="70697" y="15825"/>
                          <a:pt x="70697" y="35349"/>
                        </a:cubicBezTo>
                        <a:cubicBezTo>
                          <a:pt x="70697" y="54868"/>
                          <a:pt x="54873" y="70693"/>
                          <a:pt x="35348" y="70693"/>
                        </a:cubicBezTo>
                        <a:close/>
                      </a:path>
                    </a:pathLst>
                  </a:custGeom>
                  <a:solidFill>
                    <a:srgbClr val="FAB005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225" name="Group 225"/>
                <p:cNvGrpSpPr/>
                <p:nvPr/>
              </p:nvGrpSpPr>
              <p:grpSpPr>
                <a:xfrm>
                  <a:off x="6696742" y="5136929"/>
                  <a:ext cx="796693" cy="148775"/>
                  <a:chOff x="6696742" y="5136929"/>
                  <a:chExt cx="796693" cy="148775"/>
                </a:xfrm>
              </p:grpSpPr>
              <p:sp>
                <p:nvSpPr>
                  <p:cNvPr id="226" name="Freeform 226"/>
                  <p:cNvSpPr/>
                  <p:nvPr/>
                </p:nvSpPr>
                <p:spPr>
                  <a:xfrm>
                    <a:off x="6696742" y="5136929"/>
                    <a:ext cx="796693" cy="148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693" h="148775">
                        <a:moveTo>
                          <a:pt x="0" y="135029"/>
                        </a:moveTo>
                        <a:lnTo>
                          <a:pt x="0" y="13741"/>
                        </a:lnTo>
                        <a:cubicBezTo>
                          <a:pt x="0" y="6150"/>
                          <a:pt x="6150" y="0"/>
                          <a:pt x="13741" y="0"/>
                        </a:cubicBezTo>
                        <a:lnTo>
                          <a:pt x="782099" y="0"/>
                        </a:lnTo>
                        <a:cubicBezTo>
                          <a:pt x="790157" y="0"/>
                          <a:pt x="796694" y="6532"/>
                          <a:pt x="796694" y="14594"/>
                        </a:cubicBezTo>
                        <a:lnTo>
                          <a:pt x="796694" y="134181"/>
                        </a:lnTo>
                        <a:cubicBezTo>
                          <a:pt x="796694" y="142239"/>
                          <a:pt x="790161" y="148776"/>
                          <a:pt x="782099" y="148776"/>
                        </a:cubicBezTo>
                        <a:lnTo>
                          <a:pt x="13741" y="148776"/>
                        </a:lnTo>
                        <a:cubicBezTo>
                          <a:pt x="6155" y="148771"/>
                          <a:pt x="0" y="142620"/>
                          <a:pt x="0" y="135029"/>
                        </a:cubicBezTo>
                        <a:close/>
                      </a:path>
                    </a:pathLst>
                  </a:custGeom>
                  <a:solidFill>
                    <a:srgbClr val="BF7739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27" name="Freeform 227"/>
                  <p:cNvSpPr/>
                  <p:nvPr/>
                </p:nvSpPr>
                <p:spPr>
                  <a:xfrm>
                    <a:off x="7441260" y="5152021"/>
                    <a:ext cx="21469" cy="1185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69" h="118583">
                        <a:moveTo>
                          <a:pt x="0" y="114027"/>
                        </a:moveTo>
                        <a:lnTo>
                          <a:pt x="0" y="4556"/>
                        </a:lnTo>
                        <a:cubicBezTo>
                          <a:pt x="0" y="2040"/>
                          <a:pt x="2040" y="0"/>
                          <a:pt x="4556" y="0"/>
                        </a:cubicBezTo>
                        <a:lnTo>
                          <a:pt x="16913" y="0"/>
                        </a:lnTo>
                        <a:cubicBezTo>
                          <a:pt x="19429" y="0"/>
                          <a:pt x="21470" y="2040"/>
                          <a:pt x="21470" y="4556"/>
                        </a:cubicBezTo>
                        <a:lnTo>
                          <a:pt x="21470" y="114027"/>
                        </a:lnTo>
                        <a:cubicBezTo>
                          <a:pt x="21470" y="116543"/>
                          <a:pt x="19429" y="118583"/>
                          <a:pt x="16913" y="118583"/>
                        </a:cubicBezTo>
                        <a:lnTo>
                          <a:pt x="4556" y="118583"/>
                        </a:lnTo>
                        <a:cubicBezTo>
                          <a:pt x="2036" y="118583"/>
                          <a:pt x="0" y="116543"/>
                          <a:pt x="0" y="114027"/>
                        </a:cubicBezTo>
                        <a:close/>
                      </a:path>
                    </a:pathLst>
                  </a:custGeom>
                  <a:solidFill>
                    <a:srgbClr val="A3663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28" name="Freeform 228"/>
                  <p:cNvSpPr/>
                  <p:nvPr/>
                </p:nvSpPr>
                <p:spPr>
                  <a:xfrm>
                    <a:off x="6915418" y="5152021"/>
                    <a:ext cx="451530" cy="1185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1530" h="118583">
                        <a:moveTo>
                          <a:pt x="0" y="114027"/>
                        </a:moveTo>
                        <a:lnTo>
                          <a:pt x="0" y="4556"/>
                        </a:lnTo>
                        <a:cubicBezTo>
                          <a:pt x="0" y="2040"/>
                          <a:pt x="2040" y="0"/>
                          <a:pt x="4556" y="0"/>
                        </a:cubicBezTo>
                        <a:lnTo>
                          <a:pt x="446974" y="0"/>
                        </a:lnTo>
                        <a:cubicBezTo>
                          <a:pt x="449491" y="0"/>
                          <a:pt x="451531" y="2040"/>
                          <a:pt x="451531" y="4556"/>
                        </a:cubicBezTo>
                        <a:lnTo>
                          <a:pt x="451531" y="114027"/>
                        </a:lnTo>
                        <a:cubicBezTo>
                          <a:pt x="451531" y="116543"/>
                          <a:pt x="449491" y="118583"/>
                          <a:pt x="446974" y="118583"/>
                        </a:cubicBezTo>
                        <a:lnTo>
                          <a:pt x="4556" y="118583"/>
                        </a:lnTo>
                        <a:cubicBezTo>
                          <a:pt x="2040" y="118583"/>
                          <a:pt x="0" y="116543"/>
                          <a:pt x="0" y="114027"/>
                        </a:cubicBezTo>
                        <a:close/>
                      </a:path>
                    </a:pathLst>
                  </a:custGeom>
                  <a:solidFill>
                    <a:srgbClr val="A3663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29" name="Freeform 229"/>
                  <p:cNvSpPr/>
                  <p:nvPr/>
                </p:nvSpPr>
                <p:spPr>
                  <a:xfrm>
                    <a:off x="6721577" y="5152021"/>
                    <a:ext cx="148797" cy="1185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797" h="118583">
                        <a:moveTo>
                          <a:pt x="0" y="114027"/>
                        </a:moveTo>
                        <a:lnTo>
                          <a:pt x="0" y="4556"/>
                        </a:lnTo>
                        <a:cubicBezTo>
                          <a:pt x="0" y="2040"/>
                          <a:pt x="2040" y="0"/>
                          <a:pt x="4556" y="0"/>
                        </a:cubicBezTo>
                        <a:lnTo>
                          <a:pt x="144241" y="0"/>
                        </a:lnTo>
                        <a:cubicBezTo>
                          <a:pt x="146757" y="0"/>
                          <a:pt x="148797" y="2040"/>
                          <a:pt x="148797" y="4556"/>
                        </a:cubicBezTo>
                        <a:lnTo>
                          <a:pt x="148797" y="114027"/>
                        </a:lnTo>
                        <a:cubicBezTo>
                          <a:pt x="148797" y="116543"/>
                          <a:pt x="146757" y="118583"/>
                          <a:pt x="144241" y="118583"/>
                        </a:cubicBezTo>
                        <a:lnTo>
                          <a:pt x="4556" y="118583"/>
                        </a:lnTo>
                        <a:cubicBezTo>
                          <a:pt x="2040" y="118583"/>
                          <a:pt x="0" y="116543"/>
                          <a:pt x="0" y="114027"/>
                        </a:cubicBezTo>
                        <a:close/>
                      </a:path>
                    </a:pathLst>
                  </a:custGeom>
                  <a:solidFill>
                    <a:srgbClr val="A3663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  <p:grpSp>
          <p:nvGrpSpPr>
            <p:cNvPr id="230" name="Group 230"/>
            <p:cNvGrpSpPr/>
            <p:nvPr/>
          </p:nvGrpSpPr>
          <p:grpSpPr>
            <a:xfrm>
              <a:off x="2749350" y="3421880"/>
              <a:ext cx="1852658" cy="1052046"/>
              <a:chOff x="3958371" y="2394740"/>
              <a:chExt cx="3025181" cy="1717873"/>
            </a:xfrm>
          </p:grpSpPr>
          <p:grpSp>
            <p:nvGrpSpPr>
              <p:cNvPr id="231" name="Group 231"/>
              <p:cNvGrpSpPr/>
              <p:nvPr/>
            </p:nvGrpSpPr>
            <p:grpSpPr>
              <a:xfrm>
                <a:off x="3958371" y="2394740"/>
                <a:ext cx="3025181" cy="1717873"/>
                <a:chOff x="3958371" y="2394740"/>
                <a:chExt cx="3025181" cy="1717873"/>
              </a:xfrm>
            </p:grpSpPr>
            <p:sp>
              <p:nvSpPr>
                <p:cNvPr id="232" name="Freeform 232"/>
                <p:cNvSpPr/>
                <p:nvPr/>
              </p:nvSpPr>
              <p:spPr>
                <a:xfrm>
                  <a:off x="5381922" y="3140663"/>
                  <a:ext cx="452593" cy="921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593" h="921007">
                      <a:moveTo>
                        <a:pt x="0" y="0"/>
                      </a:moveTo>
                      <a:lnTo>
                        <a:pt x="452594" y="0"/>
                      </a:lnTo>
                      <a:lnTo>
                        <a:pt x="452594" y="921008"/>
                      </a:lnTo>
                      <a:lnTo>
                        <a:pt x="0" y="921008"/>
                      </a:lnTo>
                      <a:close/>
                    </a:path>
                  </a:pathLst>
                </a:custGeom>
                <a:solidFill>
                  <a:srgbClr val="495057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33" name="Freeform 233"/>
                <p:cNvSpPr/>
                <p:nvPr/>
              </p:nvSpPr>
              <p:spPr>
                <a:xfrm>
                  <a:off x="4232886" y="2394740"/>
                  <a:ext cx="2750666" cy="1527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666" h="1527670">
                      <a:moveTo>
                        <a:pt x="2704337" y="1527671"/>
                      </a:moveTo>
                      <a:lnTo>
                        <a:pt x="46330" y="1527671"/>
                      </a:lnTo>
                      <a:cubicBezTo>
                        <a:pt x="20746" y="1527671"/>
                        <a:pt x="0" y="1506930"/>
                        <a:pt x="0" y="1481341"/>
                      </a:cubicBezTo>
                      <a:lnTo>
                        <a:pt x="0" y="46330"/>
                      </a:lnTo>
                      <a:cubicBezTo>
                        <a:pt x="0" y="20746"/>
                        <a:pt x="20741" y="0"/>
                        <a:pt x="46330" y="0"/>
                      </a:cubicBezTo>
                      <a:lnTo>
                        <a:pt x="2704337" y="0"/>
                      </a:lnTo>
                      <a:cubicBezTo>
                        <a:pt x="2729921" y="0"/>
                        <a:pt x="2750667" y="20741"/>
                        <a:pt x="2750667" y="46330"/>
                      </a:cubicBezTo>
                      <a:lnTo>
                        <a:pt x="2750667" y="1481341"/>
                      </a:lnTo>
                      <a:cubicBezTo>
                        <a:pt x="2750663" y="1506930"/>
                        <a:pt x="2729921" y="1527671"/>
                        <a:pt x="2704337" y="1527671"/>
                      </a:cubicBezTo>
                      <a:close/>
                    </a:path>
                  </a:pathLst>
                </a:custGeom>
                <a:solidFill>
                  <a:srgbClr val="393F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34" name="Freeform 234"/>
                <p:cNvSpPr/>
                <p:nvPr/>
              </p:nvSpPr>
              <p:spPr>
                <a:xfrm>
                  <a:off x="4287651" y="2441203"/>
                  <a:ext cx="2639588" cy="1426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9588" h="1426613">
                      <a:moveTo>
                        <a:pt x="2639589" y="56968"/>
                      </a:moveTo>
                      <a:lnTo>
                        <a:pt x="2639589" y="1369645"/>
                      </a:lnTo>
                      <a:cubicBezTo>
                        <a:pt x="2639589" y="1401119"/>
                        <a:pt x="2614046" y="1426614"/>
                        <a:pt x="2582620" y="1426614"/>
                      </a:cubicBezTo>
                      <a:lnTo>
                        <a:pt x="56968" y="1426614"/>
                      </a:lnTo>
                      <a:cubicBezTo>
                        <a:pt x="25495" y="1426614"/>
                        <a:pt x="0" y="1401119"/>
                        <a:pt x="0" y="1369645"/>
                      </a:cubicBezTo>
                      <a:lnTo>
                        <a:pt x="0" y="56968"/>
                      </a:lnTo>
                      <a:cubicBezTo>
                        <a:pt x="0" y="25495"/>
                        <a:pt x="25495" y="0"/>
                        <a:pt x="56968" y="0"/>
                      </a:cubicBezTo>
                      <a:lnTo>
                        <a:pt x="2582620" y="0"/>
                      </a:lnTo>
                      <a:cubicBezTo>
                        <a:pt x="2614046" y="-4"/>
                        <a:pt x="2639589" y="25490"/>
                        <a:pt x="2639589" y="56968"/>
                      </a:cubicBezTo>
                      <a:close/>
                    </a:path>
                  </a:pathLst>
                </a:custGeom>
                <a:solidFill>
                  <a:srgbClr val="7B93F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35" name="Freeform 235"/>
                <p:cNvSpPr/>
                <p:nvPr/>
              </p:nvSpPr>
              <p:spPr>
                <a:xfrm>
                  <a:off x="5092326" y="4061671"/>
                  <a:ext cx="1031781" cy="50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781" h="50942">
                      <a:moveTo>
                        <a:pt x="1008786" y="50942"/>
                      </a:moveTo>
                      <a:lnTo>
                        <a:pt x="22996" y="50942"/>
                      </a:lnTo>
                      <a:cubicBezTo>
                        <a:pt x="10295" y="50942"/>
                        <a:pt x="0" y="40647"/>
                        <a:pt x="0" y="27946"/>
                      </a:cubicBezTo>
                      <a:lnTo>
                        <a:pt x="0" y="22996"/>
                      </a:lnTo>
                      <a:cubicBezTo>
                        <a:pt x="0" y="10296"/>
                        <a:pt x="10295" y="0"/>
                        <a:pt x="22996" y="0"/>
                      </a:cubicBezTo>
                      <a:lnTo>
                        <a:pt x="1008786" y="0"/>
                      </a:lnTo>
                      <a:cubicBezTo>
                        <a:pt x="1021486" y="0"/>
                        <a:pt x="1031782" y="10296"/>
                        <a:pt x="1031782" y="22996"/>
                      </a:cubicBezTo>
                      <a:lnTo>
                        <a:pt x="1031782" y="27946"/>
                      </a:lnTo>
                      <a:cubicBezTo>
                        <a:pt x="1031786" y="40647"/>
                        <a:pt x="1021491" y="50942"/>
                        <a:pt x="1008786" y="50942"/>
                      </a:cubicBezTo>
                      <a:close/>
                    </a:path>
                  </a:pathLst>
                </a:custGeom>
                <a:solidFill>
                  <a:srgbClr val="393F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36" name="Freeform 236"/>
                <p:cNvSpPr/>
                <p:nvPr/>
              </p:nvSpPr>
              <p:spPr>
                <a:xfrm>
                  <a:off x="4828842" y="3090021"/>
                  <a:ext cx="284926" cy="542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26" h="542793">
                      <a:moveTo>
                        <a:pt x="0" y="0"/>
                      </a:moveTo>
                      <a:cubicBezTo>
                        <a:pt x="0" y="0"/>
                        <a:pt x="31650" y="319664"/>
                        <a:pt x="284847" y="542794"/>
                      </a:cubicBezTo>
                      <a:cubicBezTo>
                        <a:pt x="284851" y="542794"/>
                        <a:pt x="297509" y="180404"/>
                        <a:pt x="0" y="0"/>
                      </a:cubicBezTo>
                      <a:close/>
                    </a:path>
                  </a:pathLst>
                </a:custGeom>
                <a:solidFill>
                  <a:srgbClr val="FFB8D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92500"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37" name="Freeform 237"/>
                <p:cNvSpPr/>
                <p:nvPr/>
              </p:nvSpPr>
              <p:spPr>
                <a:xfrm>
                  <a:off x="3958371" y="2963741"/>
                  <a:ext cx="1182688" cy="597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2688" h="597844">
                      <a:moveTo>
                        <a:pt x="971751" y="126280"/>
                      </a:moveTo>
                      <a:cubicBezTo>
                        <a:pt x="971751" y="126280"/>
                        <a:pt x="550807" y="312432"/>
                        <a:pt x="155186" y="37370"/>
                      </a:cubicBezTo>
                      <a:cubicBezTo>
                        <a:pt x="155186" y="37370"/>
                        <a:pt x="184855" y="12737"/>
                        <a:pt x="169429" y="2056"/>
                      </a:cubicBezTo>
                      <a:cubicBezTo>
                        <a:pt x="153998" y="-8626"/>
                        <a:pt x="125517" y="25793"/>
                        <a:pt x="125517" y="25793"/>
                      </a:cubicBezTo>
                      <a:cubicBezTo>
                        <a:pt x="125517" y="25793"/>
                        <a:pt x="28193" y="11550"/>
                        <a:pt x="3268" y="44781"/>
                      </a:cubicBezTo>
                      <a:cubicBezTo>
                        <a:pt x="-21656" y="78012"/>
                        <a:pt x="104154" y="93923"/>
                        <a:pt x="104154" y="93923"/>
                      </a:cubicBezTo>
                      <a:cubicBezTo>
                        <a:pt x="104154" y="93923"/>
                        <a:pt x="407839" y="754443"/>
                        <a:pt x="1177478" y="563045"/>
                      </a:cubicBezTo>
                      <a:cubicBezTo>
                        <a:pt x="1177474" y="563049"/>
                        <a:pt x="1234442" y="347828"/>
                        <a:pt x="971751" y="126280"/>
                      </a:cubicBezTo>
                      <a:close/>
                    </a:path>
                  </a:pathLst>
                </a:custGeom>
                <a:solidFill>
                  <a:srgbClr val="FFA8A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38" name="Freeform 238"/>
                <p:cNvSpPr/>
                <p:nvPr/>
              </p:nvSpPr>
              <p:spPr>
                <a:xfrm>
                  <a:off x="5499820" y="3504635"/>
                  <a:ext cx="860001" cy="363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001" h="363182">
                      <a:moveTo>
                        <a:pt x="860002" y="363183"/>
                      </a:moveTo>
                      <a:lnTo>
                        <a:pt x="14051" y="363183"/>
                      </a:lnTo>
                      <a:lnTo>
                        <a:pt x="0" y="227878"/>
                      </a:lnTo>
                      <a:lnTo>
                        <a:pt x="624292" y="0"/>
                      </a:lnTo>
                      <a:cubicBezTo>
                        <a:pt x="746442" y="109569"/>
                        <a:pt x="820740" y="261680"/>
                        <a:pt x="860002" y="363183"/>
                      </a:cubicBezTo>
                      <a:close/>
                    </a:path>
                  </a:pathLst>
                </a:custGeom>
                <a:solidFill>
                  <a:srgbClr val="393F44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5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39" name="Freeform 239"/>
                <p:cNvSpPr/>
                <p:nvPr/>
              </p:nvSpPr>
              <p:spPr>
                <a:xfrm>
                  <a:off x="5499820" y="3504635"/>
                  <a:ext cx="860001" cy="363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001" h="363182">
                      <a:moveTo>
                        <a:pt x="624292" y="0"/>
                      </a:moveTo>
                      <a:lnTo>
                        <a:pt x="0" y="227878"/>
                      </a:lnTo>
                      <a:lnTo>
                        <a:pt x="1059" y="238071"/>
                      </a:lnTo>
                      <a:lnTo>
                        <a:pt x="25700" y="273351"/>
                      </a:lnTo>
                      <a:cubicBezTo>
                        <a:pt x="25700" y="273351"/>
                        <a:pt x="260591" y="322575"/>
                        <a:pt x="418840" y="265606"/>
                      </a:cubicBezTo>
                      <a:cubicBezTo>
                        <a:pt x="418840" y="265606"/>
                        <a:pt x="442577" y="321499"/>
                        <a:pt x="445740" y="363183"/>
                      </a:cubicBezTo>
                      <a:lnTo>
                        <a:pt x="860002" y="363183"/>
                      </a:lnTo>
                      <a:cubicBezTo>
                        <a:pt x="820740" y="261680"/>
                        <a:pt x="746442" y="109569"/>
                        <a:pt x="624292" y="0"/>
                      </a:cubicBezTo>
                      <a:close/>
                    </a:path>
                  </a:pathLst>
                </a:custGeom>
                <a:solidFill>
                  <a:srgbClr val="21252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5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40" name="Freeform 240"/>
                <p:cNvSpPr/>
                <p:nvPr/>
              </p:nvSpPr>
              <p:spPr>
                <a:xfrm>
                  <a:off x="4062520" y="3057665"/>
                  <a:ext cx="1078537" cy="503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537" h="503920">
                      <a:moveTo>
                        <a:pt x="867601" y="32357"/>
                      </a:moveTo>
                      <a:cubicBezTo>
                        <a:pt x="867601" y="32357"/>
                        <a:pt x="839123" y="44928"/>
                        <a:pt x="790106" y="58709"/>
                      </a:cubicBezTo>
                      <a:lnTo>
                        <a:pt x="790106" y="58709"/>
                      </a:lnTo>
                      <a:cubicBezTo>
                        <a:pt x="790106" y="58709"/>
                        <a:pt x="851258" y="203010"/>
                        <a:pt x="859166" y="324863"/>
                      </a:cubicBezTo>
                      <a:cubicBezTo>
                        <a:pt x="859166" y="324863"/>
                        <a:pt x="398120" y="407035"/>
                        <a:pt x="0" y="0"/>
                      </a:cubicBezTo>
                      <a:cubicBezTo>
                        <a:pt x="0" y="0"/>
                        <a:pt x="303685" y="660520"/>
                        <a:pt x="1073324" y="469121"/>
                      </a:cubicBezTo>
                      <a:cubicBezTo>
                        <a:pt x="1073324" y="469126"/>
                        <a:pt x="1130293" y="253905"/>
                        <a:pt x="867601" y="32357"/>
                      </a:cubicBezTo>
                      <a:close/>
                    </a:path>
                  </a:pathLst>
                </a:custGeom>
                <a:solidFill>
                  <a:srgbClr val="FF8787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9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41" name="Freeform 241"/>
                <p:cNvSpPr/>
                <p:nvPr/>
              </p:nvSpPr>
              <p:spPr>
                <a:xfrm>
                  <a:off x="4828842" y="2741875"/>
                  <a:ext cx="573184" cy="890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184" h="890940">
                      <a:moveTo>
                        <a:pt x="462088" y="0"/>
                      </a:moveTo>
                      <a:cubicBezTo>
                        <a:pt x="265859" y="82287"/>
                        <a:pt x="158249" y="259528"/>
                        <a:pt x="0" y="348146"/>
                      </a:cubicBezTo>
                      <a:cubicBezTo>
                        <a:pt x="0" y="348146"/>
                        <a:pt x="231042" y="585519"/>
                        <a:pt x="284847" y="890940"/>
                      </a:cubicBezTo>
                      <a:cubicBezTo>
                        <a:pt x="284847" y="890940"/>
                        <a:pt x="476327" y="803903"/>
                        <a:pt x="553081" y="696293"/>
                      </a:cubicBezTo>
                      <a:cubicBezTo>
                        <a:pt x="629830" y="588687"/>
                        <a:pt x="462088" y="0"/>
                        <a:pt x="462088" y="0"/>
                      </a:cubicBezTo>
                      <a:close/>
                    </a:path>
                  </a:pathLst>
                </a:custGeom>
                <a:solidFill>
                  <a:srgbClr val="FDECF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42" name="Freeform 242"/>
                <p:cNvSpPr/>
                <p:nvPr/>
              </p:nvSpPr>
              <p:spPr>
                <a:xfrm>
                  <a:off x="5016082" y="3077908"/>
                  <a:ext cx="385943" cy="554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943" h="554906">
                      <a:moveTo>
                        <a:pt x="97607" y="554907"/>
                      </a:moveTo>
                      <a:cubicBezTo>
                        <a:pt x="97607" y="554907"/>
                        <a:pt x="289086" y="467870"/>
                        <a:pt x="365840" y="360259"/>
                      </a:cubicBezTo>
                      <a:cubicBezTo>
                        <a:pt x="386243" y="331653"/>
                        <a:pt x="389368" y="269052"/>
                        <a:pt x="382960" y="192551"/>
                      </a:cubicBezTo>
                      <a:lnTo>
                        <a:pt x="245191" y="0"/>
                      </a:lnTo>
                      <a:cubicBezTo>
                        <a:pt x="245191" y="0"/>
                        <a:pt x="200871" y="167018"/>
                        <a:pt x="0" y="278769"/>
                      </a:cubicBezTo>
                      <a:cubicBezTo>
                        <a:pt x="42134" y="359115"/>
                        <a:pt x="79694" y="453232"/>
                        <a:pt x="97607" y="554907"/>
                      </a:cubicBezTo>
                      <a:close/>
                    </a:path>
                  </a:pathLst>
                </a:custGeom>
                <a:solidFill>
                  <a:srgbClr val="FDD2E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43" name="Freeform 243"/>
                <p:cNvSpPr/>
                <p:nvPr/>
              </p:nvSpPr>
              <p:spPr>
                <a:xfrm>
                  <a:off x="5261204" y="2741875"/>
                  <a:ext cx="922251" cy="1037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251" h="1037817">
                      <a:moveTo>
                        <a:pt x="29725" y="0"/>
                      </a:moveTo>
                      <a:cubicBezTo>
                        <a:pt x="29725" y="0"/>
                        <a:pt x="-110945" y="643962"/>
                        <a:pt x="219739" y="1030933"/>
                      </a:cubicBezTo>
                      <a:cubicBezTo>
                        <a:pt x="223687" y="1035554"/>
                        <a:pt x="229572" y="1038053"/>
                        <a:pt x="235641" y="1037800"/>
                      </a:cubicBezTo>
                      <a:cubicBezTo>
                        <a:pt x="300544" y="1035095"/>
                        <a:pt x="677104" y="1009875"/>
                        <a:pt x="922251" y="784915"/>
                      </a:cubicBezTo>
                      <a:cubicBezTo>
                        <a:pt x="922251" y="784915"/>
                        <a:pt x="561443" y="98112"/>
                        <a:pt x="29725" y="0"/>
                      </a:cubicBezTo>
                      <a:close/>
                    </a:path>
                  </a:pathLst>
                </a:custGeom>
                <a:solidFill>
                  <a:srgbClr val="FDECF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44" name="Freeform 244"/>
                <p:cNvSpPr/>
                <p:nvPr/>
              </p:nvSpPr>
              <p:spPr>
                <a:xfrm>
                  <a:off x="5525516" y="2947894"/>
                  <a:ext cx="657935" cy="749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935" h="749810">
                      <a:moveTo>
                        <a:pt x="184240" y="0"/>
                      </a:moveTo>
                      <a:lnTo>
                        <a:pt x="0" y="130015"/>
                      </a:lnTo>
                      <a:cubicBezTo>
                        <a:pt x="0" y="130015"/>
                        <a:pt x="283471" y="489494"/>
                        <a:pt x="369801" y="749811"/>
                      </a:cubicBezTo>
                      <a:cubicBezTo>
                        <a:pt x="469254" y="712396"/>
                        <a:pt x="571717" y="658012"/>
                        <a:pt x="657935" y="578897"/>
                      </a:cubicBezTo>
                      <a:cubicBezTo>
                        <a:pt x="657939" y="578897"/>
                        <a:pt x="477673" y="235838"/>
                        <a:pt x="184240" y="0"/>
                      </a:cubicBezTo>
                      <a:close/>
                    </a:path>
                  </a:pathLst>
                </a:custGeom>
                <a:solidFill>
                  <a:srgbClr val="FDD2E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45" name="Freeform 245"/>
                <p:cNvSpPr/>
                <p:nvPr/>
              </p:nvSpPr>
              <p:spPr>
                <a:xfrm>
                  <a:off x="5873285" y="3001111"/>
                  <a:ext cx="522223" cy="395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223" h="395912">
                      <a:moveTo>
                        <a:pt x="0" y="395913"/>
                      </a:moveTo>
                      <a:cubicBezTo>
                        <a:pt x="0" y="395913"/>
                        <a:pt x="344983" y="313621"/>
                        <a:pt x="522224" y="292"/>
                      </a:cubicBezTo>
                      <a:cubicBezTo>
                        <a:pt x="522224" y="292"/>
                        <a:pt x="88618" y="-25027"/>
                        <a:pt x="0" y="395913"/>
                      </a:cubicBezTo>
                      <a:close/>
                    </a:path>
                  </a:pathLst>
                </a:custGeom>
                <a:solidFill>
                  <a:srgbClr val="FFB8D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46" name="Freeform 246"/>
                <p:cNvSpPr/>
                <p:nvPr/>
              </p:nvSpPr>
              <p:spPr>
                <a:xfrm>
                  <a:off x="5873285" y="2960255"/>
                  <a:ext cx="523103" cy="1008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103" h="1008062">
                      <a:moveTo>
                        <a:pt x="0" y="313333"/>
                      </a:moveTo>
                      <a:cubicBezTo>
                        <a:pt x="0" y="313333"/>
                        <a:pt x="265859" y="538049"/>
                        <a:pt x="212054" y="870370"/>
                      </a:cubicBezTo>
                      <a:cubicBezTo>
                        <a:pt x="212054" y="870370"/>
                        <a:pt x="193404" y="934998"/>
                        <a:pt x="268504" y="991971"/>
                      </a:cubicBezTo>
                      <a:cubicBezTo>
                        <a:pt x="343603" y="1048940"/>
                        <a:pt x="351314" y="940000"/>
                        <a:pt x="310170" y="892526"/>
                      </a:cubicBezTo>
                      <a:cubicBezTo>
                        <a:pt x="310170" y="892526"/>
                        <a:pt x="731114" y="423816"/>
                        <a:pt x="389295" y="0"/>
                      </a:cubicBezTo>
                      <a:cubicBezTo>
                        <a:pt x="389295" y="4"/>
                        <a:pt x="82292" y="25323"/>
                        <a:pt x="0" y="313333"/>
                      </a:cubicBezTo>
                      <a:close/>
                    </a:path>
                  </a:pathLst>
                </a:custGeom>
                <a:solidFill>
                  <a:srgbClr val="FFA8A8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47" name="Freeform 247"/>
                <p:cNvSpPr/>
                <p:nvPr/>
              </p:nvSpPr>
              <p:spPr>
                <a:xfrm>
                  <a:off x="5873285" y="2960259"/>
                  <a:ext cx="523101" cy="892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101" h="892521">
                      <a:moveTo>
                        <a:pt x="389295" y="0"/>
                      </a:moveTo>
                      <a:cubicBezTo>
                        <a:pt x="389295" y="0"/>
                        <a:pt x="82292" y="25319"/>
                        <a:pt x="0" y="313333"/>
                      </a:cubicBezTo>
                      <a:cubicBezTo>
                        <a:pt x="0" y="313333"/>
                        <a:pt x="17887" y="328468"/>
                        <a:pt x="43420" y="356633"/>
                      </a:cubicBezTo>
                      <a:cubicBezTo>
                        <a:pt x="43420" y="356633"/>
                        <a:pt x="215740" y="214904"/>
                        <a:pt x="310166" y="198316"/>
                      </a:cubicBezTo>
                      <a:cubicBezTo>
                        <a:pt x="310166" y="198316"/>
                        <a:pt x="453112" y="585772"/>
                        <a:pt x="310166" y="892522"/>
                      </a:cubicBezTo>
                      <a:cubicBezTo>
                        <a:pt x="310170" y="892522"/>
                        <a:pt x="731110" y="423812"/>
                        <a:pt x="389295" y="0"/>
                      </a:cubicBezTo>
                      <a:close/>
                    </a:path>
                  </a:pathLst>
                </a:custGeom>
                <a:solidFill>
                  <a:srgbClr val="FF8787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48" name="Freeform 248"/>
                <p:cNvSpPr/>
                <p:nvPr/>
              </p:nvSpPr>
              <p:spPr>
                <a:xfrm>
                  <a:off x="5290929" y="2698772"/>
                  <a:ext cx="1104579" cy="698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79" h="698252">
                      <a:moveTo>
                        <a:pt x="0" y="43103"/>
                      </a:moveTo>
                      <a:cubicBezTo>
                        <a:pt x="0" y="43103"/>
                        <a:pt x="516536" y="-156289"/>
                        <a:pt x="1104580" y="302631"/>
                      </a:cubicBezTo>
                      <a:cubicBezTo>
                        <a:pt x="1104580" y="302631"/>
                        <a:pt x="746437" y="343737"/>
                        <a:pt x="582356" y="698252"/>
                      </a:cubicBezTo>
                      <a:cubicBezTo>
                        <a:pt x="582356" y="698252"/>
                        <a:pt x="496900" y="517848"/>
                        <a:pt x="281684" y="407074"/>
                      </a:cubicBezTo>
                      <a:cubicBezTo>
                        <a:pt x="66463" y="296301"/>
                        <a:pt x="0" y="43103"/>
                        <a:pt x="0" y="43103"/>
                      </a:cubicBezTo>
                      <a:close/>
                    </a:path>
                  </a:pathLst>
                </a:custGeom>
                <a:solidFill>
                  <a:srgbClr val="FDECF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249" name="Group 249"/>
                <p:cNvGrpSpPr/>
                <p:nvPr/>
              </p:nvGrpSpPr>
              <p:grpSpPr>
                <a:xfrm>
                  <a:off x="5049498" y="2463635"/>
                  <a:ext cx="324119" cy="440873"/>
                  <a:chOff x="5049498" y="2463635"/>
                  <a:chExt cx="324119" cy="440873"/>
                </a:xfrm>
              </p:grpSpPr>
              <p:sp>
                <p:nvSpPr>
                  <p:cNvPr id="250" name="Freeform 250"/>
                  <p:cNvSpPr/>
                  <p:nvPr/>
                </p:nvSpPr>
                <p:spPr>
                  <a:xfrm>
                    <a:off x="5242462" y="2706964"/>
                    <a:ext cx="103974" cy="1975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974" h="197544">
                        <a:moveTo>
                          <a:pt x="4397" y="0"/>
                        </a:moveTo>
                        <a:cubicBezTo>
                          <a:pt x="4397" y="0"/>
                          <a:pt x="-14248" y="133071"/>
                          <a:pt x="25253" y="197544"/>
                        </a:cubicBezTo>
                        <a:cubicBezTo>
                          <a:pt x="76474" y="156512"/>
                          <a:pt x="108192" y="77782"/>
                          <a:pt x="103520" y="65275"/>
                        </a:cubicBezTo>
                        <a:cubicBezTo>
                          <a:pt x="94553" y="41298"/>
                          <a:pt x="77992" y="12314"/>
                          <a:pt x="77992" y="12314"/>
                        </a:cubicBezTo>
                        <a:lnTo>
                          <a:pt x="4397" y="0"/>
                        </a:lnTo>
                        <a:close/>
                      </a:path>
                    </a:pathLst>
                  </a:custGeom>
                  <a:solidFill>
                    <a:srgbClr val="FFA8A8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51" name="Freeform 251"/>
                  <p:cNvSpPr/>
                  <p:nvPr/>
                </p:nvSpPr>
                <p:spPr>
                  <a:xfrm>
                    <a:off x="5242496" y="2742951"/>
                    <a:ext cx="51091" cy="1615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1" h="161557">
                        <a:moveTo>
                          <a:pt x="43419" y="0"/>
                        </a:moveTo>
                        <a:cubicBezTo>
                          <a:pt x="38502" y="3840"/>
                          <a:pt x="20577" y="10433"/>
                          <a:pt x="282" y="17552"/>
                        </a:cubicBezTo>
                        <a:cubicBezTo>
                          <a:pt x="-1107" y="61919"/>
                          <a:pt x="1945" y="123572"/>
                          <a:pt x="25219" y="161557"/>
                        </a:cubicBezTo>
                        <a:cubicBezTo>
                          <a:pt x="42506" y="113581"/>
                          <a:pt x="62300" y="41624"/>
                          <a:pt x="43419" y="0"/>
                        </a:cubicBezTo>
                        <a:close/>
                      </a:path>
                    </a:pathLst>
                  </a:custGeom>
                  <a:solidFill>
                    <a:srgbClr val="FF8787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grpSp>
                <p:nvGrpSpPr>
                  <p:cNvPr id="252" name="Group 252"/>
                  <p:cNvGrpSpPr/>
                  <p:nvPr/>
                </p:nvGrpSpPr>
                <p:grpSpPr>
                  <a:xfrm>
                    <a:off x="5049498" y="2463635"/>
                    <a:ext cx="324119" cy="374511"/>
                    <a:chOff x="5049498" y="2463635"/>
                    <a:chExt cx="324119" cy="374511"/>
                  </a:xfrm>
                </p:grpSpPr>
                <p:sp>
                  <p:nvSpPr>
                    <p:cNvPr id="253" name="Freeform 253"/>
                    <p:cNvSpPr/>
                    <p:nvPr/>
                  </p:nvSpPr>
                  <p:spPr>
                    <a:xfrm>
                      <a:off x="5049498" y="2463635"/>
                      <a:ext cx="324119" cy="288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119" h="288085">
                          <a:moveTo>
                            <a:pt x="152320" y="288086"/>
                          </a:moveTo>
                          <a:cubicBezTo>
                            <a:pt x="87928" y="263311"/>
                            <a:pt x="-32155" y="55655"/>
                            <a:pt x="8058" y="16861"/>
                          </a:cubicBezTo>
                          <a:cubicBezTo>
                            <a:pt x="45061" y="-18831"/>
                            <a:pt x="114974" y="8644"/>
                            <a:pt x="166911" y="39256"/>
                          </a:cubicBezTo>
                          <a:cubicBezTo>
                            <a:pt x="348288" y="-38154"/>
                            <a:pt x="365994" y="212382"/>
                            <a:pt x="254560" y="284730"/>
                          </a:cubicBezTo>
                          <a:cubicBezTo>
                            <a:pt x="238680" y="287023"/>
                            <a:pt x="152320" y="288086"/>
                            <a:pt x="152320" y="288086"/>
                          </a:cubicBezTo>
                          <a:close/>
                        </a:path>
                      </a:pathLst>
                    </a:custGeom>
                    <a:solidFill>
                      <a:srgbClr val="212529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325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54" name="Freeform 254"/>
                    <p:cNvSpPr/>
                    <p:nvPr/>
                  </p:nvSpPr>
                  <p:spPr>
                    <a:xfrm>
                      <a:off x="5174570" y="2610620"/>
                      <a:ext cx="144171" cy="227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4171" h="227525">
                          <a:moveTo>
                            <a:pt x="106557" y="78079"/>
                          </a:moveTo>
                          <a:cubicBezTo>
                            <a:pt x="105910" y="79288"/>
                            <a:pt x="104259" y="78915"/>
                            <a:pt x="104045" y="77557"/>
                          </a:cubicBezTo>
                          <a:cubicBezTo>
                            <a:pt x="97208" y="33468"/>
                            <a:pt x="62730" y="-8439"/>
                            <a:pt x="24557" y="1467"/>
                          </a:cubicBezTo>
                          <a:cubicBezTo>
                            <a:pt x="-40033" y="18235"/>
                            <a:pt x="39134" y="231536"/>
                            <a:pt x="75289" y="227468"/>
                          </a:cubicBezTo>
                          <a:cubicBezTo>
                            <a:pt x="116784" y="222800"/>
                            <a:pt x="163397" y="71633"/>
                            <a:pt x="135939" y="59194"/>
                          </a:cubicBezTo>
                          <a:cubicBezTo>
                            <a:pt x="122005" y="52881"/>
                            <a:pt x="110856" y="70047"/>
                            <a:pt x="106557" y="78079"/>
                          </a:cubicBezTo>
                          <a:close/>
                        </a:path>
                      </a:pathLst>
                    </a:custGeom>
                    <a:solidFill>
                      <a:srgbClr val="FFA8A8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55" name="Freeform 255"/>
                    <p:cNvSpPr/>
                    <p:nvPr/>
                  </p:nvSpPr>
                  <p:spPr>
                    <a:xfrm>
                      <a:off x="5221218" y="2674295"/>
                      <a:ext cx="28970" cy="124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70" h="12489">
                          <a:moveTo>
                            <a:pt x="28971" y="4354"/>
                          </a:moveTo>
                          <a:cubicBezTo>
                            <a:pt x="22863" y="-3858"/>
                            <a:pt x="5315" y="-69"/>
                            <a:pt x="0" y="12489"/>
                          </a:cubicBezTo>
                          <a:cubicBezTo>
                            <a:pt x="8714" y="5936"/>
                            <a:pt x="23206" y="2785"/>
                            <a:pt x="28971" y="4354"/>
                          </a:cubicBezTo>
                          <a:close/>
                        </a:path>
                      </a:pathLst>
                    </a:custGeom>
                    <a:solidFill>
                      <a:srgbClr val="212529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56" name="Freeform 256"/>
                    <p:cNvSpPr/>
                    <p:nvPr/>
                  </p:nvSpPr>
                  <p:spPr>
                    <a:xfrm>
                      <a:off x="5213490" y="2737576"/>
                      <a:ext cx="61158" cy="69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1158" h="69557">
                          <a:moveTo>
                            <a:pt x="0" y="41559"/>
                          </a:moveTo>
                          <a:cubicBezTo>
                            <a:pt x="1916" y="50706"/>
                            <a:pt x="13013" y="65134"/>
                            <a:pt x="16609" y="69557"/>
                          </a:cubicBezTo>
                          <a:cubicBezTo>
                            <a:pt x="28246" y="68374"/>
                            <a:pt x="69056" y="40938"/>
                            <a:pt x="59806" y="0"/>
                          </a:cubicBezTo>
                          <a:cubicBezTo>
                            <a:pt x="52549" y="12756"/>
                            <a:pt x="12593" y="47016"/>
                            <a:pt x="0" y="4155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2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</p:grpSp>
            <p:sp>
              <p:nvSpPr>
                <p:cNvPr id="257" name="Freeform 257"/>
                <p:cNvSpPr/>
                <p:nvPr/>
              </p:nvSpPr>
              <p:spPr>
                <a:xfrm>
                  <a:off x="5373663" y="2698771"/>
                  <a:ext cx="1021842" cy="39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842" h="392317">
                      <a:moveTo>
                        <a:pt x="0" y="20597"/>
                      </a:moveTo>
                      <a:cubicBezTo>
                        <a:pt x="2062" y="20605"/>
                        <a:pt x="507621" y="23430"/>
                        <a:pt x="776441" y="392317"/>
                      </a:cubicBezTo>
                      <a:cubicBezTo>
                        <a:pt x="906319" y="315919"/>
                        <a:pt x="1021842" y="302632"/>
                        <a:pt x="1021842" y="302632"/>
                      </a:cubicBezTo>
                      <a:cubicBezTo>
                        <a:pt x="574546" y="-46449"/>
                        <a:pt x="168689" y="-14632"/>
                        <a:pt x="0" y="20597"/>
                      </a:cubicBezTo>
                      <a:close/>
                    </a:path>
                  </a:pathLst>
                </a:custGeom>
                <a:solidFill>
                  <a:srgbClr val="FDD2E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258" name="Group 258"/>
              <p:cNvGrpSpPr/>
              <p:nvPr/>
            </p:nvGrpSpPr>
            <p:grpSpPr>
              <a:xfrm>
                <a:off x="6134399" y="2508566"/>
                <a:ext cx="640618" cy="264303"/>
                <a:chOff x="6134399" y="2508566"/>
                <a:chExt cx="640618" cy="264303"/>
              </a:xfrm>
              <a:solidFill>
                <a:srgbClr val="DBE4FF"/>
              </a:solidFill>
            </p:grpSpPr>
            <p:sp>
              <p:nvSpPr>
                <p:cNvPr id="259" name="Freeform 259"/>
                <p:cNvSpPr/>
                <p:nvPr/>
              </p:nvSpPr>
              <p:spPr>
                <a:xfrm>
                  <a:off x="6134399" y="2510645"/>
                  <a:ext cx="253403" cy="262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403" h="262224">
                      <a:moveTo>
                        <a:pt x="146165" y="0"/>
                      </a:moveTo>
                      <a:cubicBezTo>
                        <a:pt x="150148" y="-17"/>
                        <a:pt x="153144" y="1033"/>
                        <a:pt x="155150" y="3138"/>
                      </a:cubicBezTo>
                      <a:cubicBezTo>
                        <a:pt x="157147" y="5251"/>
                        <a:pt x="158908" y="8418"/>
                        <a:pt x="160422" y="12644"/>
                      </a:cubicBezTo>
                      <a:lnTo>
                        <a:pt x="253018" y="248461"/>
                      </a:lnTo>
                      <a:cubicBezTo>
                        <a:pt x="253261" y="249207"/>
                        <a:pt x="253399" y="250086"/>
                        <a:pt x="253403" y="251076"/>
                      </a:cubicBezTo>
                      <a:cubicBezTo>
                        <a:pt x="253416" y="253823"/>
                        <a:pt x="252426" y="256189"/>
                        <a:pt x="250441" y="258187"/>
                      </a:cubicBezTo>
                      <a:cubicBezTo>
                        <a:pt x="248452" y="260193"/>
                        <a:pt x="246091" y="261196"/>
                        <a:pt x="243356" y="261208"/>
                      </a:cubicBezTo>
                      <a:lnTo>
                        <a:pt x="216447" y="261324"/>
                      </a:lnTo>
                      <a:cubicBezTo>
                        <a:pt x="211458" y="261346"/>
                        <a:pt x="207969" y="260304"/>
                        <a:pt x="205967" y="258195"/>
                      </a:cubicBezTo>
                      <a:cubicBezTo>
                        <a:pt x="203961" y="256091"/>
                        <a:pt x="202585" y="254042"/>
                        <a:pt x="201831" y="252044"/>
                      </a:cubicBezTo>
                      <a:lnTo>
                        <a:pt x="185582" y="210626"/>
                      </a:lnTo>
                      <a:lnTo>
                        <a:pt x="67470" y="211141"/>
                      </a:lnTo>
                      <a:lnTo>
                        <a:pt x="51581" y="252700"/>
                      </a:lnTo>
                      <a:cubicBezTo>
                        <a:pt x="50843" y="254702"/>
                        <a:pt x="49480" y="256764"/>
                        <a:pt x="47496" y="258885"/>
                      </a:cubicBezTo>
                      <a:cubicBezTo>
                        <a:pt x="45507" y="261011"/>
                        <a:pt x="42026" y="262083"/>
                        <a:pt x="37042" y="262109"/>
                      </a:cubicBezTo>
                      <a:lnTo>
                        <a:pt x="10133" y="262224"/>
                      </a:lnTo>
                      <a:cubicBezTo>
                        <a:pt x="7390" y="262237"/>
                        <a:pt x="5019" y="261251"/>
                        <a:pt x="3022" y="259263"/>
                      </a:cubicBezTo>
                      <a:cubicBezTo>
                        <a:pt x="1016" y="257282"/>
                        <a:pt x="13" y="254921"/>
                        <a:pt x="0" y="252177"/>
                      </a:cubicBezTo>
                      <a:cubicBezTo>
                        <a:pt x="-4" y="251183"/>
                        <a:pt x="112" y="250304"/>
                        <a:pt x="360" y="249558"/>
                      </a:cubicBezTo>
                      <a:lnTo>
                        <a:pt x="90907" y="12945"/>
                      </a:lnTo>
                      <a:cubicBezTo>
                        <a:pt x="92386" y="8706"/>
                        <a:pt x="94113" y="5521"/>
                        <a:pt x="96098" y="3390"/>
                      </a:cubicBezTo>
                      <a:cubicBezTo>
                        <a:pt x="98082" y="1269"/>
                        <a:pt x="101066" y="193"/>
                        <a:pt x="105056" y="176"/>
                      </a:cubicBezTo>
                      <a:lnTo>
                        <a:pt x="146165" y="0"/>
                      </a:lnTo>
                      <a:close/>
                      <a:moveTo>
                        <a:pt x="167438" y="163992"/>
                      </a:moveTo>
                      <a:lnTo>
                        <a:pt x="125862" y="57650"/>
                      </a:lnTo>
                      <a:lnTo>
                        <a:pt x="85207" y="164352"/>
                      </a:lnTo>
                      <a:lnTo>
                        <a:pt x="167438" y="163992"/>
                      </a:ln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60" name="Freeform 260"/>
                <p:cNvSpPr/>
                <p:nvPr/>
              </p:nvSpPr>
              <p:spPr>
                <a:xfrm>
                  <a:off x="6407866" y="2636639"/>
                  <a:ext cx="134284" cy="45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84" h="45344">
                      <a:moveTo>
                        <a:pt x="10240" y="45345"/>
                      </a:moveTo>
                      <a:cubicBezTo>
                        <a:pt x="7496" y="45357"/>
                        <a:pt x="5126" y="44372"/>
                        <a:pt x="3125" y="42383"/>
                      </a:cubicBezTo>
                      <a:cubicBezTo>
                        <a:pt x="1119" y="40398"/>
                        <a:pt x="116" y="38041"/>
                        <a:pt x="107" y="35293"/>
                      </a:cubicBezTo>
                      <a:lnTo>
                        <a:pt x="0" y="10626"/>
                      </a:lnTo>
                      <a:cubicBezTo>
                        <a:pt x="-13" y="7887"/>
                        <a:pt x="969" y="5517"/>
                        <a:pt x="2957" y="3511"/>
                      </a:cubicBezTo>
                      <a:cubicBezTo>
                        <a:pt x="4942" y="1513"/>
                        <a:pt x="7304" y="502"/>
                        <a:pt x="10047" y="493"/>
                      </a:cubicBezTo>
                      <a:lnTo>
                        <a:pt x="124044" y="0"/>
                      </a:lnTo>
                      <a:cubicBezTo>
                        <a:pt x="126783" y="-13"/>
                        <a:pt x="129153" y="978"/>
                        <a:pt x="131159" y="2958"/>
                      </a:cubicBezTo>
                      <a:cubicBezTo>
                        <a:pt x="133156" y="4947"/>
                        <a:pt x="134168" y="7308"/>
                        <a:pt x="134177" y="10047"/>
                      </a:cubicBezTo>
                      <a:lnTo>
                        <a:pt x="134284" y="34714"/>
                      </a:lnTo>
                      <a:cubicBezTo>
                        <a:pt x="134297" y="37462"/>
                        <a:pt x="133307" y="39828"/>
                        <a:pt x="131326" y="41830"/>
                      </a:cubicBezTo>
                      <a:cubicBezTo>
                        <a:pt x="129337" y="43836"/>
                        <a:pt x="126976" y="44839"/>
                        <a:pt x="124237" y="44852"/>
                      </a:cubicBezTo>
                      <a:lnTo>
                        <a:pt x="10240" y="45345"/>
                      </a:ln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61" name="Freeform 261"/>
                <p:cNvSpPr/>
                <p:nvPr/>
              </p:nvSpPr>
              <p:spPr>
                <a:xfrm>
                  <a:off x="6567465" y="2508566"/>
                  <a:ext cx="207553" cy="26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53" h="262426">
                      <a:moveTo>
                        <a:pt x="197305" y="214891"/>
                      </a:moveTo>
                      <a:cubicBezTo>
                        <a:pt x="200043" y="214878"/>
                        <a:pt x="202414" y="215869"/>
                        <a:pt x="204420" y="217853"/>
                      </a:cubicBezTo>
                      <a:cubicBezTo>
                        <a:pt x="206417" y="219842"/>
                        <a:pt x="207429" y="222204"/>
                        <a:pt x="207438" y="224938"/>
                      </a:cubicBezTo>
                      <a:lnTo>
                        <a:pt x="207553" y="251479"/>
                      </a:lnTo>
                      <a:cubicBezTo>
                        <a:pt x="207566" y="254222"/>
                        <a:pt x="206576" y="256592"/>
                        <a:pt x="204595" y="258590"/>
                      </a:cubicBezTo>
                      <a:cubicBezTo>
                        <a:pt x="202607" y="260596"/>
                        <a:pt x="200245" y="261599"/>
                        <a:pt x="197506" y="261612"/>
                      </a:cubicBezTo>
                      <a:lnTo>
                        <a:pt x="10253" y="262426"/>
                      </a:lnTo>
                      <a:cubicBezTo>
                        <a:pt x="7509" y="262439"/>
                        <a:pt x="5139" y="261453"/>
                        <a:pt x="3137" y="259464"/>
                      </a:cubicBezTo>
                      <a:cubicBezTo>
                        <a:pt x="1131" y="257484"/>
                        <a:pt x="128" y="255122"/>
                        <a:pt x="116" y="252379"/>
                      </a:cubicBezTo>
                      <a:lnTo>
                        <a:pt x="0" y="225838"/>
                      </a:lnTo>
                      <a:cubicBezTo>
                        <a:pt x="-13" y="222354"/>
                        <a:pt x="656" y="219611"/>
                        <a:pt x="2019" y="217609"/>
                      </a:cubicBezTo>
                      <a:cubicBezTo>
                        <a:pt x="3378" y="215612"/>
                        <a:pt x="4556" y="213987"/>
                        <a:pt x="5551" y="212735"/>
                      </a:cubicBezTo>
                      <a:lnTo>
                        <a:pt x="137520" y="46961"/>
                      </a:lnTo>
                      <a:lnTo>
                        <a:pt x="13056" y="47500"/>
                      </a:lnTo>
                      <a:cubicBezTo>
                        <a:pt x="10313" y="47513"/>
                        <a:pt x="7942" y="46528"/>
                        <a:pt x="5941" y="44539"/>
                      </a:cubicBezTo>
                      <a:cubicBezTo>
                        <a:pt x="3935" y="42554"/>
                        <a:pt x="2932" y="40197"/>
                        <a:pt x="2923" y="37449"/>
                      </a:cubicBezTo>
                      <a:lnTo>
                        <a:pt x="2807" y="10913"/>
                      </a:lnTo>
                      <a:cubicBezTo>
                        <a:pt x="2795" y="8174"/>
                        <a:pt x="3776" y="5804"/>
                        <a:pt x="5765" y="3798"/>
                      </a:cubicBezTo>
                      <a:cubicBezTo>
                        <a:pt x="7750" y="1801"/>
                        <a:pt x="10111" y="789"/>
                        <a:pt x="12854" y="780"/>
                      </a:cubicBezTo>
                      <a:lnTo>
                        <a:pt x="192633" y="0"/>
                      </a:lnTo>
                      <a:cubicBezTo>
                        <a:pt x="195371" y="-13"/>
                        <a:pt x="197742" y="978"/>
                        <a:pt x="199748" y="2958"/>
                      </a:cubicBezTo>
                      <a:cubicBezTo>
                        <a:pt x="201750" y="4947"/>
                        <a:pt x="202757" y="7308"/>
                        <a:pt x="202770" y="10047"/>
                      </a:cubicBezTo>
                      <a:lnTo>
                        <a:pt x="202885" y="36583"/>
                      </a:lnTo>
                      <a:cubicBezTo>
                        <a:pt x="202907" y="41573"/>
                        <a:pt x="201300" y="45692"/>
                        <a:pt x="198081" y="48941"/>
                      </a:cubicBezTo>
                      <a:lnTo>
                        <a:pt x="65743" y="215466"/>
                      </a:lnTo>
                      <a:lnTo>
                        <a:pt x="197305" y="214891"/>
                      </a:lnTo>
                      <a:close/>
                    </a:path>
                  </a:pathLst>
                </a:custGeom>
                <a:solidFill>
                  <a:srgbClr val="DBE4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</p:grpSp>
        <p:grpSp>
          <p:nvGrpSpPr>
            <p:cNvPr id="262" name="Group 262"/>
            <p:cNvGrpSpPr/>
            <p:nvPr/>
          </p:nvGrpSpPr>
          <p:grpSpPr>
            <a:xfrm>
              <a:off x="4302427" y="3793227"/>
              <a:ext cx="714586" cy="680702"/>
              <a:chOff x="6494371" y="3001108"/>
              <a:chExt cx="1166839" cy="1111510"/>
            </a:xfrm>
          </p:grpSpPr>
          <p:grpSp>
            <p:nvGrpSpPr>
              <p:cNvPr id="263" name="Group 263"/>
              <p:cNvGrpSpPr/>
              <p:nvPr/>
            </p:nvGrpSpPr>
            <p:grpSpPr>
              <a:xfrm>
                <a:off x="6840453" y="3001108"/>
                <a:ext cx="820757" cy="1111510"/>
                <a:chOff x="6840453" y="3001108"/>
                <a:chExt cx="820757" cy="1111510"/>
              </a:xfrm>
            </p:grpSpPr>
            <p:sp>
              <p:nvSpPr>
                <p:cNvPr id="264" name="Freeform 264"/>
                <p:cNvSpPr/>
                <p:nvPr/>
              </p:nvSpPr>
              <p:spPr>
                <a:xfrm>
                  <a:off x="7096688" y="3001108"/>
                  <a:ext cx="521746" cy="10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746" h="1078094">
                      <a:moveTo>
                        <a:pt x="121777" y="1078095"/>
                      </a:moveTo>
                      <a:lnTo>
                        <a:pt x="105836" y="1067765"/>
                      </a:lnTo>
                      <a:lnTo>
                        <a:pt x="500222" y="459233"/>
                      </a:lnTo>
                      <a:lnTo>
                        <a:pt x="88241" y="23424"/>
                      </a:lnTo>
                      <a:lnTo>
                        <a:pt x="13982" y="104246"/>
                      </a:lnTo>
                      <a:lnTo>
                        <a:pt x="0" y="91400"/>
                      </a:lnTo>
                      <a:lnTo>
                        <a:pt x="81152" y="3073"/>
                      </a:lnTo>
                      <a:cubicBezTo>
                        <a:pt x="82930" y="1131"/>
                        <a:pt x="85438" y="21"/>
                        <a:pt x="88074" y="0"/>
                      </a:cubicBezTo>
                      <a:cubicBezTo>
                        <a:pt x="90611" y="154"/>
                        <a:pt x="93234" y="1059"/>
                        <a:pt x="95043" y="2970"/>
                      </a:cubicBezTo>
                      <a:lnTo>
                        <a:pt x="519151" y="451608"/>
                      </a:lnTo>
                      <a:cubicBezTo>
                        <a:pt x="522160" y="454788"/>
                        <a:pt x="522601" y="459619"/>
                        <a:pt x="520222" y="463296"/>
                      </a:cubicBezTo>
                      <a:lnTo>
                        <a:pt x="121777" y="1078095"/>
                      </a:lnTo>
                      <a:close/>
                    </a:path>
                  </a:pathLst>
                </a:custGeom>
                <a:solidFill>
                  <a:srgbClr val="21252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65" name="Freeform 265"/>
                <p:cNvSpPr/>
                <p:nvPr/>
              </p:nvSpPr>
              <p:spPr>
                <a:xfrm>
                  <a:off x="7063264" y="4004429"/>
                  <a:ext cx="233497" cy="108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497" h="108184">
                      <a:moveTo>
                        <a:pt x="233356" y="108185"/>
                      </a:moveTo>
                      <a:lnTo>
                        <a:pt x="145" y="108185"/>
                      </a:lnTo>
                      <a:cubicBezTo>
                        <a:pt x="64" y="108185"/>
                        <a:pt x="0" y="108121"/>
                        <a:pt x="0" y="108039"/>
                      </a:cubicBezTo>
                      <a:lnTo>
                        <a:pt x="0" y="98284"/>
                      </a:lnTo>
                      <a:cubicBezTo>
                        <a:pt x="0" y="44003"/>
                        <a:pt x="44003" y="0"/>
                        <a:pt x="98283" y="0"/>
                      </a:cubicBezTo>
                      <a:lnTo>
                        <a:pt x="135214" y="0"/>
                      </a:lnTo>
                      <a:cubicBezTo>
                        <a:pt x="189495" y="0"/>
                        <a:pt x="233498" y="44003"/>
                        <a:pt x="233498" y="98284"/>
                      </a:cubicBezTo>
                      <a:lnTo>
                        <a:pt x="233498" y="108039"/>
                      </a:lnTo>
                      <a:cubicBezTo>
                        <a:pt x="233502" y="108116"/>
                        <a:pt x="233437" y="108185"/>
                        <a:pt x="233356" y="108185"/>
                      </a:cubicBezTo>
                      <a:close/>
                    </a:path>
                  </a:pathLst>
                </a:custGeom>
                <a:solidFill>
                  <a:srgbClr val="FFD43B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66" name="Freeform 266"/>
                <p:cNvSpPr/>
                <p:nvPr/>
              </p:nvSpPr>
              <p:spPr>
                <a:xfrm>
                  <a:off x="7159760" y="4004429"/>
                  <a:ext cx="137005" cy="108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05" h="108189">
                      <a:moveTo>
                        <a:pt x="39202" y="0"/>
                      </a:moveTo>
                      <a:lnTo>
                        <a:pt x="1312" y="0"/>
                      </a:lnTo>
                      <a:cubicBezTo>
                        <a:pt x="870" y="0"/>
                        <a:pt x="437" y="26"/>
                        <a:pt x="0" y="34"/>
                      </a:cubicBezTo>
                      <a:cubicBezTo>
                        <a:pt x="53411" y="737"/>
                        <a:pt x="96492" y="44230"/>
                        <a:pt x="96492" y="97808"/>
                      </a:cubicBezTo>
                      <a:lnTo>
                        <a:pt x="96492" y="108056"/>
                      </a:lnTo>
                      <a:cubicBezTo>
                        <a:pt x="96492" y="108129"/>
                        <a:pt x="96432" y="108189"/>
                        <a:pt x="96360" y="108189"/>
                      </a:cubicBezTo>
                      <a:lnTo>
                        <a:pt x="136873" y="108189"/>
                      </a:lnTo>
                      <a:cubicBezTo>
                        <a:pt x="136946" y="108189"/>
                        <a:pt x="137006" y="108129"/>
                        <a:pt x="137006" y="108056"/>
                      </a:cubicBezTo>
                      <a:lnTo>
                        <a:pt x="137006" y="97808"/>
                      </a:lnTo>
                      <a:cubicBezTo>
                        <a:pt x="137006" y="43788"/>
                        <a:pt x="93218" y="0"/>
                        <a:pt x="39202" y="0"/>
                      </a:cubicBezTo>
                      <a:close/>
                    </a:path>
                  </a:pathLst>
                </a:custGeom>
                <a:solidFill>
                  <a:srgbClr val="FAB00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67" name="Freeform 267"/>
                <p:cNvSpPr/>
                <p:nvPr/>
              </p:nvSpPr>
              <p:spPr>
                <a:xfrm rot="-4602852">
                  <a:off x="7533964" y="3402021"/>
                  <a:ext cx="115518" cy="115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18" h="115518">
                      <a:moveTo>
                        <a:pt x="115519" y="57759"/>
                      </a:moveTo>
                      <a:cubicBezTo>
                        <a:pt x="115519" y="89659"/>
                        <a:pt x="89659" y="115519"/>
                        <a:pt x="57760" y="115519"/>
                      </a:cubicBezTo>
                      <a:cubicBezTo>
                        <a:pt x="25860" y="115519"/>
                        <a:pt x="1" y="89659"/>
                        <a:pt x="1" y="57759"/>
                      </a:cubicBezTo>
                      <a:cubicBezTo>
                        <a:pt x="1" y="25860"/>
                        <a:pt x="25861" y="0"/>
                        <a:pt x="57760" y="0"/>
                      </a:cubicBezTo>
                      <a:cubicBezTo>
                        <a:pt x="89660" y="0"/>
                        <a:pt x="115519" y="25860"/>
                        <a:pt x="115519" y="57759"/>
                      </a:cubicBezTo>
                      <a:close/>
                    </a:path>
                  </a:pathLst>
                </a:custGeom>
                <a:solidFill>
                  <a:srgbClr val="FAB00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68" name="Freeform 268"/>
                <p:cNvSpPr/>
                <p:nvPr/>
              </p:nvSpPr>
              <p:spPr>
                <a:xfrm>
                  <a:off x="7566756" y="3434460"/>
                  <a:ext cx="49557" cy="49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57" h="49561">
                      <a:moveTo>
                        <a:pt x="49558" y="24779"/>
                      </a:moveTo>
                      <a:cubicBezTo>
                        <a:pt x="49558" y="38465"/>
                        <a:pt x="38461" y="49562"/>
                        <a:pt x="24779" y="49562"/>
                      </a:cubicBezTo>
                      <a:cubicBezTo>
                        <a:pt x="11097" y="49562"/>
                        <a:pt x="0" y="38465"/>
                        <a:pt x="0" y="24779"/>
                      </a:cubicBezTo>
                      <a:cubicBezTo>
                        <a:pt x="0" y="11093"/>
                        <a:pt x="11097" y="0"/>
                        <a:pt x="24779" y="0"/>
                      </a:cubicBezTo>
                      <a:cubicBezTo>
                        <a:pt x="38461" y="0"/>
                        <a:pt x="49558" y="11093"/>
                        <a:pt x="49558" y="24779"/>
                      </a:cubicBezTo>
                      <a:close/>
                    </a:path>
                  </a:pathLst>
                </a:custGeom>
                <a:solidFill>
                  <a:srgbClr val="212529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69" name="Freeform 269"/>
                <p:cNvSpPr/>
                <p:nvPr/>
              </p:nvSpPr>
              <p:spPr>
                <a:xfrm>
                  <a:off x="6840453" y="3038252"/>
                  <a:ext cx="335226" cy="33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226" h="335815">
                      <a:moveTo>
                        <a:pt x="276269" y="59553"/>
                      </a:moveTo>
                      <a:cubicBezTo>
                        <a:pt x="203184" y="-13836"/>
                        <a:pt x="87772" y="-19426"/>
                        <a:pt x="8245" y="42952"/>
                      </a:cubicBezTo>
                      <a:cubicBezTo>
                        <a:pt x="-1918" y="50925"/>
                        <a:pt x="-2822" y="66008"/>
                        <a:pt x="6291" y="75159"/>
                      </a:cubicBezTo>
                      <a:lnTo>
                        <a:pt x="259539" y="329463"/>
                      </a:lnTo>
                      <a:cubicBezTo>
                        <a:pt x="268652" y="338613"/>
                        <a:pt x="283740" y="337769"/>
                        <a:pt x="291755" y="327641"/>
                      </a:cubicBezTo>
                      <a:cubicBezTo>
                        <a:pt x="354463" y="248375"/>
                        <a:pt x="349353" y="132946"/>
                        <a:pt x="276269" y="59553"/>
                      </a:cubicBezTo>
                      <a:close/>
                    </a:path>
                  </a:pathLst>
                </a:custGeom>
                <a:solidFill>
                  <a:srgbClr val="FFD43B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7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70" name="Freeform 270"/>
                <p:cNvSpPr/>
                <p:nvPr/>
              </p:nvSpPr>
              <p:spPr>
                <a:xfrm>
                  <a:off x="7062355" y="3071578"/>
                  <a:ext cx="113325" cy="302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25" h="302494">
                      <a:moveTo>
                        <a:pt x="54367" y="26228"/>
                      </a:moveTo>
                      <a:cubicBezTo>
                        <a:pt x="44384" y="16206"/>
                        <a:pt x="33591" y="7492"/>
                        <a:pt x="22233" y="0"/>
                      </a:cubicBezTo>
                      <a:cubicBezTo>
                        <a:pt x="80427" y="73312"/>
                        <a:pt x="80500" y="177566"/>
                        <a:pt x="22490" y="250900"/>
                      </a:cubicBezTo>
                      <a:cubicBezTo>
                        <a:pt x="16939" y="257916"/>
                        <a:pt x="7998" y="260467"/>
                        <a:pt x="0" y="258341"/>
                      </a:cubicBezTo>
                      <a:lnTo>
                        <a:pt x="37642" y="296141"/>
                      </a:lnTo>
                      <a:cubicBezTo>
                        <a:pt x="46754" y="305293"/>
                        <a:pt x="61842" y="304448"/>
                        <a:pt x="69857" y="294320"/>
                      </a:cubicBezTo>
                      <a:cubicBezTo>
                        <a:pt x="132561" y="215050"/>
                        <a:pt x="127452" y="99621"/>
                        <a:pt x="54367" y="26228"/>
                      </a:cubicBezTo>
                      <a:close/>
                    </a:path>
                  </a:pathLst>
                </a:custGeom>
                <a:solidFill>
                  <a:srgbClr val="FAB00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271" name="Group 271"/>
              <p:cNvGrpSpPr/>
              <p:nvPr/>
            </p:nvGrpSpPr>
            <p:grpSpPr>
              <a:xfrm>
                <a:off x="6494371" y="3072945"/>
                <a:ext cx="284268" cy="1039668"/>
                <a:chOff x="6494371" y="3072945"/>
                <a:chExt cx="284268" cy="1039668"/>
              </a:xfrm>
            </p:grpSpPr>
            <p:sp>
              <p:nvSpPr>
                <p:cNvPr id="272" name="Freeform 272"/>
                <p:cNvSpPr/>
                <p:nvPr/>
              </p:nvSpPr>
              <p:spPr>
                <a:xfrm>
                  <a:off x="6539133" y="3514926"/>
                  <a:ext cx="194608" cy="184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08" h="184240">
                      <a:moveTo>
                        <a:pt x="186276" y="184240"/>
                      </a:moveTo>
                      <a:lnTo>
                        <a:pt x="8332" y="184240"/>
                      </a:lnTo>
                      <a:cubicBezTo>
                        <a:pt x="3729" y="184240"/>
                        <a:pt x="0" y="180507"/>
                        <a:pt x="0" y="175903"/>
                      </a:cubicBezTo>
                      <a:lnTo>
                        <a:pt x="0" y="8337"/>
                      </a:lnTo>
                      <a:cubicBezTo>
                        <a:pt x="0" y="3733"/>
                        <a:pt x="3733" y="0"/>
                        <a:pt x="8332" y="0"/>
                      </a:cubicBezTo>
                      <a:lnTo>
                        <a:pt x="186276" y="0"/>
                      </a:lnTo>
                      <a:cubicBezTo>
                        <a:pt x="190879" y="0"/>
                        <a:pt x="194608" y="3733"/>
                        <a:pt x="194608" y="8337"/>
                      </a:cubicBezTo>
                      <a:lnTo>
                        <a:pt x="194608" y="175903"/>
                      </a:lnTo>
                      <a:cubicBezTo>
                        <a:pt x="194608" y="180511"/>
                        <a:pt x="190879" y="184240"/>
                        <a:pt x="186276" y="184240"/>
                      </a:cubicBezTo>
                      <a:close/>
                    </a:path>
                  </a:pathLst>
                </a:custGeom>
                <a:solidFill>
                  <a:srgbClr val="2F5DDD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73" name="Freeform 273"/>
                <p:cNvSpPr/>
                <p:nvPr/>
              </p:nvSpPr>
              <p:spPr>
                <a:xfrm>
                  <a:off x="6551241" y="3699166"/>
                  <a:ext cx="170395" cy="4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95" h="413443">
                      <a:moveTo>
                        <a:pt x="0" y="0"/>
                      </a:moveTo>
                      <a:lnTo>
                        <a:pt x="170396" y="0"/>
                      </a:lnTo>
                      <a:lnTo>
                        <a:pt x="170396" y="413443"/>
                      </a:lnTo>
                      <a:lnTo>
                        <a:pt x="0" y="413443"/>
                      </a:lnTo>
                      <a:close/>
                    </a:path>
                  </a:pathLst>
                </a:custGeom>
                <a:solidFill>
                  <a:srgbClr val="2F5DDD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74" name="Freeform 274"/>
                <p:cNvSpPr/>
                <p:nvPr/>
              </p:nvSpPr>
              <p:spPr>
                <a:xfrm>
                  <a:off x="6547778" y="3431897"/>
                  <a:ext cx="177313" cy="3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13" h="34165">
                      <a:moveTo>
                        <a:pt x="0" y="0"/>
                      </a:moveTo>
                      <a:lnTo>
                        <a:pt x="177314" y="0"/>
                      </a:lnTo>
                      <a:lnTo>
                        <a:pt x="177314" y="34166"/>
                      </a:lnTo>
                      <a:lnTo>
                        <a:pt x="0" y="34166"/>
                      </a:lnTo>
                      <a:close/>
                    </a:path>
                  </a:pathLst>
                </a:custGeom>
                <a:solidFill>
                  <a:srgbClr val="1B4DBC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75" name="Freeform 275"/>
                <p:cNvSpPr/>
                <p:nvPr/>
              </p:nvSpPr>
              <p:spPr>
                <a:xfrm>
                  <a:off x="6586487" y="3280747"/>
                  <a:ext cx="99899" cy="107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99" h="107687">
                      <a:moveTo>
                        <a:pt x="0" y="0"/>
                      </a:moveTo>
                      <a:lnTo>
                        <a:pt x="99900" y="0"/>
                      </a:lnTo>
                      <a:lnTo>
                        <a:pt x="99900" y="107688"/>
                      </a:lnTo>
                      <a:lnTo>
                        <a:pt x="0" y="107688"/>
                      </a:lnTo>
                      <a:close/>
                    </a:path>
                  </a:pathLst>
                </a:custGeom>
                <a:solidFill>
                  <a:srgbClr val="1B4DBC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76" name="Freeform 276"/>
                <p:cNvSpPr/>
                <p:nvPr/>
              </p:nvSpPr>
              <p:spPr>
                <a:xfrm>
                  <a:off x="6594485" y="3072945"/>
                  <a:ext cx="83898" cy="207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98" h="207801">
                      <a:moveTo>
                        <a:pt x="83899" y="207802"/>
                      </a:moveTo>
                      <a:lnTo>
                        <a:pt x="0" y="207802"/>
                      </a:lnTo>
                      <a:cubicBezTo>
                        <a:pt x="19717" y="138874"/>
                        <a:pt x="32640" y="70586"/>
                        <a:pt x="38366" y="2975"/>
                      </a:cubicBezTo>
                      <a:cubicBezTo>
                        <a:pt x="38688" y="1252"/>
                        <a:pt x="40197" y="0"/>
                        <a:pt x="41949" y="0"/>
                      </a:cubicBezTo>
                      <a:lnTo>
                        <a:pt x="41949" y="0"/>
                      </a:lnTo>
                      <a:cubicBezTo>
                        <a:pt x="43707" y="0"/>
                        <a:pt x="45211" y="1252"/>
                        <a:pt x="45533" y="2975"/>
                      </a:cubicBezTo>
                      <a:cubicBezTo>
                        <a:pt x="53492" y="70586"/>
                        <a:pt x="66373" y="138874"/>
                        <a:pt x="83899" y="207802"/>
                      </a:cubicBezTo>
                      <a:close/>
                    </a:path>
                  </a:pathLst>
                </a:custGeom>
                <a:solidFill>
                  <a:srgbClr val="2F5DDD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77" name="Freeform 277"/>
                <p:cNvSpPr/>
                <p:nvPr/>
              </p:nvSpPr>
              <p:spPr>
                <a:xfrm>
                  <a:off x="6551241" y="3466063"/>
                  <a:ext cx="170395" cy="4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95" h="48867">
                      <a:moveTo>
                        <a:pt x="0" y="0"/>
                      </a:moveTo>
                      <a:lnTo>
                        <a:pt x="170396" y="0"/>
                      </a:lnTo>
                      <a:lnTo>
                        <a:pt x="170396" y="48867"/>
                      </a:lnTo>
                      <a:lnTo>
                        <a:pt x="0" y="48867"/>
                      </a:lnTo>
                      <a:close/>
                    </a:path>
                  </a:pathLst>
                </a:custGeom>
                <a:solidFill>
                  <a:srgbClr val="1B4DBC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78" name="Freeform 278"/>
                <p:cNvSpPr/>
                <p:nvPr/>
              </p:nvSpPr>
              <p:spPr>
                <a:xfrm>
                  <a:off x="6586487" y="3267991"/>
                  <a:ext cx="5584" cy="1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4" h="12755">
                      <a:moveTo>
                        <a:pt x="5585" y="12756"/>
                      </a:moveTo>
                      <a:lnTo>
                        <a:pt x="0" y="12756"/>
                      </a:lnTo>
                      <a:lnTo>
                        <a:pt x="0" y="2520"/>
                      </a:lnTo>
                      <a:cubicBezTo>
                        <a:pt x="0" y="1127"/>
                        <a:pt x="1127" y="0"/>
                        <a:pt x="2520" y="0"/>
                      </a:cubicBezTo>
                      <a:lnTo>
                        <a:pt x="3065" y="0"/>
                      </a:lnTo>
                      <a:cubicBezTo>
                        <a:pt x="4457" y="0"/>
                        <a:pt x="5585" y="1127"/>
                        <a:pt x="5585" y="2520"/>
                      </a:cubicBezTo>
                      <a:lnTo>
                        <a:pt x="5585" y="12756"/>
                      </a:lnTo>
                      <a:close/>
                    </a:path>
                  </a:pathLst>
                </a:custGeom>
                <a:solidFill>
                  <a:srgbClr val="2F5DDD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79" name="Freeform 279"/>
                <p:cNvSpPr/>
                <p:nvPr/>
              </p:nvSpPr>
              <p:spPr>
                <a:xfrm>
                  <a:off x="6680802" y="3267991"/>
                  <a:ext cx="5584" cy="12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4" h="12755">
                      <a:moveTo>
                        <a:pt x="5585" y="12756"/>
                      </a:moveTo>
                      <a:lnTo>
                        <a:pt x="0" y="12756"/>
                      </a:lnTo>
                      <a:lnTo>
                        <a:pt x="0" y="2520"/>
                      </a:lnTo>
                      <a:cubicBezTo>
                        <a:pt x="0" y="1127"/>
                        <a:pt x="1127" y="0"/>
                        <a:pt x="2520" y="0"/>
                      </a:cubicBezTo>
                      <a:lnTo>
                        <a:pt x="3065" y="0"/>
                      </a:lnTo>
                      <a:cubicBezTo>
                        <a:pt x="4457" y="0"/>
                        <a:pt x="5585" y="1127"/>
                        <a:pt x="5585" y="2520"/>
                      </a:cubicBezTo>
                      <a:lnTo>
                        <a:pt x="5585" y="12756"/>
                      </a:lnTo>
                      <a:close/>
                    </a:path>
                  </a:pathLst>
                </a:custGeom>
                <a:solidFill>
                  <a:srgbClr val="2F5DDD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80" name="Freeform 280"/>
                <p:cNvSpPr/>
                <p:nvPr/>
              </p:nvSpPr>
              <p:spPr>
                <a:xfrm>
                  <a:off x="6598776" y="3322049"/>
                  <a:ext cx="19892" cy="50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2" h="50166">
                      <a:moveTo>
                        <a:pt x="19892" y="50166"/>
                      </a:moveTo>
                      <a:lnTo>
                        <a:pt x="0" y="50166"/>
                      </a:lnTo>
                      <a:lnTo>
                        <a:pt x="0" y="8980"/>
                      </a:lnTo>
                      <a:cubicBezTo>
                        <a:pt x="0" y="4021"/>
                        <a:pt x="4020" y="0"/>
                        <a:pt x="8980" y="0"/>
                      </a:cubicBezTo>
                      <a:lnTo>
                        <a:pt x="10913" y="0"/>
                      </a:lnTo>
                      <a:cubicBezTo>
                        <a:pt x="15872" y="0"/>
                        <a:pt x="19892" y="4021"/>
                        <a:pt x="19892" y="8980"/>
                      </a:cubicBezTo>
                      <a:lnTo>
                        <a:pt x="19892" y="50166"/>
                      </a:ln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81" name="Freeform 281"/>
                <p:cNvSpPr/>
                <p:nvPr/>
              </p:nvSpPr>
              <p:spPr>
                <a:xfrm>
                  <a:off x="6626688" y="3322049"/>
                  <a:ext cx="19892" cy="50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2" h="50166">
                      <a:moveTo>
                        <a:pt x="19892" y="50166"/>
                      </a:moveTo>
                      <a:lnTo>
                        <a:pt x="0" y="50166"/>
                      </a:lnTo>
                      <a:lnTo>
                        <a:pt x="0" y="8980"/>
                      </a:lnTo>
                      <a:cubicBezTo>
                        <a:pt x="0" y="4021"/>
                        <a:pt x="4020" y="0"/>
                        <a:pt x="8980" y="0"/>
                      </a:cubicBezTo>
                      <a:lnTo>
                        <a:pt x="10912" y="0"/>
                      </a:lnTo>
                      <a:cubicBezTo>
                        <a:pt x="15872" y="0"/>
                        <a:pt x="19892" y="4021"/>
                        <a:pt x="19892" y="8980"/>
                      </a:cubicBezTo>
                      <a:lnTo>
                        <a:pt x="19892" y="50166"/>
                      </a:ln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82" name="Freeform 282"/>
                <p:cNvSpPr/>
                <p:nvPr/>
              </p:nvSpPr>
              <p:spPr>
                <a:xfrm>
                  <a:off x="6654600" y="3322049"/>
                  <a:ext cx="19892" cy="50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2" h="50166">
                      <a:moveTo>
                        <a:pt x="19892" y="50166"/>
                      </a:moveTo>
                      <a:lnTo>
                        <a:pt x="0" y="50166"/>
                      </a:lnTo>
                      <a:lnTo>
                        <a:pt x="0" y="8980"/>
                      </a:lnTo>
                      <a:cubicBezTo>
                        <a:pt x="0" y="4021"/>
                        <a:pt x="4020" y="0"/>
                        <a:pt x="8980" y="0"/>
                      </a:cubicBezTo>
                      <a:lnTo>
                        <a:pt x="10913" y="0"/>
                      </a:lnTo>
                      <a:cubicBezTo>
                        <a:pt x="15872" y="0"/>
                        <a:pt x="19892" y="4021"/>
                        <a:pt x="19892" y="8980"/>
                      </a:cubicBezTo>
                      <a:lnTo>
                        <a:pt x="19892" y="50166"/>
                      </a:ln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83" name="Freeform 283"/>
                <p:cNvSpPr/>
                <p:nvPr/>
              </p:nvSpPr>
              <p:spPr>
                <a:xfrm>
                  <a:off x="6547778" y="3388434"/>
                  <a:ext cx="177317" cy="43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317" h="43462">
                      <a:moveTo>
                        <a:pt x="177318" y="43463"/>
                      </a:moveTo>
                      <a:lnTo>
                        <a:pt x="0" y="43463"/>
                      </a:lnTo>
                      <a:lnTo>
                        <a:pt x="38709" y="0"/>
                      </a:lnTo>
                      <a:lnTo>
                        <a:pt x="138609" y="0"/>
                      </a:lnTo>
                      <a:close/>
                    </a:path>
                  </a:pathLst>
                </a:custGeom>
                <a:solidFill>
                  <a:srgbClr val="2F5DDD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84" name="Freeform 284"/>
                <p:cNvSpPr/>
                <p:nvPr/>
              </p:nvSpPr>
              <p:spPr>
                <a:xfrm>
                  <a:off x="6563667" y="3473851"/>
                  <a:ext cx="19892" cy="41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2" h="41083">
                      <a:moveTo>
                        <a:pt x="19892" y="41084"/>
                      </a:moveTo>
                      <a:lnTo>
                        <a:pt x="0" y="41084"/>
                      </a:lnTo>
                      <a:lnTo>
                        <a:pt x="0" y="8980"/>
                      </a:lnTo>
                      <a:cubicBezTo>
                        <a:pt x="0" y="4020"/>
                        <a:pt x="4020" y="0"/>
                        <a:pt x="8980" y="0"/>
                      </a:cubicBezTo>
                      <a:lnTo>
                        <a:pt x="10912" y="0"/>
                      </a:lnTo>
                      <a:cubicBezTo>
                        <a:pt x="15872" y="0"/>
                        <a:pt x="19892" y="4020"/>
                        <a:pt x="19892" y="8980"/>
                      </a:cubicBezTo>
                      <a:lnTo>
                        <a:pt x="19892" y="41084"/>
                      </a:ln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85" name="Freeform 285"/>
                <p:cNvSpPr/>
                <p:nvPr/>
              </p:nvSpPr>
              <p:spPr>
                <a:xfrm>
                  <a:off x="6595077" y="3473851"/>
                  <a:ext cx="19892" cy="41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2" h="41083">
                      <a:moveTo>
                        <a:pt x="19892" y="41084"/>
                      </a:moveTo>
                      <a:lnTo>
                        <a:pt x="0" y="41084"/>
                      </a:lnTo>
                      <a:lnTo>
                        <a:pt x="0" y="8980"/>
                      </a:lnTo>
                      <a:cubicBezTo>
                        <a:pt x="0" y="4020"/>
                        <a:pt x="4020" y="0"/>
                        <a:pt x="8980" y="0"/>
                      </a:cubicBezTo>
                      <a:lnTo>
                        <a:pt x="10912" y="0"/>
                      </a:lnTo>
                      <a:cubicBezTo>
                        <a:pt x="15872" y="0"/>
                        <a:pt x="19892" y="4020"/>
                        <a:pt x="19892" y="8980"/>
                      </a:cubicBezTo>
                      <a:lnTo>
                        <a:pt x="19892" y="41084"/>
                      </a:ln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86" name="Freeform 286"/>
                <p:cNvSpPr/>
                <p:nvPr/>
              </p:nvSpPr>
              <p:spPr>
                <a:xfrm>
                  <a:off x="6626491" y="3473851"/>
                  <a:ext cx="19892" cy="41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2" h="41083">
                      <a:moveTo>
                        <a:pt x="19892" y="41084"/>
                      </a:moveTo>
                      <a:lnTo>
                        <a:pt x="0" y="41084"/>
                      </a:lnTo>
                      <a:lnTo>
                        <a:pt x="0" y="8980"/>
                      </a:lnTo>
                      <a:cubicBezTo>
                        <a:pt x="0" y="4020"/>
                        <a:pt x="4020" y="0"/>
                        <a:pt x="8980" y="0"/>
                      </a:cubicBezTo>
                      <a:lnTo>
                        <a:pt x="10913" y="0"/>
                      </a:lnTo>
                      <a:cubicBezTo>
                        <a:pt x="15872" y="0"/>
                        <a:pt x="19892" y="4020"/>
                        <a:pt x="19892" y="8980"/>
                      </a:cubicBezTo>
                      <a:lnTo>
                        <a:pt x="19892" y="41084"/>
                      </a:ln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87" name="Freeform 287"/>
                <p:cNvSpPr/>
                <p:nvPr/>
              </p:nvSpPr>
              <p:spPr>
                <a:xfrm>
                  <a:off x="6657905" y="3473851"/>
                  <a:ext cx="19892" cy="41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2" h="41083">
                      <a:moveTo>
                        <a:pt x="19892" y="41084"/>
                      </a:moveTo>
                      <a:lnTo>
                        <a:pt x="0" y="41084"/>
                      </a:lnTo>
                      <a:lnTo>
                        <a:pt x="0" y="8980"/>
                      </a:lnTo>
                      <a:cubicBezTo>
                        <a:pt x="0" y="4020"/>
                        <a:pt x="4020" y="0"/>
                        <a:pt x="8980" y="0"/>
                      </a:cubicBezTo>
                      <a:lnTo>
                        <a:pt x="10913" y="0"/>
                      </a:lnTo>
                      <a:cubicBezTo>
                        <a:pt x="15872" y="0"/>
                        <a:pt x="19892" y="4020"/>
                        <a:pt x="19892" y="8980"/>
                      </a:cubicBezTo>
                      <a:lnTo>
                        <a:pt x="19892" y="41084"/>
                      </a:ln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88" name="Freeform 288"/>
                <p:cNvSpPr/>
                <p:nvPr/>
              </p:nvSpPr>
              <p:spPr>
                <a:xfrm>
                  <a:off x="6689318" y="3473851"/>
                  <a:ext cx="19892" cy="410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92" h="41083">
                      <a:moveTo>
                        <a:pt x="19892" y="41084"/>
                      </a:moveTo>
                      <a:lnTo>
                        <a:pt x="0" y="41084"/>
                      </a:lnTo>
                      <a:lnTo>
                        <a:pt x="0" y="8980"/>
                      </a:lnTo>
                      <a:cubicBezTo>
                        <a:pt x="0" y="4020"/>
                        <a:pt x="4020" y="0"/>
                        <a:pt x="8980" y="0"/>
                      </a:cubicBezTo>
                      <a:lnTo>
                        <a:pt x="10913" y="0"/>
                      </a:lnTo>
                      <a:cubicBezTo>
                        <a:pt x="15872" y="0"/>
                        <a:pt x="19892" y="4020"/>
                        <a:pt x="19892" y="8980"/>
                      </a:cubicBezTo>
                      <a:lnTo>
                        <a:pt x="19892" y="41084"/>
                      </a:ln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89" name="Freeform 289"/>
                <p:cNvSpPr/>
                <p:nvPr/>
              </p:nvSpPr>
              <p:spPr>
                <a:xfrm>
                  <a:off x="6572197" y="3542611"/>
                  <a:ext cx="128878" cy="12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878" h="128878">
                      <a:moveTo>
                        <a:pt x="128879" y="64439"/>
                      </a:moveTo>
                      <a:cubicBezTo>
                        <a:pt x="128879" y="100028"/>
                        <a:pt x="100029" y="128879"/>
                        <a:pt x="64439" y="128879"/>
                      </a:cubicBezTo>
                      <a:cubicBezTo>
                        <a:pt x="28850" y="128879"/>
                        <a:pt x="0" y="100028"/>
                        <a:pt x="0" y="64439"/>
                      </a:cubicBezTo>
                      <a:cubicBezTo>
                        <a:pt x="0" y="28850"/>
                        <a:pt x="28850" y="0"/>
                        <a:pt x="64439" y="0"/>
                      </a:cubicBezTo>
                      <a:cubicBezTo>
                        <a:pt x="100029" y="0"/>
                        <a:pt x="128879" y="28850"/>
                        <a:pt x="128879" y="64439"/>
                      </a:cubicBezTo>
                      <a:close/>
                    </a:path>
                  </a:pathLst>
                </a:custGeom>
                <a:solidFill>
                  <a:srgbClr val="E7ED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0" name="Freeform 290"/>
                <p:cNvSpPr/>
                <p:nvPr/>
              </p:nvSpPr>
              <p:spPr>
                <a:xfrm>
                  <a:off x="6592093" y="3562508"/>
                  <a:ext cx="89085" cy="89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85" h="89085">
                      <a:moveTo>
                        <a:pt x="89085" y="44543"/>
                      </a:moveTo>
                      <a:cubicBezTo>
                        <a:pt x="89085" y="69143"/>
                        <a:pt x="69143" y="89085"/>
                        <a:pt x="44543" y="89085"/>
                      </a:cubicBezTo>
                      <a:cubicBezTo>
                        <a:pt x="19942" y="89085"/>
                        <a:pt x="0" y="69143"/>
                        <a:pt x="0" y="44543"/>
                      </a:cubicBezTo>
                      <a:cubicBezTo>
                        <a:pt x="0" y="19942"/>
                        <a:pt x="19943" y="0"/>
                        <a:pt x="44543" y="0"/>
                      </a:cubicBezTo>
                      <a:cubicBezTo>
                        <a:pt x="69143" y="0"/>
                        <a:pt x="89085" y="19942"/>
                        <a:pt x="89085" y="44543"/>
                      </a:cubicBezTo>
                      <a:close/>
                    </a:path>
                  </a:pathLst>
                </a:custGeom>
                <a:solidFill>
                  <a:srgbClr val="1B4DBC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1" name="Freeform 291"/>
                <p:cNvSpPr/>
                <p:nvPr/>
              </p:nvSpPr>
              <p:spPr>
                <a:xfrm>
                  <a:off x="6551241" y="3699166"/>
                  <a:ext cx="170395" cy="17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395" h="17865">
                      <a:moveTo>
                        <a:pt x="0" y="0"/>
                      </a:moveTo>
                      <a:lnTo>
                        <a:pt x="170396" y="0"/>
                      </a:lnTo>
                      <a:lnTo>
                        <a:pt x="170396" y="17865"/>
                      </a:lnTo>
                      <a:lnTo>
                        <a:pt x="0" y="17865"/>
                      </a:lnTo>
                      <a:close/>
                    </a:path>
                  </a:pathLst>
                </a:custGeom>
                <a:solidFill>
                  <a:srgbClr val="1B4DBC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2" name="Freeform 292"/>
                <p:cNvSpPr/>
                <p:nvPr/>
              </p:nvSpPr>
              <p:spPr>
                <a:xfrm>
                  <a:off x="6539133" y="3760850"/>
                  <a:ext cx="194608" cy="28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08" h="28512">
                      <a:moveTo>
                        <a:pt x="181737" y="28512"/>
                      </a:moveTo>
                      <a:lnTo>
                        <a:pt x="12871" y="28512"/>
                      </a:lnTo>
                      <a:cubicBezTo>
                        <a:pt x="5761" y="28512"/>
                        <a:pt x="0" y="22747"/>
                        <a:pt x="0" y="15640"/>
                      </a:cubicBezTo>
                      <a:lnTo>
                        <a:pt x="0" y="12872"/>
                      </a:lnTo>
                      <a:cubicBezTo>
                        <a:pt x="0" y="5761"/>
                        <a:pt x="5765" y="0"/>
                        <a:pt x="12871" y="0"/>
                      </a:cubicBezTo>
                      <a:lnTo>
                        <a:pt x="181737" y="0"/>
                      </a:lnTo>
                      <a:cubicBezTo>
                        <a:pt x="188848" y="0"/>
                        <a:pt x="194608" y="5765"/>
                        <a:pt x="194608" y="12872"/>
                      </a:cubicBezTo>
                      <a:lnTo>
                        <a:pt x="194608" y="15640"/>
                      </a:lnTo>
                      <a:cubicBezTo>
                        <a:pt x="194608" y="22747"/>
                        <a:pt x="188848" y="28512"/>
                        <a:pt x="181737" y="28512"/>
                      </a:cubicBezTo>
                      <a:close/>
                    </a:path>
                  </a:pathLst>
                </a:custGeom>
                <a:solidFill>
                  <a:srgbClr val="1B4DBC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3" name="Freeform 293"/>
                <p:cNvSpPr/>
                <p:nvPr/>
              </p:nvSpPr>
              <p:spPr>
                <a:xfrm>
                  <a:off x="6539133" y="3860333"/>
                  <a:ext cx="194608" cy="28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08" h="28512">
                      <a:moveTo>
                        <a:pt x="181737" y="28512"/>
                      </a:moveTo>
                      <a:lnTo>
                        <a:pt x="12871" y="28512"/>
                      </a:lnTo>
                      <a:cubicBezTo>
                        <a:pt x="5761" y="28512"/>
                        <a:pt x="0" y="22747"/>
                        <a:pt x="0" y="15640"/>
                      </a:cubicBezTo>
                      <a:lnTo>
                        <a:pt x="0" y="12872"/>
                      </a:lnTo>
                      <a:cubicBezTo>
                        <a:pt x="0" y="5761"/>
                        <a:pt x="5765" y="0"/>
                        <a:pt x="12871" y="0"/>
                      </a:cubicBezTo>
                      <a:lnTo>
                        <a:pt x="181737" y="0"/>
                      </a:lnTo>
                      <a:cubicBezTo>
                        <a:pt x="188848" y="0"/>
                        <a:pt x="194608" y="5765"/>
                        <a:pt x="194608" y="12872"/>
                      </a:cubicBezTo>
                      <a:lnTo>
                        <a:pt x="194608" y="15640"/>
                      </a:lnTo>
                      <a:cubicBezTo>
                        <a:pt x="194608" y="22747"/>
                        <a:pt x="188848" y="28512"/>
                        <a:pt x="181737" y="28512"/>
                      </a:cubicBezTo>
                      <a:close/>
                    </a:path>
                  </a:pathLst>
                </a:custGeom>
                <a:solidFill>
                  <a:srgbClr val="1B4DBC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4" name="Freeform 294"/>
                <p:cNvSpPr/>
                <p:nvPr/>
              </p:nvSpPr>
              <p:spPr>
                <a:xfrm>
                  <a:off x="6539133" y="3959817"/>
                  <a:ext cx="194608" cy="28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08" h="28512">
                      <a:moveTo>
                        <a:pt x="181737" y="28512"/>
                      </a:moveTo>
                      <a:lnTo>
                        <a:pt x="12871" y="28512"/>
                      </a:lnTo>
                      <a:cubicBezTo>
                        <a:pt x="5761" y="28512"/>
                        <a:pt x="0" y="22747"/>
                        <a:pt x="0" y="15641"/>
                      </a:cubicBezTo>
                      <a:lnTo>
                        <a:pt x="0" y="12872"/>
                      </a:lnTo>
                      <a:cubicBezTo>
                        <a:pt x="0" y="5761"/>
                        <a:pt x="5765" y="0"/>
                        <a:pt x="12871" y="0"/>
                      </a:cubicBezTo>
                      <a:lnTo>
                        <a:pt x="181737" y="0"/>
                      </a:lnTo>
                      <a:cubicBezTo>
                        <a:pt x="188848" y="0"/>
                        <a:pt x="194608" y="5765"/>
                        <a:pt x="194608" y="12872"/>
                      </a:cubicBezTo>
                      <a:lnTo>
                        <a:pt x="194608" y="15641"/>
                      </a:lnTo>
                      <a:cubicBezTo>
                        <a:pt x="194608" y="22747"/>
                        <a:pt x="188848" y="28512"/>
                        <a:pt x="181737" y="28512"/>
                      </a:cubicBezTo>
                      <a:close/>
                    </a:path>
                  </a:pathLst>
                </a:custGeom>
                <a:solidFill>
                  <a:srgbClr val="1B4DBC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5" name="Freeform 295"/>
                <p:cNvSpPr/>
                <p:nvPr/>
              </p:nvSpPr>
              <p:spPr>
                <a:xfrm>
                  <a:off x="6505442" y="4049949"/>
                  <a:ext cx="261997" cy="62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997" h="62664">
                      <a:moveTo>
                        <a:pt x="261993" y="62665"/>
                      </a:moveTo>
                      <a:lnTo>
                        <a:pt x="0" y="62665"/>
                      </a:lnTo>
                      <a:lnTo>
                        <a:pt x="0" y="51885"/>
                      </a:lnTo>
                      <a:cubicBezTo>
                        <a:pt x="0" y="23231"/>
                        <a:pt x="23227" y="0"/>
                        <a:pt x="51885" y="0"/>
                      </a:cubicBezTo>
                      <a:lnTo>
                        <a:pt x="210112" y="0"/>
                      </a:lnTo>
                      <a:cubicBezTo>
                        <a:pt x="238766" y="0"/>
                        <a:pt x="261997" y="23231"/>
                        <a:pt x="261997" y="51885"/>
                      </a:cubicBezTo>
                      <a:lnTo>
                        <a:pt x="261997" y="62665"/>
                      </a:lnTo>
                      <a:close/>
                    </a:path>
                  </a:pathLst>
                </a:custGeom>
                <a:solidFill>
                  <a:srgbClr val="1B4DBC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6" name="Freeform 296"/>
                <p:cNvSpPr/>
                <p:nvPr/>
              </p:nvSpPr>
              <p:spPr>
                <a:xfrm>
                  <a:off x="6494371" y="4095323"/>
                  <a:ext cx="284268" cy="17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268" h="17290">
                      <a:moveTo>
                        <a:pt x="276463" y="17291"/>
                      </a:moveTo>
                      <a:lnTo>
                        <a:pt x="7805" y="17291"/>
                      </a:lnTo>
                      <a:cubicBezTo>
                        <a:pt x="3494" y="17291"/>
                        <a:pt x="0" y="13797"/>
                        <a:pt x="0" y="9486"/>
                      </a:cubicBezTo>
                      <a:lnTo>
                        <a:pt x="0" y="7805"/>
                      </a:lnTo>
                      <a:cubicBezTo>
                        <a:pt x="0" y="3493"/>
                        <a:pt x="3494" y="0"/>
                        <a:pt x="7805" y="0"/>
                      </a:cubicBezTo>
                      <a:lnTo>
                        <a:pt x="276463" y="0"/>
                      </a:lnTo>
                      <a:cubicBezTo>
                        <a:pt x="280776" y="0"/>
                        <a:pt x="284269" y="3493"/>
                        <a:pt x="284269" y="7805"/>
                      </a:cubicBezTo>
                      <a:lnTo>
                        <a:pt x="284269" y="9486"/>
                      </a:lnTo>
                      <a:cubicBezTo>
                        <a:pt x="284269" y="13793"/>
                        <a:pt x="280776" y="17291"/>
                        <a:pt x="276463" y="17291"/>
                      </a:cubicBezTo>
                      <a:close/>
                    </a:path>
                  </a:pathLst>
                </a:custGeom>
                <a:solidFill>
                  <a:srgbClr val="2F5DDD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Conseils pour Continuer</a:t>
            </a:r>
          </a:p>
        </p:txBody>
      </p:sp>
      <p:sp>
        <p:nvSpPr>
          <p:cNvPr id="3" name="AutoShape 3"/>
          <p:cNvSpPr/>
          <p:nvPr/>
        </p:nvSpPr>
        <p:spPr>
          <a:xfrm>
            <a:off x="955158" y="1293332"/>
            <a:ext cx="10281685" cy="2376000"/>
          </a:xfrm>
          <a:prstGeom prst="roundRect">
            <a:avLst>
              <a:gd name="adj" fmla="val 8000"/>
            </a:avLst>
          </a:prstGeom>
          <a:solidFill>
            <a:schemeClr val="accent1">
              <a:alpha val="15000"/>
            </a:scheme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2221197" y="1449268"/>
            <a:ext cx="8717055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Pratiquez</a:t>
            </a:r>
          </a:p>
        </p:txBody>
      </p:sp>
      <p:sp>
        <p:nvSpPr>
          <p:cNvPr id="5" name="AutoShape 5"/>
          <p:cNvSpPr/>
          <p:nvPr/>
        </p:nvSpPr>
        <p:spPr>
          <a:xfrm>
            <a:off x="2221199" y="1868786"/>
            <a:ext cx="8717053" cy="90486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Pratiquez l'organisation de vos fichiers personnels et explorez les paramètres de votre ordinateur.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5158" y="1293332"/>
            <a:ext cx="1015483" cy="1015483"/>
          </a:xfrm>
          <a:prstGeom prst="roundRect">
            <a:avLst>
              <a:gd name="adj" fmla="val 9572"/>
            </a:avLst>
          </a:prstGeom>
          <a:solidFill>
            <a:schemeClr val="accent1"/>
          </a:solidFill>
        </p:spPr>
        <p:txBody>
          <a:bodyPr vert="horz" wrap="none" lIns="108000" tIns="108000" rIns="108000" bIns="108000" rtlCol="0" anchor="ctr">
            <a:noAutofit/>
          </a:bodyPr>
          <a:lstStyle/>
          <a:p>
            <a:pPr marL="0" algn="ctr">
              <a:defRPr/>
            </a:pPr>
            <a:r>
              <a:rPr lang="en-US" sz="3600" b="1" i="0" u="none" baseline="0">
                <a:solidFill>
                  <a:srgbClr val="FFFFFF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955157" y="3930953"/>
            <a:ext cx="10281685" cy="2376000"/>
          </a:xfrm>
          <a:prstGeom prst="roundRect">
            <a:avLst>
              <a:gd name="adj" fmla="val 10750"/>
            </a:avLst>
          </a:prstGeom>
          <a:solidFill>
            <a:schemeClr val="accent2">
              <a:alpha val="15000"/>
            </a:schemeClr>
          </a:solidFill>
          <a:ln cap="flat" cmpd="sng">
            <a:prstDash val="solid"/>
          </a:ln>
        </p:spPr>
        <p:txBody>
          <a:bodyPr vert="horz" lIns="1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2221196" y="4096506"/>
            <a:ext cx="8717055" cy="338554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Posez vos questions</a:t>
            </a:r>
          </a:p>
        </p:txBody>
      </p:sp>
      <p:sp>
        <p:nvSpPr>
          <p:cNvPr id="9" name="AutoShape 9"/>
          <p:cNvSpPr/>
          <p:nvPr/>
        </p:nvSpPr>
        <p:spPr>
          <a:xfrm>
            <a:off x="2221198" y="4516024"/>
            <a:ext cx="8717053" cy="90486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Forum communautaire : partagez avec les autres apprenants et sessions live pour les questions.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5158" y="4103470"/>
            <a:ext cx="1015483" cy="1015483"/>
          </a:xfrm>
          <a:prstGeom prst="roundRect">
            <a:avLst/>
          </a:prstGeom>
          <a:solidFill>
            <a:schemeClr val="accent2"/>
          </a:solidFill>
        </p:spPr>
        <p:txBody>
          <a:bodyPr vert="horz" wrap="none" lIns="108000" tIns="108000" rIns="108000" bIns="108000" rtlCol="0" anchor="ctr">
            <a:noAutofit/>
          </a:bodyPr>
          <a:lstStyle/>
          <a:p>
            <a:pPr marL="0" algn="ctr">
              <a:defRPr/>
            </a:pPr>
            <a:r>
              <a:rPr lang="en-US" sz="3600" b="1" i="0" u="none" baseline="0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" y="-4903"/>
            <a:ext cx="2384425" cy="1736073"/>
          </a:xfrm>
          <a:custGeom>
            <a:avLst/>
            <a:gdLst/>
            <a:ahLst/>
            <a:cxnLst/>
            <a:rect l="l" t="t" r="r" b="b"/>
            <a:pathLst>
              <a:path w="2384425" h="1736073">
                <a:moveTo>
                  <a:pt x="0" y="0"/>
                </a:moveTo>
                <a:lnTo>
                  <a:pt x="2383817" y="0"/>
                </a:lnTo>
                <a:lnTo>
                  <a:pt x="2384425" y="12048"/>
                </a:lnTo>
                <a:cubicBezTo>
                  <a:pt x="2384425" y="964201"/>
                  <a:pt x="1612553" y="1736073"/>
                  <a:pt x="660400" y="1736073"/>
                </a:cubicBezTo>
                <a:cubicBezTo>
                  <a:pt x="481871" y="1736073"/>
                  <a:pt x="309681" y="1708937"/>
                  <a:pt x="147728" y="1658564"/>
                </a:cubicBezTo>
                <a:lnTo>
                  <a:pt x="0" y="160449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3"/>
          </p:nvPr>
        </p:nvSpPr>
        <p:spPr>
          <a:xfrm>
            <a:off x="660400" y="1777424"/>
            <a:ext cx="4914900" cy="1643062"/>
          </a:xfrm>
        </p:spPr>
        <p:txBody>
          <a:bodyPr vert="horz" lIns="91440" tIns="45720" rIns="91440" bIns="45720" anchor="b">
            <a:normAutofit fontScale="85000" lnSpcReduction="10000"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Merci d'avoir regardé.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0400" y="3847665"/>
            <a:ext cx="1666543" cy="53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18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Rapporteur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3467581"/>
            <a:ext cx="5972412" cy="424732"/>
          </a:xfrm>
        </p:spPr>
        <p:txBody>
          <a:bodyPr vert="horz" lIns="91440" tIns="45720" rIns="91440" bIns="45720" anchor="t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Introduction à la Digitalisation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0400" y="2529899"/>
            <a:ext cx="822713" cy="822713"/>
          </a:xfrm>
          <a:prstGeom prst="roundRect">
            <a:avLst>
              <a:gd name="adj" fmla="val 25602"/>
            </a:avLst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Bienvenue dans l'ère numérique</a:t>
            </a:r>
          </a:p>
        </p:txBody>
      </p:sp>
      <p:sp>
        <p:nvSpPr>
          <p:cNvPr id="3" name="AutoShape 3"/>
          <p:cNvSpPr/>
          <p:nvPr/>
        </p:nvSpPr>
        <p:spPr>
          <a:xfrm>
            <a:off x="5095911" y="1090179"/>
            <a:ext cx="6745569" cy="1764000"/>
          </a:xfrm>
          <a:prstGeom prst="roundRect">
            <a:avLst>
              <a:gd name="adj" fmla="val 0"/>
            </a:avLst>
          </a:prstGeom>
          <a:solidFill>
            <a:srgbClr val="FFFFFF">
              <a:alpha val="50000"/>
            </a:srgb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5895239" y="1155176"/>
            <a:ext cx="5778809" cy="464331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Présentation du formateur</a:t>
            </a:r>
          </a:p>
        </p:txBody>
      </p:sp>
      <p:sp>
        <p:nvSpPr>
          <p:cNvPr id="5" name="AutoShape 5"/>
          <p:cNvSpPr/>
          <p:nvPr/>
        </p:nvSpPr>
        <p:spPr>
          <a:xfrm>
            <a:off x="5895241" y="1513593"/>
            <a:ext cx="5778809" cy="75056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Amadou Traoré présente son parcours et son expertise dans le domaine du numérique, soulignant son rôle dans la formation.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311911" y="1318446"/>
            <a:ext cx="540000" cy="540000"/>
            <a:chOff x="2832175" y="5599496"/>
            <a:chExt cx="540000" cy="540000"/>
          </a:xfrm>
        </p:grpSpPr>
        <p:sp>
          <p:nvSpPr>
            <p:cNvPr id="7" name="TextBox 7"/>
            <p:cNvSpPr txBox="1"/>
            <p:nvPr/>
          </p:nvSpPr>
          <p:spPr>
            <a:xfrm>
              <a:off x="2832175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8" name="Freeform 8"/>
            <p:cNvSpPr/>
            <p:nvPr/>
          </p:nvSpPr>
          <p:spPr>
            <a:xfrm>
              <a:off x="2997939" y="5722383"/>
              <a:ext cx="226228" cy="275406"/>
            </a:xfrm>
            <a:custGeom>
              <a:avLst/>
              <a:gdLst/>
              <a:ahLst/>
              <a:cxnLst/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5095911" y="2945024"/>
            <a:ext cx="6745569" cy="1764000"/>
          </a:xfrm>
          <a:prstGeom prst="roundRect">
            <a:avLst>
              <a:gd name="adj" fmla="val 13286"/>
            </a:avLst>
          </a:prstGeom>
          <a:solidFill>
            <a:schemeClr val="accent2">
              <a:alpha val="15000"/>
            </a:schemeClr>
          </a:solidFill>
          <a:ln cap="flat" cmpd="sng">
            <a:prstDash val="solid"/>
          </a:ln>
        </p:spPr>
        <p:txBody>
          <a:bodyPr vert="horz" lIns="18000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0" name="AutoShape 10"/>
          <p:cNvSpPr/>
          <p:nvPr/>
        </p:nvSpPr>
        <p:spPr>
          <a:xfrm>
            <a:off x="5895239" y="3028573"/>
            <a:ext cx="5778809" cy="464331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Définition de la digitalisation</a:t>
            </a:r>
          </a:p>
        </p:txBody>
      </p:sp>
      <p:sp>
        <p:nvSpPr>
          <p:cNvPr id="11" name="AutoShape 11"/>
          <p:cNvSpPr/>
          <p:nvPr/>
        </p:nvSpPr>
        <p:spPr>
          <a:xfrm>
            <a:off x="5895241" y="3386990"/>
            <a:ext cx="5778809" cy="75056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La digitalisation transforme nos vies, offrant des avantages personnels et professionnels considérables.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311911" y="3182699"/>
            <a:ext cx="540000" cy="54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vert="horz" wrap="none" lIns="108000" tIns="108000" rIns="108000" bIns="108000" rtlCol="0" anchor="ctr">
            <a:noAutofit/>
          </a:bodyPr>
          <a:lstStyle/>
          <a:p>
            <a:pPr marL="0" algn="ctr">
              <a:defRPr/>
            </a:pPr>
            <a:endParaRPr lang="en-US" sz="1100"/>
          </a:p>
        </p:txBody>
      </p:sp>
      <p:sp>
        <p:nvSpPr>
          <p:cNvPr id="13" name="AutoShape 13"/>
          <p:cNvSpPr/>
          <p:nvPr/>
        </p:nvSpPr>
        <p:spPr>
          <a:xfrm>
            <a:off x="5095911" y="4802459"/>
            <a:ext cx="6745569" cy="1764000"/>
          </a:xfrm>
          <a:prstGeom prst="roundRect">
            <a:avLst>
              <a:gd name="adj" fmla="val 0"/>
            </a:avLst>
          </a:prstGeom>
          <a:solidFill>
            <a:srgbClr val="FFFFFF">
              <a:alpha val="50000"/>
            </a:srgbClr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4" name="AutoShape 14"/>
          <p:cNvSpPr/>
          <p:nvPr/>
        </p:nvSpPr>
        <p:spPr>
          <a:xfrm>
            <a:off x="5895239" y="4876598"/>
            <a:ext cx="5735483" cy="464331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Compétences digitales essentielles</a:t>
            </a:r>
          </a:p>
        </p:txBody>
      </p:sp>
      <p:sp>
        <p:nvSpPr>
          <p:cNvPr id="15" name="AutoShape 15"/>
          <p:cNvSpPr/>
          <p:nvPr/>
        </p:nvSpPr>
        <p:spPr>
          <a:xfrm>
            <a:off x="5895241" y="5235015"/>
            <a:ext cx="5735483" cy="84338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30000"/>
              </a:lnSpc>
            </a:pPr>
            <a:r>
              <a:rPr lang="zh-CN" altLang="en-US" sz="14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Le numérique transforme tous les secteurs d'activité; les compétences digitales sont désormais indispensables pour réussir professionnellement.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311911" y="5039868"/>
            <a:ext cx="54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none" lIns="108000" tIns="108000" rIns="108000" bIns="108000" rtlCol="0" anchor="ctr">
            <a:noAutofit/>
          </a:bodyPr>
          <a:lstStyle/>
          <a:p>
            <a:pPr marL="0" algn="ctr">
              <a:defRPr/>
            </a:pPr>
            <a:endParaRPr lang="en-US" sz="1100"/>
          </a:p>
        </p:txBody>
      </p:sp>
      <p:sp>
        <p:nvSpPr>
          <p:cNvPr id="17" name="Freeform 17"/>
          <p:cNvSpPr/>
          <p:nvPr/>
        </p:nvSpPr>
        <p:spPr>
          <a:xfrm>
            <a:off x="5463453" y="3308262"/>
            <a:ext cx="255736" cy="280324"/>
          </a:xfrm>
          <a:custGeom>
            <a:avLst/>
            <a:gdLst/>
            <a:ahLst/>
            <a:cxnLst/>
            <a:rect l="l" t="t" r="r" b="b"/>
            <a:pathLst>
              <a:path w="495300" h="542925">
                <a:moveTo>
                  <a:pt x="248770" y="621"/>
                </a:moveTo>
                <a:cubicBezTo>
                  <a:pt x="385930" y="621"/>
                  <a:pt x="496420" y="111111"/>
                  <a:pt x="496420" y="248271"/>
                </a:cubicBezTo>
                <a:cubicBezTo>
                  <a:pt x="496420" y="358761"/>
                  <a:pt x="424030" y="452106"/>
                  <a:pt x="324017" y="484491"/>
                </a:cubicBezTo>
                <a:lnTo>
                  <a:pt x="346877" y="524496"/>
                </a:lnTo>
                <a:lnTo>
                  <a:pt x="420220" y="524496"/>
                </a:lnTo>
                <a:lnTo>
                  <a:pt x="420220" y="543546"/>
                </a:lnTo>
                <a:lnTo>
                  <a:pt x="77320" y="543546"/>
                </a:lnTo>
                <a:lnTo>
                  <a:pt x="77320" y="524496"/>
                </a:lnTo>
                <a:lnTo>
                  <a:pt x="150663" y="524496"/>
                </a:lnTo>
                <a:lnTo>
                  <a:pt x="173523" y="484491"/>
                </a:lnTo>
                <a:cubicBezTo>
                  <a:pt x="73510" y="453059"/>
                  <a:pt x="1120" y="358761"/>
                  <a:pt x="1120" y="248271"/>
                </a:cubicBezTo>
                <a:cubicBezTo>
                  <a:pt x="1120" y="111111"/>
                  <a:pt x="111610" y="621"/>
                  <a:pt x="248770" y="621"/>
                </a:cubicBezTo>
                <a:close/>
                <a:moveTo>
                  <a:pt x="192573" y="489254"/>
                </a:moveTo>
                <a:lnTo>
                  <a:pt x="172570" y="524496"/>
                </a:lnTo>
                <a:lnTo>
                  <a:pt x="324970" y="524496"/>
                </a:lnTo>
                <a:lnTo>
                  <a:pt x="304967" y="489254"/>
                </a:lnTo>
                <a:cubicBezTo>
                  <a:pt x="286870" y="493064"/>
                  <a:pt x="267820" y="495921"/>
                  <a:pt x="248770" y="495921"/>
                </a:cubicBezTo>
                <a:cubicBezTo>
                  <a:pt x="229720" y="495921"/>
                  <a:pt x="210670" y="493064"/>
                  <a:pt x="192573" y="489254"/>
                </a:cubicBezTo>
                <a:close/>
                <a:moveTo>
                  <a:pt x="248770" y="143496"/>
                </a:moveTo>
                <a:cubicBezTo>
                  <a:pt x="190667" y="143496"/>
                  <a:pt x="143995" y="190169"/>
                  <a:pt x="143995" y="248271"/>
                </a:cubicBezTo>
                <a:cubicBezTo>
                  <a:pt x="143995" y="306374"/>
                  <a:pt x="190667" y="353046"/>
                  <a:pt x="248770" y="353046"/>
                </a:cubicBezTo>
                <a:cubicBezTo>
                  <a:pt x="306873" y="353046"/>
                  <a:pt x="353545" y="306374"/>
                  <a:pt x="353545" y="248271"/>
                </a:cubicBezTo>
                <a:cubicBezTo>
                  <a:pt x="353545" y="190169"/>
                  <a:pt x="306873" y="143496"/>
                  <a:pt x="248770" y="143496"/>
                </a:cubicBezTo>
                <a:close/>
                <a:moveTo>
                  <a:pt x="367833" y="114921"/>
                </a:moveTo>
                <a:cubicBezTo>
                  <a:pt x="360213" y="114921"/>
                  <a:pt x="353545" y="121589"/>
                  <a:pt x="353545" y="129209"/>
                </a:cubicBezTo>
                <a:cubicBezTo>
                  <a:pt x="353545" y="136829"/>
                  <a:pt x="360213" y="143496"/>
                  <a:pt x="367833" y="143496"/>
                </a:cubicBezTo>
                <a:cubicBezTo>
                  <a:pt x="375452" y="143496"/>
                  <a:pt x="382120" y="136829"/>
                  <a:pt x="382120" y="129209"/>
                </a:cubicBezTo>
                <a:cubicBezTo>
                  <a:pt x="382120" y="121589"/>
                  <a:pt x="375452" y="114921"/>
                  <a:pt x="367833" y="114921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85000" lnSpcReduction="20000"/>
          </a:bodyPr>
          <a:lstStyle/>
          <a:p>
            <a:pPr marL="0" algn="l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5449126" y="5216255"/>
            <a:ext cx="265570" cy="211472"/>
          </a:xfrm>
          <a:custGeom>
            <a:avLst/>
            <a:gdLst/>
            <a:ahLst/>
            <a:cxnLst/>
            <a:rect l="l" t="t" r="r" b="b"/>
            <a:pathLst>
              <a:path w="514350" h="409575">
                <a:moveTo>
                  <a:pt x="486767" y="621"/>
                </a:moveTo>
                <a:cubicBezTo>
                  <a:pt x="502960" y="621"/>
                  <a:pt x="515342" y="13004"/>
                  <a:pt x="515342" y="29196"/>
                </a:cubicBezTo>
                <a:lnTo>
                  <a:pt x="515342" y="324471"/>
                </a:lnTo>
                <a:cubicBezTo>
                  <a:pt x="515342" y="340664"/>
                  <a:pt x="502960" y="353046"/>
                  <a:pt x="486767" y="353046"/>
                </a:cubicBezTo>
                <a:lnTo>
                  <a:pt x="192445" y="353046"/>
                </a:lnTo>
                <a:lnTo>
                  <a:pt x="115292" y="410196"/>
                </a:lnTo>
                <a:lnTo>
                  <a:pt x="115292" y="353046"/>
                </a:lnTo>
                <a:lnTo>
                  <a:pt x="29567" y="353046"/>
                </a:lnTo>
                <a:cubicBezTo>
                  <a:pt x="13374" y="353046"/>
                  <a:pt x="992" y="340664"/>
                  <a:pt x="992" y="324471"/>
                </a:cubicBezTo>
                <a:lnTo>
                  <a:pt x="992" y="29196"/>
                </a:lnTo>
                <a:cubicBezTo>
                  <a:pt x="992" y="13004"/>
                  <a:pt x="13374" y="621"/>
                  <a:pt x="29567" y="621"/>
                </a:cubicBezTo>
                <a:lnTo>
                  <a:pt x="486767" y="621"/>
                </a:lnTo>
                <a:close/>
                <a:moveTo>
                  <a:pt x="124817" y="143496"/>
                </a:moveTo>
                <a:cubicBezTo>
                  <a:pt x="106720" y="143496"/>
                  <a:pt x="91480" y="158736"/>
                  <a:pt x="91480" y="176834"/>
                </a:cubicBezTo>
                <a:cubicBezTo>
                  <a:pt x="91480" y="194931"/>
                  <a:pt x="106720" y="210171"/>
                  <a:pt x="124817" y="210171"/>
                </a:cubicBezTo>
                <a:cubicBezTo>
                  <a:pt x="142914" y="210171"/>
                  <a:pt x="158155" y="194931"/>
                  <a:pt x="158155" y="176834"/>
                </a:cubicBezTo>
                <a:cubicBezTo>
                  <a:pt x="158155" y="157784"/>
                  <a:pt x="142914" y="143496"/>
                  <a:pt x="124817" y="143496"/>
                </a:cubicBezTo>
                <a:close/>
                <a:moveTo>
                  <a:pt x="258167" y="143496"/>
                </a:moveTo>
                <a:cubicBezTo>
                  <a:pt x="240070" y="143496"/>
                  <a:pt x="224830" y="158736"/>
                  <a:pt x="224830" y="176834"/>
                </a:cubicBezTo>
                <a:cubicBezTo>
                  <a:pt x="224830" y="194931"/>
                  <a:pt x="240070" y="210171"/>
                  <a:pt x="258167" y="210171"/>
                </a:cubicBezTo>
                <a:cubicBezTo>
                  <a:pt x="276264" y="210171"/>
                  <a:pt x="291505" y="194931"/>
                  <a:pt x="291505" y="176834"/>
                </a:cubicBezTo>
                <a:cubicBezTo>
                  <a:pt x="291505" y="157784"/>
                  <a:pt x="276264" y="143496"/>
                  <a:pt x="258167" y="143496"/>
                </a:cubicBezTo>
                <a:close/>
                <a:moveTo>
                  <a:pt x="391517" y="143496"/>
                </a:moveTo>
                <a:cubicBezTo>
                  <a:pt x="373420" y="143496"/>
                  <a:pt x="358180" y="158736"/>
                  <a:pt x="358180" y="176834"/>
                </a:cubicBezTo>
                <a:cubicBezTo>
                  <a:pt x="358180" y="194931"/>
                  <a:pt x="373420" y="210171"/>
                  <a:pt x="391517" y="210171"/>
                </a:cubicBezTo>
                <a:cubicBezTo>
                  <a:pt x="409614" y="210171"/>
                  <a:pt x="424855" y="194931"/>
                  <a:pt x="424855" y="176834"/>
                </a:cubicBezTo>
                <a:cubicBezTo>
                  <a:pt x="424855" y="157784"/>
                  <a:pt x="409614" y="143496"/>
                  <a:pt x="391517" y="143496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7500" lnSpcReduction="20000"/>
          </a:bodyPr>
          <a:lstStyle/>
          <a:p>
            <a:pPr marL="0" algn="l"/>
            <a:endParaRPr/>
          </a:p>
        </p:txBody>
      </p:sp>
      <p:grpSp>
        <p:nvGrpSpPr>
          <p:cNvPr id="19" name="Group 19"/>
          <p:cNvGrpSpPr/>
          <p:nvPr/>
        </p:nvGrpSpPr>
        <p:grpSpPr>
          <a:xfrm>
            <a:off x="1066145" y="1458129"/>
            <a:ext cx="2144259" cy="847433"/>
            <a:chOff x="2982846" y="5773204"/>
            <a:chExt cx="1267825" cy="501058"/>
          </a:xfrm>
          <a:solidFill>
            <a:srgbClr val="778495">
              <a:alpha val="30000"/>
            </a:srgbClr>
          </a:solidFill>
        </p:grpSpPr>
        <p:sp>
          <p:nvSpPr>
            <p:cNvPr id="20" name="AutoShape 20"/>
            <p:cNvSpPr/>
            <p:nvPr/>
          </p:nvSpPr>
          <p:spPr>
            <a:xfrm>
              <a:off x="2982846" y="5773204"/>
              <a:ext cx="1267825" cy="410651"/>
            </a:xfrm>
            <a:prstGeom prst="roundRect">
              <a:avLst>
                <a:gd name="adj" fmla="val 17661"/>
              </a:avLst>
            </a:prstGeom>
            <a:solidFill>
              <a:schemeClr val="accent1"/>
            </a:solidFill>
            <a:ln cap="flat">
              <a:prstDash val="solid"/>
            </a:ln>
          </p:spPr>
          <p:txBody>
            <a:bodyPr vert="horz" wrap="non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21" name="AutoShape 21"/>
            <p:cNvSpPr/>
            <p:nvPr/>
          </p:nvSpPr>
          <p:spPr>
            <a:xfrm rot="10800000">
              <a:off x="3421951" y="6175759"/>
              <a:ext cx="114263" cy="98503"/>
            </a:xfrm>
            <a:prstGeom prst="triangle">
              <a:avLst/>
            </a:prstGeom>
            <a:solidFill>
              <a:schemeClr val="accent1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98196" y="2329535"/>
            <a:ext cx="4638460" cy="3714457"/>
            <a:chOff x="673100" y="2696492"/>
            <a:chExt cx="4441012" cy="3347500"/>
          </a:xfrm>
        </p:grpSpPr>
        <p:sp>
          <p:nvSpPr>
            <p:cNvPr id="23" name="Freeform 23"/>
            <p:cNvSpPr/>
            <p:nvPr/>
          </p:nvSpPr>
          <p:spPr>
            <a:xfrm>
              <a:off x="937917" y="5087455"/>
              <a:ext cx="146867" cy="370592"/>
            </a:xfrm>
            <a:custGeom>
              <a:avLst/>
              <a:gdLst/>
              <a:ahLst/>
              <a:cxnLst/>
              <a:rect l="l" t="t" r="r" b="b"/>
              <a:pathLst>
                <a:path w="98" h="247">
                  <a:moveTo>
                    <a:pt x="85" y="170"/>
                  </a:moveTo>
                  <a:cubicBezTo>
                    <a:pt x="36" y="201"/>
                    <a:pt x="36" y="201"/>
                    <a:pt x="36" y="201"/>
                  </a:cubicBezTo>
                  <a:cubicBezTo>
                    <a:pt x="94" y="135"/>
                    <a:pt x="94" y="135"/>
                    <a:pt x="94" y="135"/>
                  </a:cubicBezTo>
                  <a:cubicBezTo>
                    <a:pt x="98" y="116"/>
                    <a:pt x="98" y="95"/>
                    <a:pt x="95" y="72"/>
                  </a:cubicBezTo>
                  <a:cubicBezTo>
                    <a:pt x="53" y="98"/>
                    <a:pt x="53" y="98"/>
                    <a:pt x="53" y="98"/>
                  </a:cubicBezTo>
                  <a:cubicBezTo>
                    <a:pt x="91" y="55"/>
                    <a:pt x="91" y="55"/>
                    <a:pt x="91" y="55"/>
                  </a:cubicBezTo>
                  <a:cubicBezTo>
                    <a:pt x="87" y="38"/>
                    <a:pt x="80" y="19"/>
                    <a:pt x="70" y="0"/>
                  </a:cubicBezTo>
                  <a:cubicBezTo>
                    <a:pt x="70" y="0"/>
                    <a:pt x="48" y="15"/>
                    <a:pt x="31" y="49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9" y="98"/>
                    <a:pt x="0" y="159"/>
                    <a:pt x="33" y="247"/>
                  </a:cubicBezTo>
                  <a:cubicBezTo>
                    <a:pt x="33" y="247"/>
                    <a:pt x="66" y="219"/>
                    <a:pt x="85" y="170"/>
                  </a:cubicBezTo>
                  <a:close/>
                </a:path>
              </a:pathLst>
            </a:custGeom>
            <a:solidFill>
              <a:srgbClr val="D3E7E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673100" y="5397930"/>
              <a:ext cx="465713" cy="334065"/>
            </a:xfrm>
            <a:custGeom>
              <a:avLst/>
              <a:gdLst/>
              <a:ahLst/>
              <a:cxnLst/>
              <a:rect l="l" t="t" r="r" b="b"/>
              <a:pathLst>
                <a:path w="311" h="223">
                  <a:moveTo>
                    <a:pt x="173" y="195"/>
                  </a:moveTo>
                  <a:cubicBezTo>
                    <a:pt x="256" y="172"/>
                    <a:pt x="256" y="172"/>
                    <a:pt x="256" y="172"/>
                  </a:cubicBezTo>
                  <a:cubicBezTo>
                    <a:pt x="124" y="170"/>
                    <a:pt x="124" y="170"/>
                    <a:pt x="124" y="170"/>
                  </a:cubicBezTo>
                  <a:cubicBezTo>
                    <a:pt x="100" y="155"/>
                    <a:pt x="76" y="135"/>
                    <a:pt x="55" y="108"/>
                  </a:cubicBezTo>
                  <a:cubicBezTo>
                    <a:pt x="126" y="88"/>
                    <a:pt x="126" y="88"/>
                    <a:pt x="126" y="88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25" y="65"/>
                    <a:pt x="11" y="40"/>
                    <a:pt x="0" y="10"/>
                  </a:cubicBezTo>
                  <a:cubicBezTo>
                    <a:pt x="0" y="10"/>
                    <a:pt x="38" y="0"/>
                    <a:pt x="93" y="15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68" y="39"/>
                    <a:pt x="246" y="90"/>
                    <a:pt x="311" y="214"/>
                  </a:cubicBezTo>
                  <a:cubicBezTo>
                    <a:pt x="311" y="214"/>
                    <a:pt x="247" y="223"/>
                    <a:pt x="173" y="195"/>
                  </a:cubicBezTo>
                  <a:close/>
                </a:path>
              </a:pathLst>
            </a:custGeom>
            <a:solidFill>
              <a:srgbClr val="D3E7E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096959" y="5225190"/>
              <a:ext cx="230574" cy="543332"/>
            </a:xfrm>
            <a:custGeom>
              <a:avLst/>
              <a:gdLst/>
              <a:ahLst/>
              <a:cxnLst/>
              <a:rect l="l" t="t" r="r" b="b"/>
              <a:pathLst>
                <a:path w="154" h="362">
                  <a:moveTo>
                    <a:pt x="124" y="254"/>
                  </a:moveTo>
                  <a:cubicBezTo>
                    <a:pt x="48" y="293"/>
                    <a:pt x="48" y="293"/>
                    <a:pt x="48" y="293"/>
                  </a:cubicBezTo>
                  <a:cubicBezTo>
                    <a:pt x="143" y="202"/>
                    <a:pt x="143" y="202"/>
                    <a:pt x="143" y="202"/>
                  </a:cubicBezTo>
                  <a:cubicBezTo>
                    <a:pt x="150" y="175"/>
                    <a:pt x="154" y="144"/>
                    <a:pt x="152" y="109"/>
                  </a:cubicBezTo>
                  <a:cubicBezTo>
                    <a:pt x="86" y="143"/>
                    <a:pt x="86" y="143"/>
                    <a:pt x="86" y="143"/>
                  </a:cubicBezTo>
                  <a:cubicBezTo>
                    <a:pt x="149" y="84"/>
                    <a:pt x="149" y="84"/>
                    <a:pt x="149" y="84"/>
                  </a:cubicBezTo>
                  <a:cubicBezTo>
                    <a:pt x="144" y="57"/>
                    <a:pt x="137" y="30"/>
                    <a:pt x="125" y="0"/>
                  </a:cubicBezTo>
                  <a:cubicBezTo>
                    <a:pt x="125" y="0"/>
                    <a:pt x="90" y="19"/>
                    <a:pt x="60" y="67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21" y="136"/>
                    <a:pt x="0" y="227"/>
                    <a:pt x="37" y="362"/>
                  </a:cubicBezTo>
                  <a:cubicBezTo>
                    <a:pt x="37" y="362"/>
                    <a:pt x="90" y="324"/>
                    <a:pt x="124" y="254"/>
                  </a:cubicBezTo>
                  <a:close/>
                </a:path>
              </a:pathLst>
            </a:custGeom>
            <a:solidFill>
              <a:srgbClr val="D3E7E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870952" y="5282263"/>
              <a:ext cx="309714" cy="560834"/>
            </a:xfrm>
            <a:custGeom>
              <a:avLst/>
              <a:gdLst/>
              <a:ahLst/>
              <a:cxnLst/>
              <a:rect l="l" t="t" r="r" b="b"/>
              <a:pathLst>
                <a:path w="207" h="374">
                  <a:moveTo>
                    <a:pt x="203" y="373"/>
                  </a:moveTo>
                  <a:cubicBezTo>
                    <a:pt x="203" y="373"/>
                    <a:pt x="203" y="373"/>
                    <a:pt x="202" y="373"/>
                  </a:cubicBezTo>
                  <a:cubicBezTo>
                    <a:pt x="200" y="374"/>
                    <a:pt x="197" y="372"/>
                    <a:pt x="197" y="369"/>
                  </a:cubicBezTo>
                  <a:cubicBezTo>
                    <a:pt x="177" y="233"/>
                    <a:pt x="3" y="10"/>
                    <a:pt x="1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4" y="0"/>
                    <a:pt x="7" y="0"/>
                    <a:pt x="8" y="2"/>
                  </a:cubicBezTo>
                  <a:cubicBezTo>
                    <a:pt x="9" y="3"/>
                    <a:pt x="53" y="59"/>
                    <a:pt x="100" y="132"/>
                  </a:cubicBezTo>
                  <a:cubicBezTo>
                    <a:pt x="162" y="230"/>
                    <a:pt x="198" y="310"/>
                    <a:pt x="206" y="368"/>
                  </a:cubicBezTo>
                  <a:cubicBezTo>
                    <a:pt x="207" y="370"/>
                    <a:pt x="205" y="372"/>
                    <a:pt x="203" y="373"/>
                  </a:cubicBezTo>
                  <a:close/>
                </a:path>
              </a:pathLst>
            </a:custGeom>
            <a:solidFill>
              <a:srgbClr val="D3E7E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3949830" y="5149094"/>
              <a:ext cx="226008" cy="298299"/>
            </a:xfrm>
            <a:custGeom>
              <a:avLst/>
              <a:gdLst/>
              <a:ahLst/>
              <a:cxnLst/>
              <a:rect l="l" t="t" r="r" b="b"/>
              <a:pathLst>
                <a:path w="151" h="199">
                  <a:moveTo>
                    <a:pt x="68" y="156"/>
                  </a:moveTo>
                  <a:cubicBezTo>
                    <a:pt x="126" y="160"/>
                    <a:pt x="126" y="160"/>
                    <a:pt x="126" y="160"/>
                  </a:cubicBezTo>
                  <a:cubicBezTo>
                    <a:pt x="43" y="129"/>
                    <a:pt x="43" y="129"/>
                    <a:pt x="43" y="129"/>
                  </a:cubicBezTo>
                  <a:cubicBezTo>
                    <a:pt x="31" y="114"/>
                    <a:pt x="20" y="96"/>
                    <a:pt x="13" y="74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3" y="40"/>
                    <a:pt x="1" y="21"/>
                    <a:pt x="0" y="0"/>
                  </a:cubicBezTo>
                  <a:cubicBezTo>
                    <a:pt x="0" y="0"/>
                    <a:pt x="27" y="2"/>
                    <a:pt x="58" y="2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100" y="56"/>
                    <a:pt x="138" y="106"/>
                    <a:pt x="151" y="199"/>
                  </a:cubicBezTo>
                  <a:cubicBezTo>
                    <a:pt x="151" y="199"/>
                    <a:pt x="108" y="190"/>
                    <a:pt x="68" y="156"/>
                  </a:cubicBezTo>
                  <a:close/>
                </a:path>
              </a:pathLst>
            </a:custGeom>
            <a:solidFill>
              <a:srgbClr val="D3E7E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92500"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4161379" y="5255629"/>
              <a:ext cx="273949" cy="490064"/>
            </a:xfrm>
            <a:custGeom>
              <a:avLst/>
              <a:gdLst/>
              <a:ahLst/>
              <a:cxnLst/>
              <a:rect l="l" t="t" r="r" b="b"/>
              <a:pathLst>
                <a:path w="183" h="327">
                  <a:moveTo>
                    <a:pt x="113" y="245"/>
                  </a:moveTo>
                  <a:cubicBezTo>
                    <a:pt x="29" y="263"/>
                    <a:pt x="29" y="263"/>
                    <a:pt x="29" y="263"/>
                  </a:cubicBezTo>
                  <a:cubicBezTo>
                    <a:pt x="145" y="200"/>
                    <a:pt x="145" y="200"/>
                    <a:pt x="145" y="200"/>
                  </a:cubicBezTo>
                  <a:cubicBezTo>
                    <a:pt x="159" y="175"/>
                    <a:pt x="170" y="146"/>
                    <a:pt x="177" y="112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80" y="87"/>
                    <a:pt x="180" y="87"/>
                    <a:pt x="180" y="87"/>
                  </a:cubicBezTo>
                  <a:cubicBezTo>
                    <a:pt x="183" y="60"/>
                    <a:pt x="183" y="31"/>
                    <a:pt x="178" y="0"/>
                  </a:cubicBezTo>
                  <a:cubicBezTo>
                    <a:pt x="178" y="0"/>
                    <a:pt x="140" y="10"/>
                    <a:pt x="99" y="48"/>
                  </a:cubicBezTo>
                  <a:cubicBezTo>
                    <a:pt x="99" y="79"/>
                    <a:pt x="99" y="79"/>
                    <a:pt x="99" y="79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44" y="105"/>
                    <a:pt x="0" y="187"/>
                    <a:pt x="1" y="327"/>
                  </a:cubicBezTo>
                  <a:cubicBezTo>
                    <a:pt x="1" y="327"/>
                    <a:pt x="62" y="304"/>
                    <a:pt x="113" y="245"/>
                  </a:cubicBezTo>
                  <a:close/>
                </a:path>
              </a:pathLst>
            </a:custGeom>
            <a:solidFill>
              <a:srgbClr val="D3E7E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>
              <a:off x="3755022" y="5376623"/>
              <a:ext cx="413967" cy="379723"/>
            </a:xfrm>
            <a:custGeom>
              <a:avLst/>
              <a:gdLst/>
              <a:ahLst/>
              <a:cxnLst/>
              <a:rect l="l" t="t" r="r" b="b"/>
              <a:pathLst>
                <a:path w="276" h="253">
                  <a:moveTo>
                    <a:pt x="143" y="213"/>
                  </a:moveTo>
                  <a:cubicBezTo>
                    <a:pt x="228" y="202"/>
                    <a:pt x="228" y="202"/>
                    <a:pt x="228" y="202"/>
                  </a:cubicBezTo>
                  <a:cubicBezTo>
                    <a:pt x="98" y="181"/>
                    <a:pt x="98" y="181"/>
                    <a:pt x="98" y="181"/>
                  </a:cubicBezTo>
                  <a:cubicBezTo>
                    <a:pt x="77" y="162"/>
                    <a:pt x="56" y="138"/>
                    <a:pt x="39" y="109"/>
                  </a:cubicBezTo>
                  <a:cubicBezTo>
                    <a:pt x="113" y="100"/>
                    <a:pt x="113" y="100"/>
                    <a:pt x="113" y="100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16" y="62"/>
                    <a:pt x="7" y="34"/>
                    <a:pt x="0" y="3"/>
                  </a:cubicBezTo>
                  <a:cubicBezTo>
                    <a:pt x="0" y="3"/>
                    <a:pt x="40" y="0"/>
                    <a:pt x="91" y="22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105" y="29"/>
                    <a:pt x="105" y="29"/>
                    <a:pt x="105" y="29"/>
                  </a:cubicBezTo>
                  <a:cubicBezTo>
                    <a:pt x="162" y="58"/>
                    <a:pt x="231" y="120"/>
                    <a:pt x="276" y="253"/>
                  </a:cubicBezTo>
                  <a:cubicBezTo>
                    <a:pt x="276" y="253"/>
                    <a:pt x="211" y="252"/>
                    <a:pt x="143" y="213"/>
                  </a:cubicBezTo>
                  <a:close/>
                </a:path>
              </a:pathLst>
            </a:custGeom>
            <a:solidFill>
              <a:srgbClr val="D3E7E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0" name="Freeform 30"/>
            <p:cNvSpPr/>
            <p:nvPr/>
          </p:nvSpPr>
          <p:spPr>
            <a:xfrm>
              <a:off x="4126375" y="5240410"/>
              <a:ext cx="72292" cy="633887"/>
            </a:xfrm>
            <a:custGeom>
              <a:avLst/>
              <a:gdLst/>
              <a:ahLst/>
              <a:cxnLst/>
              <a:rect l="l" t="t" r="r" b="b"/>
              <a:pathLst>
                <a:path w="48" h="423">
                  <a:moveTo>
                    <a:pt x="43" y="423"/>
                  </a:moveTo>
                  <a:cubicBezTo>
                    <a:pt x="43" y="423"/>
                    <a:pt x="44" y="423"/>
                    <a:pt x="44" y="423"/>
                  </a:cubicBezTo>
                  <a:cubicBezTo>
                    <a:pt x="46" y="422"/>
                    <a:pt x="48" y="419"/>
                    <a:pt x="47" y="417"/>
                  </a:cubicBezTo>
                  <a:cubicBezTo>
                    <a:pt x="0" y="287"/>
                    <a:pt x="48" y="8"/>
                    <a:pt x="48" y="6"/>
                  </a:cubicBezTo>
                  <a:cubicBezTo>
                    <a:pt x="48" y="3"/>
                    <a:pt x="47" y="1"/>
                    <a:pt x="44" y="0"/>
                  </a:cubicBezTo>
                  <a:cubicBezTo>
                    <a:pt x="42" y="0"/>
                    <a:pt x="39" y="1"/>
                    <a:pt x="39" y="4"/>
                  </a:cubicBezTo>
                  <a:cubicBezTo>
                    <a:pt x="39" y="5"/>
                    <a:pt x="26" y="76"/>
                    <a:pt x="20" y="162"/>
                  </a:cubicBezTo>
                  <a:cubicBezTo>
                    <a:pt x="12" y="278"/>
                    <a:pt x="18" y="365"/>
                    <a:pt x="38" y="420"/>
                  </a:cubicBezTo>
                  <a:cubicBezTo>
                    <a:pt x="39" y="422"/>
                    <a:pt x="41" y="423"/>
                    <a:pt x="43" y="423"/>
                  </a:cubicBezTo>
                  <a:close/>
                </a:path>
              </a:pathLst>
            </a:custGeom>
            <a:solidFill>
              <a:srgbClr val="D3E7E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924981" y="5765478"/>
              <a:ext cx="4189131" cy="278514"/>
            </a:xfrm>
            <a:prstGeom prst="ellipse">
              <a:avLst/>
            </a:prstGeom>
            <a:solidFill>
              <a:srgbClr val="778495">
                <a:alpha val="15000"/>
              </a:srgbClr>
            </a:solidFill>
            <a:ln cap="flat" cmpd="sng">
              <a:prstDash val="solid"/>
            </a:ln>
          </p:spPr>
          <p:txBody>
            <a:bodyPr vert="horz" lIns="180000" tIns="45720" rIns="91440" bIns="45720" anchor="ctr">
              <a:normAutofit fontScale="5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2" name="Freeform 32"/>
            <p:cNvSpPr/>
            <p:nvPr/>
          </p:nvSpPr>
          <p:spPr>
            <a:xfrm>
              <a:off x="1209583" y="4654464"/>
              <a:ext cx="643018" cy="1260925"/>
            </a:xfrm>
            <a:custGeom>
              <a:avLst/>
              <a:gdLst/>
              <a:ahLst/>
              <a:cxnLst/>
              <a:rect l="l" t="t" r="r" b="b"/>
              <a:pathLst>
                <a:path w="429" h="841">
                  <a:moveTo>
                    <a:pt x="26" y="833"/>
                  </a:moveTo>
                  <a:cubicBezTo>
                    <a:pt x="8" y="825"/>
                    <a:pt x="0" y="800"/>
                    <a:pt x="9" y="777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429" y="53"/>
                    <a:pt x="429" y="53"/>
                    <a:pt x="429" y="53"/>
                  </a:cubicBezTo>
                  <a:cubicBezTo>
                    <a:pt x="79" y="806"/>
                    <a:pt x="79" y="806"/>
                    <a:pt x="79" y="806"/>
                  </a:cubicBezTo>
                  <a:cubicBezTo>
                    <a:pt x="69" y="829"/>
                    <a:pt x="45" y="841"/>
                    <a:pt x="26" y="833"/>
                  </a:cubicBezTo>
                  <a:close/>
                </a:path>
              </a:pathLst>
            </a:custGeom>
            <a:solidFill>
              <a:srgbClr val="ECB867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3" name="Freeform 33"/>
            <p:cNvSpPr/>
            <p:nvPr/>
          </p:nvSpPr>
          <p:spPr>
            <a:xfrm>
              <a:off x="1701169" y="4659030"/>
              <a:ext cx="645301" cy="1257881"/>
            </a:xfrm>
            <a:custGeom>
              <a:avLst/>
              <a:gdLst/>
              <a:ahLst/>
              <a:cxnLst/>
              <a:rect l="l" t="t" r="r" b="b"/>
              <a:pathLst>
                <a:path w="431" h="839">
                  <a:moveTo>
                    <a:pt x="404" y="831"/>
                  </a:moveTo>
                  <a:cubicBezTo>
                    <a:pt x="385" y="839"/>
                    <a:pt x="362" y="828"/>
                    <a:pt x="352" y="80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422" y="775"/>
                    <a:pt x="422" y="775"/>
                    <a:pt x="422" y="775"/>
                  </a:cubicBezTo>
                  <a:cubicBezTo>
                    <a:pt x="431" y="799"/>
                    <a:pt x="423" y="824"/>
                    <a:pt x="404" y="831"/>
                  </a:cubicBezTo>
                  <a:close/>
                </a:path>
              </a:pathLst>
            </a:custGeom>
            <a:solidFill>
              <a:srgbClr val="ECB867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1883800" y="2864666"/>
              <a:ext cx="283080" cy="592033"/>
            </a:xfrm>
            <a:custGeom>
              <a:avLst/>
              <a:gdLst/>
              <a:ahLst/>
              <a:cxnLst/>
              <a:rect l="l" t="t" r="r" b="b"/>
              <a:pathLst>
                <a:path w="189" h="395">
                  <a:moveTo>
                    <a:pt x="84" y="0"/>
                  </a:moveTo>
                  <a:cubicBezTo>
                    <a:pt x="84" y="0"/>
                    <a:pt x="107" y="16"/>
                    <a:pt x="118" y="72"/>
                  </a:cubicBezTo>
                  <a:cubicBezTo>
                    <a:pt x="123" y="100"/>
                    <a:pt x="115" y="155"/>
                    <a:pt x="115" y="155"/>
                  </a:cubicBezTo>
                  <a:cubicBezTo>
                    <a:pt x="115" y="155"/>
                    <a:pt x="189" y="268"/>
                    <a:pt x="178" y="331"/>
                  </a:cubicBezTo>
                  <a:cubicBezTo>
                    <a:pt x="166" y="395"/>
                    <a:pt x="42" y="357"/>
                    <a:pt x="42" y="3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37" y="164"/>
                    <a:pt x="37" y="164"/>
                    <a:pt x="37" y="164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361B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948571" y="3281677"/>
              <a:ext cx="1555419" cy="1731204"/>
            </a:xfrm>
            <a:custGeom>
              <a:avLst/>
              <a:gdLst/>
              <a:ahLst/>
              <a:cxnLst/>
              <a:rect l="l" t="t" r="r" b="b"/>
              <a:pathLst>
                <a:path w="1038" h="1155">
                  <a:moveTo>
                    <a:pt x="323" y="0"/>
                  </a:moveTo>
                  <a:cubicBezTo>
                    <a:pt x="323" y="0"/>
                    <a:pt x="0" y="164"/>
                    <a:pt x="51" y="610"/>
                  </a:cubicBezTo>
                  <a:cubicBezTo>
                    <a:pt x="98" y="1019"/>
                    <a:pt x="476" y="1155"/>
                    <a:pt x="757" y="1058"/>
                  </a:cubicBezTo>
                  <a:cubicBezTo>
                    <a:pt x="1038" y="962"/>
                    <a:pt x="946" y="680"/>
                    <a:pt x="946" y="680"/>
                  </a:cubicBezTo>
                  <a:lnTo>
                    <a:pt x="323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6" name="Freeform 36"/>
            <p:cNvSpPr/>
            <p:nvPr/>
          </p:nvSpPr>
          <p:spPr>
            <a:xfrm>
              <a:off x="2468224" y="3185034"/>
              <a:ext cx="139257" cy="105014"/>
            </a:xfrm>
            <a:custGeom>
              <a:avLst/>
              <a:gdLst/>
              <a:ahLst/>
              <a:cxnLst/>
              <a:rect l="l" t="t" r="r" b="b"/>
              <a:pathLst>
                <a:path w="183" h="138">
                  <a:moveTo>
                    <a:pt x="155" y="0"/>
                  </a:moveTo>
                  <a:lnTo>
                    <a:pt x="183" y="138"/>
                  </a:lnTo>
                  <a:lnTo>
                    <a:pt x="0" y="125"/>
                  </a:lnTo>
                  <a:lnTo>
                    <a:pt x="0" y="56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E6989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7" name="Freeform 37"/>
            <p:cNvSpPr/>
            <p:nvPr/>
          </p:nvSpPr>
          <p:spPr>
            <a:xfrm>
              <a:off x="2188188" y="3257326"/>
              <a:ext cx="549420" cy="754120"/>
            </a:xfrm>
            <a:custGeom>
              <a:avLst/>
              <a:gdLst/>
              <a:ahLst/>
              <a:cxnLst/>
              <a:rect l="l" t="t" r="r" b="b"/>
              <a:pathLst>
                <a:path w="367" h="503">
                  <a:moveTo>
                    <a:pt x="95" y="16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8" y="12"/>
                    <a:pt x="367" y="382"/>
                    <a:pt x="230" y="445"/>
                  </a:cubicBezTo>
                  <a:cubicBezTo>
                    <a:pt x="103" y="503"/>
                    <a:pt x="0" y="384"/>
                    <a:pt x="0" y="384"/>
                  </a:cubicBezTo>
                  <a:lnTo>
                    <a:pt x="95" y="160"/>
                  </a:ln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2298529" y="3510728"/>
              <a:ext cx="845436" cy="423859"/>
            </a:xfrm>
            <a:custGeom>
              <a:avLst/>
              <a:gdLst/>
              <a:ahLst/>
              <a:cxnLst/>
              <a:rect l="l" t="t" r="r" b="b"/>
              <a:pathLst>
                <a:path w="564" h="283">
                  <a:moveTo>
                    <a:pt x="0" y="283"/>
                  </a:moveTo>
                  <a:cubicBezTo>
                    <a:pt x="439" y="283"/>
                    <a:pt x="439" y="283"/>
                    <a:pt x="439" y="283"/>
                  </a:cubicBezTo>
                  <a:cubicBezTo>
                    <a:pt x="564" y="0"/>
                    <a:pt x="564" y="0"/>
                    <a:pt x="564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0"/>
                    <a:pt x="122" y="6"/>
                    <a:pt x="118" y="15"/>
                  </a:cubicBezTo>
                  <a:lnTo>
                    <a:pt x="0" y="283"/>
                  </a:lnTo>
                  <a:close/>
                </a:path>
              </a:pathLst>
            </a:custGeom>
            <a:solidFill>
              <a:srgbClr val="CC232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1461463" y="4432262"/>
              <a:ext cx="662043" cy="148389"/>
            </a:xfrm>
            <a:prstGeom prst="ellipse">
              <a:avLst/>
            </a:prstGeom>
            <a:solidFill>
              <a:srgbClr val="A8681B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>
              <a:off x="2355601" y="3510728"/>
              <a:ext cx="834782" cy="423859"/>
            </a:xfrm>
            <a:custGeom>
              <a:avLst/>
              <a:gdLst/>
              <a:ahLst/>
              <a:cxnLst/>
              <a:rect l="l" t="t" r="r" b="b"/>
              <a:pathLst>
                <a:path w="557" h="283">
                  <a:moveTo>
                    <a:pt x="0" y="283"/>
                  </a:moveTo>
                  <a:cubicBezTo>
                    <a:pt x="439" y="283"/>
                    <a:pt x="439" y="283"/>
                    <a:pt x="439" y="283"/>
                  </a:cubicBezTo>
                  <a:cubicBezTo>
                    <a:pt x="550" y="30"/>
                    <a:pt x="550" y="30"/>
                    <a:pt x="550" y="30"/>
                  </a:cubicBezTo>
                  <a:cubicBezTo>
                    <a:pt x="557" y="16"/>
                    <a:pt x="546" y="0"/>
                    <a:pt x="531" y="0"/>
                  </a:cubicBezTo>
                  <a:cubicBezTo>
                    <a:pt x="125" y="0"/>
                    <a:pt x="125" y="0"/>
                    <a:pt x="125" y="0"/>
                  </a:cubicBezTo>
                  <a:lnTo>
                    <a:pt x="0" y="28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2714017" y="3666727"/>
              <a:ext cx="110340" cy="112623"/>
            </a:xfrm>
            <a:prstGeom prst="ellipse">
              <a:avLst/>
            </a:pr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1368625" y="2918695"/>
              <a:ext cx="470278" cy="494629"/>
            </a:xfrm>
            <a:custGeom>
              <a:avLst/>
              <a:gdLst/>
              <a:ahLst/>
              <a:cxnLst/>
              <a:rect l="l" t="t" r="r" b="b"/>
              <a:pathLst>
                <a:path w="314" h="330">
                  <a:moveTo>
                    <a:pt x="222" y="11"/>
                  </a:moveTo>
                  <a:cubicBezTo>
                    <a:pt x="222" y="11"/>
                    <a:pt x="185" y="5"/>
                    <a:pt x="145" y="40"/>
                  </a:cubicBezTo>
                  <a:cubicBezTo>
                    <a:pt x="106" y="75"/>
                    <a:pt x="113" y="131"/>
                    <a:pt x="113" y="131"/>
                  </a:cubicBezTo>
                  <a:cubicBezTo>
                    <a:pt x="113" y="131"/>
                    <a:pt x="47" y="150"/>
                    <a:pt x="24" y="223"/>
                  </a:cubicBezTo>
                  <a:cubicBezTo>
                    <a:pt x="0" y="296"/>
                    <a:pt x="56" y="330"/>
                    <a:pt x="56" y="330"/>
                  </a:cubicBezTo>
                  <a:cubicBezTo>
                    <a:pt x="253" y="316"/>
                    <a:pt x="253" y="316"/>
                    <a:pt x="253" y="316"/>
                  </a:cubicBezTo>
                  <a:cubicBezTo>
                    <a:pt x="314" y="75"/>
                    <a:pt x="314" y="75"/>
                    <a:pt x="314" y="75"/>
                  </a:cubicBezTo>
                  <a:cubicBezTo>
                    <a:pt x="263" y="0"/>
                    <a:pt x="263" y="0"/>
                    <a:pt x="263" y="0"/>
                  </a:cubicBezTo>
                  <a:lnTo>
                    <a:pt x="222" y="11"/>
                  </a:lnTo>
                  <a:close/>
                </a:path>
              </a:pathLst>
            </a:custGeom>
            <a:solidFill>
              <a:srgbClr val="361B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3" name="Freeform 43"/>
            <p:cNvSpPr/>
            <p:nvPr/>
          </p:nvSpPr>
          <p:spPr>
            <a:xfrm>
              <a:off x="2213300" y="5394887"/>
              <a:ext cx="318846" cy="251881"/>
            </a:xfrm>
            <a:custGeom>
              <a:avLst/>
              <a:gdLst/>
              <a:ahLst/>
              <a:cxnLst/>
              <a:rect l="l" t="t" r="r" b="b"/>
              <a:pathLst>
                <a:path w="419" h="331">
                  <a:moveTo>
                    <a:pt x="398" y="0"/>
                  </a:moveTo>
                  <a:lnTo>
                    <a:pt x="419" y="331"/>
                  </a:lnTo>
                  <a:lnTo>
                    <a:pt x="0" y="331"/>
                  </a:lnTo>
                  <a:lnTo>
                    <a:pt x="0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8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>
              <a:off x="2911869" y="4732083"/>
              <a:ext cx="408640" cy="388855"/>
            </a:xfrm>
            <a:custGeom>
              <a:avLst/>
              <a:gdLst/>
              <a:ahLst/>
              <a:cxnLst/>
              <a:rect l="l" t="t" r="r" b="b"/>
              <a:pathLst>
                <a:path w="537" h="511">
                  <a:moveTo>
                    <a:pt x="311" y="0"/>
                  </a:moveTo>
                  <a:lnTo>
                    <a:pt x="537" y="243"/>
                  </a:lnTo>
                  <a:lnTo>
                    <a:pt x="210" y="511"/>
                  </a:lnTo>
                  <a:lnTo>
                    <a:pt x="0" y="254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5" name="Freeform 45"/>
            <p:cNvSpPr/>
            <p:nvPr/>
          </p:nvSpPr>
          <p:spPr>
            <a:xfrm>
              <a:off x="1112179" y="4144615"/>
              <a:ext cx="109580" cy="313519"/>
            </a:xfrm>
            <a:custGeom>
              <a:avLst/>
              <a:gdLst/>
              <a:ahLst/>
              <a:cxnLst/>
              <a:rect l="l" t="t" r="r" b="b"/>
              <a:pathLst>
                <a:path w="73" h="209">
                  <a:moveTo>
                    <a:pt x="69" y="209"/>
                  </a:moveTo>
                  <a:cubicBezTo>
                    <a:pt x="68" y="209"/>
                    <a:pt x="67" y="209"/>
                    <a:pt x="66" y="208"/>
                  </a:cubicBezTo>
                  <a:cubicBezTo>
                    <a:pt x="1" y="135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ubicBezTo>
                    <a:pt x="7" y="5"/>
                    <a:pt x="8" y="132"/>
                    <a:pt x="71" y="203"/>
                  </a:cubicBezTo>
                  <a:cubicBezTo>
                    <a:pt x="73" y="205"/>
                    <a:pt x="72" y="207"/>
                    <a:pt x="71" y="208"/>
                  </a:cubicBezTo>
                  <a:cubicBezTo>
                    <a:pt x="70" y="209"/>
                    <a:pt x="70" y="209"/>
                    <a:pt x="69" y="209"/>
                  </a:cubicBezTo>
                  <a:close/>
                </a:path>
              </a:pathLst>
            </a:custGeom>
            <a:solidFill>
              <a:srgbClr val="1C2F3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46" name="Freeform 46"/>
            <p:cNvSpPr/>
            <p:nvPr/>
          </p:nvSpPr>
          <p:spPr>
            <a:xfrm>
              <a:off x="1985771" y="4481724"/>
              <a:ext cx="646823" cy="980889"/>
            </a:xfrm>
            <a:custGeom>
              <a:avLst/>
              <a:gdLst/>
              <a:ahLst/>
              <a:cxnLst/>
              <a:rect l="l" t="t" r="r" b="b"/>
              <a:pathLst>
                <a:path w="850" h="1289">
                  <a:moveTo>
                    <a:pt x="850" y="400"/>
                  </a:moveTo>
                  <a:lnTo>
                    <a:pt x="850" y="1289"/>
                  </a:lnTo>
                  <a:lnTo>
                    <a:pt x="134" y="1289"/>
                  </a:lnTo>
                  <a:lnTo>
                    <a:pt x="0" y="63"/>
                  </a:lnTo>
                  <a:lnTo>
                    <a:pt x="571" y="0"/>
                  </a:lnTo>
                  <a:lnTo>
                    <a:pt x="850" y="400"/>
                  </a:lnTo>
                  <a:close/>
                </a:path>
              </a:pathLst>
            </a:custGeom>
            <a:solidFill>
              <a:srgbClr val="1C2F3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7" name="Freeform 47"/>
            <p:cNvSpPr/>
            <p:nvPr/>
          </p:nvSpPr>
          <p:spPr>
            <a:xfrm>
              <a:off x="1393737" y="3963504"/>
              <a:ext cx="1897095" cy="1111014"/>
            </a:xfrm>
            <a:custGeom>
              <a:avLst/>
              <a:gdLst/>
              <a:ahLst/>
              <a:cxnLst/>
              <a:rect l="l" t="t" r="r" b="b"/>
              <a:pathLst>
                <a:path w="1266" h="741">
                  <a:moveTo>
                    <a:pt x="1266" y="463"/>
                  </a:moveTo>
                  <a:cubicBezTo>
                    <a:pt x="1266" y="463"/>
                    <a:pt x="970" y="111"/>
                    <a:pt x="790" y="55"/>
                  </a:cubicBezTo>
                  <a:cubicBezTo>
                    <a:pt x="611" y="0"/>
                    <a:pt x="56" y="18"/>
                    <a:pt x="56" y="18"/>
                  </a:cubicBezTo>
                  <a:cubicBezTo>
                    <a:pt x="56" y="18"/>
                    <a:pt x="0" y="278"/>
                    <a:pt x="148" y="346"/>
                  </a:cubicBezTo>
                  <a:cubicBezTo>
                    <a:pt x="296" y="414"/>
                    <a:pt x="582" y="401"/>
                    <a:pt x="631" y="426"/>
                  </a:cubicBezTo>
                  <a:cubicBezTo>
                    <a:pt x="679" y="451"/>
                    <a:pt x="976" y="741"/>
                    <a:pt x="976" y="741"/>
                  </a:cubicBezTo>
                  <a:lnTo>
                    <a:pt x="1266" y="463"/>
                  </a:lnTo>
                  <a:close/>
                </a:path>
              </a:pathLst>
            </a:custGeom>
            <a:solidFill>
              <a:srgbClr val="778495">
                <a:lumMod val="5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8" name="Freeform 48"/>
            <p:cNvSpPr/>
            <p:nvPr/>
          </p:nvSpPr>
          <p:spPr>
            <a:xfrm>
              <a:off x="1348839" y="3176663"/>
              <a:ext cx="981649" cy="862938"/>
            </a:xfrm>
            <a:custGeom>
              <a:avLst/>
              <a:gdLst/>
              <a:ahLst/>
              <a:cxnLst/>
              <a:rect l="l" t="t" r="r" b="b"/>
              <a:pathLst>
                <a:path w="655" h="576">
                  <a:moveTo>
                    <a:pt x="0" y="347"/>
                  </a:moveTo>
                  <a:cubicBezTo>
                    <a:pt x="0" y="347"/>
                    <a:pt x="28" y="69"/>
                    <a:pt x="166" y="34"/>
                  </a:cubicBezTo>
                  <a:cubicBezTo>
                    <a:pt x="304" y="0"/>
                    <a:pt x="400" y="29"/>
                    <a:pt x="477" y="62"/>
                  </a:cubicBezTo>
                  <a:cubicBezTo>
                    <a:pt x="552" y="94"/>
                    <a:pt x="655" y="214"/>
                    <a:pt x="655" y="214"/>
                  </a:cubicBezTo>
                  <a:cubicBezTo>
                    <a:pt x="596" y="479"/>
                    <a:pt x="596" y="479"/>
                    <a:pt x="596" y="479"/>
                  </a:cubicBezTo>
                  <a:cubicBezTo>
                    <a:pt x="519" y="464"/>
                    <a:pt x="519" y="464"/>
                    <a:pt x="519" y="464"/>
                  </a:cubicBezTo>
                  <a:cubicBezTo>
                    <a:pt x="520" y="566"/>
                    <a:pt x="520" y="566"/>
                    <a:pt x="520" y="566"/>
                  </a:cubicBezTo>
                  <a:cubicBezTo>
                    <a:pt x="114" y="576"/>
                    <a:pt x="114" y="576"/>
                    <a:pt x="114" y="576"/>
                  </a:cubicBezTo>
                  <a:cubicBezTo>
                    <a:pt x="62" y="364"/>
                    <a:pt x="62" y="364"/>
                    <a:pt x="62" y="364"/>
                  </a:cubicBezTo>
                  <a:lnTo>
                    <a:pt x="0" y="347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9" name="Freeform 49"/>
            <p:cNvSpPr/>
            <p:nvPr/>
          </p:nvSpPr>
          <p:spPr>
            <a:xfrm>
              <a:off x="1236216" y="3985573"/>
              <a:ext cx="3088010" cy="103492"/>
            </a:xfrm>
            <a:custGeom>
              <a:avLst/>
              <a:gdLst/>
              <a:ahLst/>
              <a:cxnLst/>
              <a:rect l="l" t="t" r="r" b="b"/>
              <a:pathLst>
                <a:path w="2061" h="69">
                  <a:moveTo>
                    <a:pt x="2026" y="69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15" y="69"/>
                    <a:pt x="0" y="54"/>
                    <a:pt x="0" y="35"/>
                  </a:cubicBezTo>
                  <a:cubicBezTo>
                    <a:pt x="0" y="16"/>
                    <a:pt x="15" y="0"/>
                    <a:pt x="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45" y="0"/>
                    <a:pt x="2061" y="16"/>
                    <a:pt x="2061" y="35"/>
                  </a:cubicBezTo>
                  <a:cubicBezTo>
                    <a:pt x="2061" y="54"/>
                    <a:pt x="2045" y="69"/>
                    <a:pt x="2026" y="69"/>
                  </a:cubicBezTo>
                  <a:close/>
                </a:path>
              </a:pathLst>
            </a:custGeom>
            <a:solidFill>
              <a:srgbClr val="4C222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0" name="Freeform 50"/>
            <p:cNvSpPr/>
            <p:nvPr/>
          </p:nvSpPr>
          <p:spPr>
            <a:xfrm>
              <a:off x="1353406" y="3710102"/>
              <a:ext cx="713028" cy="412445"/>
            </a:xfrm>
            <a:custGeom>
              <a:avLst/>
              <a:gdLst/>
              <a:ahLst/>
              <a:cxnLst/>
              <a:rect l="l" t="t" r="r" b="b"/>
              <a:pathLst>
                <a:path w="476" h="275">
                  <a:moveTo>
                    <a:pt x="28" y="0"/>
                  </a:moveTo>
                  <a:cubicBezTo>
                    <a:pt x="28" y="0"/>
                    <a:pt x="0" y="121"/>
                    <a:pt x="31" y="184"/>
                  </a:cubicBezTo>
                  <a:cubicBezTo>
                    <a:pt x="76" y="275"/>
                    <a:pt x="451" y="227"/>
                    <a:pt x="451" y="227"/>
                  </a:cubicBezTo>
                  <a:cubicBezTo>
                    <a:pt x="476" y="121"/>
                    <a:pt x="476" y="121"/>
                    <a:pt x="476" y="121"/>
                  </a:cubicBezTo>
                  <a:cubicBezTo>
                    <a:pt x="265" y="56"/>
                    <a:pt x="265" y="56"/>
                    <a:pt x="265" y="56"/>
                  </a:cubicBezTo>
                  <a:cubicBezTo>
                    <a:pt x="266" y="51"/>
                    <a:pt x="266" y="51"/>
                    <a:pt x="266" y="51"/>
                  </a:cubicBezTo>
                  <a:cubicBezTo>
                    <a:pt x="266" y="51"/>
                    <a:pt x="183" y="30"/>
                    <a:pt x="28" y="0"/>
                  </a:cubicBez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1" name="Freeform 51"/>
            <p:cNvSpPr/>
            <p:nvPr/>
          </p:nvSpPr>
          <p:spPr>
            <a:xfrm>
              <a:off x="1763568" y="3096762"/>
              <a:ext cx="175784" cy="202418"/>
            </a:xfrm>
            <a:custGeom>
              <a:avLst/>
              <a:gdLst/>
              <a:ahLst/>
              <a:cxnLst/>
              <a:rect l="l" t="t" r="r" b="b"/>
              <a:pathLst>
                <a:path w="117" h="135">
                  <a:moveTo>
                    <a:pt x="12" y="0"/>
                  </a:moveTo>
                  <a:cubicBezTo>
                    <a:pt x="0" y="88"/>
                    <a:pt x="0" y="88"/>
                    <a:pt x="0" y="88"/>
                  </a:cubicBezTo>
                  <a:cubicBezTo>
                    <a:pt x="0" y="88"/>
                    <a:pt x="12" y="115"/>
                    <a:pt x="63" y="126"/>
                  </a:cubicBezTo>
                  <a:cubicBezTo>
                    <a:pt x="101" y="135"/>
                    <a:pt x="115" y="128"/>
                    <a:pt x="115" y="128"/>
                  </a:cubicBezTo>
                  <a:cubicBezTo>
                    <a:pt x="116" y="83"/>
                    <a:pt x="116" y="83"/>
                    <a:pt x="116" y="83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27" y="6"/>
                    <a:pt x="27" y="6"/>
                    <a:pt x="27" y="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5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2" name="Freeform 52"/>
            <p:cNvSpPr/>
            <p:nvPr/>
          </p:nvSpPr>
          <p:spPr>
            <a:xfrm>
              <a:off x="1804660" y="3105893"/>
              <a:ext cx="134691" cy="115668"/>
            </a:xfrm>
            <a:custGeom>
              <a:avLst/>
              <a:gdLst/>
              <a:ahLst/>
              <a:cxnLst/>
              <a:rect l="l" t="t" r="r" b="b"/>
              <a:pathLst>
                <a:path w="90" h="77">
                  <a:moveTo>
                    <a:pt x="0" y="0"/>
                  </a:moveTo>
                  <a:cubicBezTo>
                    <a:pt x="0" y="2"/>
                    <a:pt x="1" y="5"/>
                    <a:pt x="2" y="9"/>
                  </a:cubicBezTo>
                  <a:cubicBezTo>
                    <a:pt x="15" y="55"/>
                    <a:pt x="67" y="72"/>
                    <a:pt x="89" y="77"/>
                  </a:cubicBezTo>
                  <a:cubicBezTo>
                    <a:pt x="90" y="33"/>
                    <a:pt x="90" y="33"/>
                    <a:pt x="90" y="3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3" name="Freeform 53"/>
            <p:cNvSpPr/>
            <p:nvPr/>
          </p:nvSpPr>
          <p:spPr>
            <a:xfrm>
              <a:off x="1684427" y="2696492"/>
              <a:ext cx="369831" cy="512893"/>
            </a:xfrm>
            <a:custGeom>
              <a:avLst/>
              <a:gdLst/>
              <a:ahLst/>
              <a:cxnLst/>
              <a:rect l="l" t="t" r="r" b="b"/>
              <a:pathLst>
                <a:path w="247" h="342">
                  <a:moveTo>
                    <a:pt x="217" y="109"/>
                  </a:moveTo>
                  <a:cubicBezTo>
                    <a:pt x="217" y="109"/>
                    <a:pt x="247" y="225"/>
                    <a:pt x="221" y="284"/>
                  </a:cubicBezTo>
                  <a:cubicBezTo>
                    <a:pt x="194" y="342"/>
                    <a:pt x="140" y="324"/>
                    <a:pt x="109" y="307"/>
                  </a:cubicBezTo>
                  <a:cubicBezTo>
                    <a:pt x="77" y="290"/>
                    <a:pt x="65" y="267"/>
                    <a:pt x="65" y="267"/>
                  </a:cubicBezTo>
                  <a:cubicBezTo>
                    <a:pt x="65" y="267"/>
                    <a:pt x="32" y="273"/>
                    <a:pt x="16" y="241"/>
                  </a:cubicBezTo>
                  <a:cubicBezTo>
                    <a:pt x="0" y="209"/>
                    <a:pt x="18" y="178"/>
                    <a:pt x="36" y="173"/>
                  </a:cubicBezTo>
                  <a:cubicBezTo>
                    <a:pt x="55" y="168"/>
                    <a:pt x="75" y="184"/>
                    <a:pt x="75" y="184"/>
                  </a:cubicBezTo>
                  <a:cubicBezTo>
                    <a:pt x="63" y="150"/>
                    <a:pt x="63" y="150"/>
                    <a:pt x="63" y="150"/>
                  </a:cubicBezTo>
                  <a:cubicBezTo>
                    <a:pt x="63" y="150"/>
                    <a:pt x="157" y="0"/>
                    <a:pt x="217" y="109"/>
                  </a:cubicBez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4" name="Freeform 54"/>
            <p:cNvSpPr/>
            <p:nvPr/>
          </p:nvSpPr>
          <p:spPr>
            <a:xfrm>
              <a:off x="1961419" y="2985660"/>
              <a:ext cx="30439" cy="81424"/>
            </a:xfrm>
            <a:custGeom>
              <a:avLst/>
              <a:gdLst/>
              <a:ahLst/>
              <a:cxnLst/>
              <a:rect l="l" t="t" r="r" b="b"/>
              <a:pathLst>
                <a:path w="20" h="54">
                  <a:moveTo>
                    <a:pt x="6" y="54"/>
                  </a:moveTo>
                  <a:cubicBezTo>
                    <a:pt x="5" y="54"/>
                    <a:pt x="5" y="53"/>
                    <a:pt x="4" y="53"/>
                  </a:cubicBezTo>
                  <a:cubicBezTo>
                    <a:pt x="3" y="52"/>
                    <a:pt x="2" y="50"/>
                    <a:pt x="3" y="49"/>
                  </a:cubicBezTo>
                  <a:cubicBezTo>
                    <a:pt x="12" y="30"/>
                    <a:pt x="1" y="6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7" y="3"/>
                    <a:pt x="20" y="30"/>
                    <a:pt x="9" y="52"/>
                  </a:cubicBezTo>
                  <a:cubicBezTo>
                    <a:pt x="8" y="53"/>
                    <a:pt x="7" y="54"/>
                    <a:pt x="6" y="54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5" name="Freeform 55"/>
            <p:cNvSpPr/>
            <p:nvPr/>
          </p:nvSpPr>
          <p:spPr>
            <a:xfrm>
              <a:off x="1735412" y="2983377"/>
              <a:ext cx="47941" cy="63922"/>
            </a:xfrm>
            <a:custGeom>
              <a:avLst/>
              <a:gdLst/>
              <a:ahLst/>
              <a:cxnLst/>
              <a:rect l="l" t="t" r="r" b="b"/>
              <a:pathLst>
                <a:path w="32" h="43">
                  <a:moveTo>
                    <a:pt x="28" y="43"/>
                  </a:moveTo>
                  <a:cubicBezTo>
                    <a:pt x="27" y="43"/>
                    <a:pt x="26" y="43"/>
                    <a:pt x="25" y="4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0" y="2"/>
                    <a:pt x="2" y="1"/>
                  </a:cubicBezTo>
                  <a:cubicBezTo>
                    <a:pt x="3" y="0"/>
                    <a:pt x="6" y="0"/>
                    <a:pt x="7" y="2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39"/>
                    <a:pt x="32" y="41"/>
                    <a:pt x="30" y="43"/>
                  </a:cubicBezTo>
                  <a:cubicBezTo>
                    <a:pt x="30" y="43"/>
                    <a:pt x="29" y="43"/>
                    <a:pt x="28" y="43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6" name="Freeform 56"/>
            <p:cNvSpPr/>
            <p:nvPr/>
          </p:nvSpPr>
          <p:spPr>
            <a:xfrm>
              <a:off x="1727802" y="3017621"/>
              <a:ext cx="41853" cy="10654"/>
            </a:xfrm>
            <a:custGeom>
              <a:avLst/>
              <a:gdLst/>
              <a:ahLst/>
              <a:cxnLst/>
              <a:rect l="l" t="t" r="r" b="b"/>
              <a:pathLst>
                <a:path w="28" h="7">
                  <a:moveTo>
                    <a:pt x="24" y="7"/>
                  </a:moveTo>
                  <a:cubicBezTo>
                    <a:pt x="24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24" y="0"/>
                    <a:pt x="24" y="0"/>
                  </a:cubicBezTo>
                  <a:cubicBezTo>
                    <a:pt x="26" y="0"/>
                    <a:pt x="28" y="2"/>
                    <a:pt x="28" y="4"/>
                  </a:cubicBezTo>
                  <a:cubicBezTo>
                    <a:pt x="28" y="5"/>
                    <a:pt x="26" y="7"/>
                    <a:pt x="24" y="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7" name="Freeform 57"/>
            <p:cNvSpPr/>
            <p:nvPr/>
          </p:nvSpPr>
          <p:spPr>
            <a:xfrm>
              <a:off x="1874669" y="3057952"/>
              <a:ext cx="70770" cy="50985"/>
            </a:xfrm>
            <a:custGeom>
              <a:avLst/>
              <a:gdLst/>
              <a:ahLst/>
              <a:cxnLst/>
              <a:rect l="l" t="t" r="r" b="b"/>
              <a:pathLst>
                <a:path w="47" h="34">
                  <a:moveTo>
                    <a:pt x="27" y="34"/>
                  </a:moveTo>
                  <a:cubicBezTo>
                    <a:pt x="23" y="34"/>
                    <a:pt x="19" y="33"/>
                    <a:pt x="15" y="30"/>
                  </a:cubicBezTo>
                  <a:cubicBezTo>
                    <a:pt x="2" y="21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45" y="21"/>
                    <a:pt x="45" y="21"/>
                    <a:pt x="45" y="21"/>
                  </a:cubicBezTo>
                  <a:cubicBezTo>
                    <a:pt x="46" y="22"/>
                    <a:pt x="47" y="23"/>
                    <a:pt x="47" y="24"/>
                  </a:cubicBezTo>
                  <a:cubicBezTo>
                    <a:pt x="47" y="25"/>
                    <a:pt x="47" y="27"/>
                    <a:pt x="46" y="27"/>
                  </a:cubicBezTo>
                  <a:cubicBezTo>
                    <a:pt x="45" y="28"/>
                    <a:pt x="37" y="34"/>
                    <a:pt x="27" y="34"/>
                  </a:cubicBezTo>
                  <a:close/>
                  <a:moveTo>
                    <a:pt x="9" y="10"/>
                  </a:moveTo>
                  <a:cubicBezTo>
                    <a:pt x="11" y="15"/>
                    <a:pt x="14" y="20"/>
                    <a:pt x="19" y="24"/>
                  </a:cubicBezTo>
                  <a:cubicBezTo>
                    <a:pt x="25" y="28"/>
                    <a:pt x="32" y="27"/>
                    <a:pt x="36" y="25"/>
                  </a:cubicBezTo>
                  <a:lnTo>
                    <a:pt x="9" y="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8" name="Freeform 58"/>
            <p:cNvSpPr/>
            <p:nvPr/>
          </p:nvSpPr>
          <p:spPr>
            <a:xfrm>
              <a:off x="1882279" y="2903476"/>
              <a:ext cx="55551" cy="27395"/>
            </a:xfrm>
            <a:custGeom>
              <a:avLst/>
              <a:gdLst/>
              <a:ahLst/>
              <a:cxnLst/>
              <a:rect l="l" t="t" r="r" b="b"/>
              <a:pathLst>
                <a:path w="37" h="18">
                  <a:moveTo>
                    <a:pt x="4" y="18"/>
                  </a:moveTo>
                  <a:cubicBezTo>
                    <a:pt x="3" y="18"/>
                    <a:pt x="2" y="18"/>
                    <a:pt x="2" y="18"/>
                  </a:cubicBezTo>
                  <a:cubicBezTo>
                    <a:pt x="0" y="17"/>
                    <a:pt x="0" y="14"/>
                    <a:pt x="1" y="13"/>
                  </a:cubicBezTo>
                  <a:cubicBezTo>
                    <a:pt x="10" y="0"/>
                    <a:pt x="33" y="5"/>
                    <a:pt x="34" y="5"/>
                  </a:cubicBezTo>
                  <a:cubicBezTo>
                    <a:pt x="36" y="6"/>
                    <a:pt x="37" y="8"/>
                    <a:pt x="37" y="10"/>
                  </a:cubicBezTo>
                  <a:cubicBezTo>
                    <a:pt x="36" y="11"/>
                    <a:pt x="34" y="13"/>
                    <a:pt x="32" y="12"/>
                  </a:cubicBezTo>
                  <a:cubicBezTo>
                    <a:pt x="27" y="11"/>
                    <a:pt x="12" y="9"/>
                    <a:pt x="6" y="17"/>
                  </a:cubicBezTo>
                  <a:cubicBezTo>
                    <a:pt x="6" y="18"/>
                    <a:pt x="5" y="18"/>
                    <a:pt x="4" y="18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9" name="Freeform 59"/>
            <p:cNvSpPr/>
            <p:nvPr/>
          </p:nvSpPr>
          <p:spPr>
            <a:xfrm>
              <a:off x="1979683" y="2906519"/>
              <a:ext cx="41853" cy="25873"/>
            </a:xfrm>
            <a:custGeom>
              <a:avLst/>
              <a:gdLst/>
              <a:ahLst/>
              <a:cxnLst/>
              <a:rect l="l" t="t" r="r" b="b"/>
              <a:pathLst>
                <a:path w="28" h="17">
                  <a:moveTo>
                    <a:pt x="24" y="17"/>
                  </a:moveTo>
                  <a:cubicBezTo>
                    <a:pt x="23" y="17"/>
                    <a:pt x="22" y="17"/>
                    <a:pt x="21" y="16"/>
                  </a:cubicBezTo>
                  <a:cubicBezTo>
                    <a:pt x="21" y="15"/>
                    <a:pt x="16" y="8"/>
                    <a:pt x="6" y="12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3" y="6"/>
                  </a:cubicBezTo>
                  <a:cubicBezTo>
                    <a:pt x="16" y="0"/>
                    <a:pt x="24" y="7"/>
                    <a:pt x="27" y="12"/>
                  </a:cubicBezTo>
                  <a:cubicBezTo>
                    <a:pt x="28" y="14"/>
                    <a:pt x="28" y="16"/>
                    <a:pt x="26" y="17"/>
                  </a:cubicBezTo>
                  <a:cubicBezTo>
                    <a:pt x="26" y="17"/>
                    <a:pt x="25" y="17"/>
                    <a:pt x="24" y="1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0" name="Freeform 60"/>
            <p:cNvSpPr/>
            <p:nvPr/>
          </p:nvSpPr>
          <p:spPr>
            <a:xfrm>
              <a:off x="1984249" y="4557060"/>
              <a:ext cx="638453" cy="293734"/>
            </a:xfrm>
            <a:custGeom>
              <a:avLst/>
              <a:gdLst/>
              <a:ahLst/>
              <a:cxnLst/>
              <a:rect l="l" t="t" r="r" b="b"/>
              <a:pathLst>
                <a:path w="426" h="196">
                  <a:moveTo>
                    <a:pt x="423" y="196"/>
                  </a:moveTo>
                  <a:cubicBezTo>
                    <a:pt x="422" y="196"/>
                    <a:pt x="421" y="195"/>
                    <a:pt x="420" y="194"/>
                  </a:cubicBezTo>
                  <a:cubicBezTo>
                    <a:pt x="419" y="193"/>
                    <a:pt x="280" y="43"/>
                    <a:pt x="236" y="33"/>
                  </a:cubicBezTo>
                  <a:cubicBezTo>
                    <a:pt x="191" y="23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2" y="0"/>
                    <a:pt x="192" y="16"/>
                    <a:pt x="238" y="27"/>
                  </a:cubicBezTo>
                  <a:cubicBezTo>
                    <a:pt x="284" y="37"/>
                    <a:pt x="419" y="183"/>
                    <a:pt x="425" y="190"/>
                  </a:cubicBezTo>
                  <a:cubicBezTo>
                    <a:pt x="426" y="191"/>
                    <a:pt x="426" y="193"/>
                    <a:pt x="425" y="195"/>
                  </a:cubicBezTo>
                  <a:cubicBezTo>
                    <a:pt x="424" y="195"/>
                    <a:pt x="423" y="196"/>
                    <a:pt x="423" y="196"/>
                  </a:cubicBezTo>
                  <a:close/>
                </a:path>
              </a:pathLst>
            </a:custGeom>
            <a:solidFill>
              <a:srgbClr val="E5B0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92500"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61" name="Freeform 61"/>
            <p:cNvSpPr/>
            <p:nvPr/>
          </p:nvSpPr>
          <p:spPr>
            <a:xfrm>
              <a:off x="2333533" y="4465744"/>
              <a:ext cx="80662" cy="140779"/>
            </a:xfrm>
            <a:custGeom>
              <a:avLst/>
              <a:gdLst/>
              <a:ahLst/>
              <a:cxnLst/>
              <a:rect l="l" t="t" r="r" b="b"/>
              <a:pathLst>
                <a:path w="54" h="94">
                  <a:moveTo>
                    <a:pt x="4" y="94"/>
                  </a:moveTo>
                  <a:cubicBezTo>
                    <a:pt x="4" y="94"/>
                    <a:pt x="3" y="94"/>
                    <a:pt x="3" y="94"/>
                  </a:cubicBezTo>
                  <a:cubicBezTo>
                    <a:pt x="1" y="94"/>
                    <a:pt x="0" y="92"/>
                    <a:pt x="0" y="91"/>
                  </a:cubicBezTo>
                  <a:cubicBezTo>
                    <a:pt x="1" y="78"/>
                    <a:pt x="4" y="11"/>
                    <a:pt x="20" y="2"/>
                  </a:cubicBezTo>
                  <a:cubicBezTo>
                    <a:pt x="23" y="1"/>
                    <a:pt x="26" y="0"/>
                    <a:pt x="31" y="3"/>
                  </a:cubicBezTo>
                  <a:cubicBezTo>
                    <a:pt x="54" y="19"/>
                    <a:pt x="12" y="85"/>
                    <a:pt x="7" y="93"/>
                  </a:cubicBezTo>
                  <a:cubicBezTo>
                    <a:pt x="6" y="94"/>
                    <a:pt x="5" y="94"/>
                    <a:pt x="4" y="94"/>
                  </a:cubicBezTo>
                  <a:close/>
                  <a:moveTo>
                    <a:pt x="25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15" y="12"/>
                    <a:pt x="10" y="48"/>
                    <a:pt x="8" y="78"/>
                  </a:cubicBezTo>
                  <a:cubicBezTo>
                    <a:pt x="23" y="51"/>
                    <a:pt x="39" y="16"/>
                    <a:pt x="27" y="9"/>
                  </a:cubicBezTo>
                  <a:cubicBezTo>
                    <a:pt x="26" y="8"/>
                    <a:pt x="25" y="8"/>
                    <a:pt x="25" y="8"/>
                  </a:cubicBezTo>
                  <a:close/>
                </a:path>
              </a:pathLst>
            </a:custGeom>
            <a:solidFill>
              <a:srgbClr val="E5B0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2" name="Freeform 62"/>
            <p:cNvSpPr/>
            <p:nvPr/>
          </p:nvSpPr>
          <p:spPr>
            <a:xfrm>
              <a:off x="2721627" y="4623264"/>
              <a:ext cx="332543" cy="332543"/>
            </a:xfrm>
            <a:custGeom>
              <a:avLst/>
              <a:gdLst/>
              <a:ahLst/>
              <a:cxnLst/>
              <a:rect l="l" t="t" r="r" b="b"/>
              <a:pathLst>
                <a:path w="222" h="222">
                  <a:moveTo>
                    <a:pt x="4" y="222"/>
                  </a:moveTo>
                  <a:cubicBezTo>
                    <a:pt x="3" y="222"/>
                    <a:pt x="2" y="221"/>
                    <a:pt x="2" y="221"/>
                  </a:cubicBezTo>
                  <a:cubicBezTo>
                    <a:pt x="0" y="219"/>
                    <a:pt x="0" y="217"/>
                    <a:pt x="2" y="216"/>
                  </a:cubicBezTo>
                  <a:cubicBezTo>
                    <a:pt x="216" y="1"/>
                    <a:pt x="216" y="1"/>
                    <a:pt x="216" y="1"/>
                  </a:cubicBezTo>
                  <a:cubicBezTo>
                    <a:pt x="217" y="0"/>
                    <a:pt x="219" y="0"/>
                    <a:pt x="221" y="1"/>
                  </a:cubicBezTo>
                  <a:cubicBezTo>
                    <a:pt x="222" y="2"/>
                    <a:pt x="222" y="4"/>
                    <a:pt x="221" y="6"/>
                  </a:cubicBezTo>
                  <a:cubicBezTo>
                    <a:pt x="7" y="221"/>
                    <a:pt x="7" y="221"/>
                    <a:pt x="7" y="221"/>
                  </a:cubicBezTo>
                  <a:cubicBezTo>
                    <a:pt x="6" y="221"/>
                    <a:pt x="5" y="222"/>
                    <a:pt x="4" y="222"/>
                  </a:cubicBezTo>
                  <a:close/>
                </a:path>
              </a:pathLst>
            </a:custGeom>
            <a:solidFill>
              <a:srgbClr val="E5B0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3" name="Freeform 63"/>
            <p:cNvSpPr/>
            <p:nvPr/>
          </p:nvSpPr>
          <p:spPr>
            <a:xfrm>
              <a:off x="2083175" y="5324116"/>
              <a:ext cx="397225" cy="10654"/>
            </a:xfrm>
            <a:custGeom>
              <a:avLst/>
              <a:gdLst/>
              <a:ahLst/>
              <a:cxnLst/>
              <a:rect l="l" t="t" r="r" b="b"/>
              <a:pathLst>
                <a:path w="265" h="7">
                  <a:moveTo>
                    <a:pt x="26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263" y="0"/>
                    <a:pt x="265" y="2"/>
                    <a:pt x="265" y="3"/>
                  </a:cubicBezTo>
                  <a:cubicBezTo>
                    <a:pt x="265" y="5"/>
                    <a:pt x="263" y="7"/>
                    <a:pt x="261" y="7"/>
                  </a:cubicBezTo>
                  <a:close/>
                </a:path>
              </a:pathLst>
            </a:custGeom>
            <a:solidFill>
              <a:srgbClr val="E5B06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4" name="Freeform 64"/>
            <p:cNvSpPr/>
            <p:nvPr/>
          </p:nvSpPr>
          <p:spPr>
            <a:xfrm>
              <a:off x="2188188" y="5471744"/>
              <a:ext cx="909358" cy="470279"/>
            </a:xfrm>
            <a:custGeom>
              <a:avLst/>
              <a:gdLst/>
              <a:ahLst/>
              <a:cxnLst/>
              <a:rect l="l" t="t" r="r" b="b"/>
              <a:pathLst>
                <a:path w="607" h="314">
                  <a:moveTo>
                    <a:pt x="276" y="77"/>
                  </a:moveTo>
                  <a:cubicBezTo>
                    <a:pt x="276" y="77"/>
                    <a:pt x="263" y="6"/>
                    <a:pt x="230" y="3"/>
                  </a:cubicBezTo>
                  <a:cubicBezTo>
                    <a:pt x="196" y="0"/>
                    <a:pt x="149" y="77"/>
                    <a:pt x="149" y="77"/>
                  </a:cubicBezTo>
                  <a:cubicBezTo>
                    <a:pt x="149" y="77"/>
                    <a:pt x="19" y="67"/>
                    <a:pt x="9" y="77"/>
                  </a:cubicBezTo>
                  <a:cubicBezTo>
                    <a:pt x="0" y="87"/>
                    <a:pt x="0" y="307"/>
                    <a:pt x="9" y="311"/>
                  </a:cubicBezTo>
                  <a:cubicBezTo>
                    <a:pt x="19" y="314"/>
                    <a:pt x="558" y="314"/>
                    <a:pt x="583" y="311"/>
                  </a:cubicBezTo>
                  <a:cubicBezTo>
                    <a:pt x="607" y="307"/>
                    <a:pt x="572" y="194"/>
                    <a:pt x="524" y="174"/>
                  </a:cubicBezTo>
                  <a:cubicBezTo>
                    <a:pt x="476" y="154"/>
                    <a:pt x="423" y="153"/>
                    <a:pt x="423" y="153"/>
                  </a:cubicBezTo>
                  <a:lnTo>
                    <a:pt x="276" y="77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5" name="Freeform 65"/>
            <p:cNvSpPr/>
            <p:nvPr/>
          </p:nvSpPr>
          <p:spPr>
            <a:xfrm>
              <a:off x="3013078" y="4688708"/>
              <a:ext cx="904030" cy="647584"/>
            </a:xfrm>
            <a:custGeom>
              <a:avLst/>
              <a:gdLst/>
              <a:ahLst/>
              <a:cxnLst/>
              <a:rect l="l" t="t" r="r" b="b"/>
              <a:pathLst>
                <a:path w="603" h="432">
                  <a:moveTo>
                    <a:pt x="206" y="85"/>
                  </a:moveTo>
                  <a:cubicBezTo>
                    <a:pt x="206" y="85"/>
                    <a:pt x="153" y="38"/>
                    <a:pt x="126" y="55"/>
                  </a:cubicBezTo>
                  <a:cubicBezTo>
                    <a:pt x="98" y="72"/>
                    <a:pt x="109" y="162"/>
                    <a:pt x="109" y="162"/>
                  </a:cubicBezTo>
                  <a:cubicBezTo>
                    <a:pt x="109" y="162"/>
                    <a:pt x="2" y="231"/>
                    <a:pt x="1" y="245"/>
                  </a:cubicBezTo>
                  <a:cubicBezTo>
                    <a:pt x="0" y="258"/>
                    <a:pt x="136" y="432"/>
                    <a:pt x="145" y="430"/>
                  </a:cubicBezTo>
                  <a:cubicBezTo>
                    <a:pt x="154" y="427"/>
                    <a:pt x="569" y="104"/>
                    <a:pt x="586" y="87"/>
                  </a:cubicBezTo>
                  <a:cubicBezTo>
                    <a:pt x="603" y="69"/>
                    <a:pt x="506" y="0"/>
                    <a:pt x="457" y="14"/>
                  </a:cubicBezTo>
                  <a:cubicBezTo>
                    <a:pt x="407" y="27"/>
                    <a:pt x="367" y="58"/>
                    <a:pt x="367" y="58"/>
                  </a:cubicBezTo>
                  <a:lnTo>
                    <a:pt x="206" y="85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6" name="Freeform 66"/>
            <p:cNvSpPr/>
            <p:nvPr/>
          </p:nvSpPr>
          <p:spPr>
            <a:xfrm>
              <a:off x="2051214" y="3934588"/>
              <a:ext cx="981649" cy="54029"/>
            </a:xfrm>
            <a:custGeom>
              <a:avLst/>
              <a:gdLst/>
              <a:ahLst/>
              <a:cxnLst/>
              <a:rect l="l" t="t" r="r" b="b"/>
              <a:pathLst>
                <a:path w="655" h="36">
                  <a:moveTo>
                    <a:pt x="18" y="36"/>
                  </a:moveTo>
                  <a:cubicBezTo>
                    <a:pt x="637" y="36"/>
                    <a:pt x="637" y="36"/>
                    <a:pt x="637" y="36"/>
                  </a:cubicBezTo>
                  <a:cubicBezTo>
                    <a:pt x="647" y="36"/>
                    <a:pt x="655" y="28"/>
                    <a:pt x="655" y="18"/>
                  </a:cubicBezTo>
                  <a:cubicBezTo>
                    <a:pt x="655" y="8"/>
                    <a:pt x="647" y="0"/>
                    <a:pt x="637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lose/>
                </a:path>
              </a:pathLst>
            </a:custGeom>
            <a:solidFill>
              <a:srgbClr val="CC232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7" name="Freeform 67"/>
            <p:cNvSpPr/>
            <p:nvPr/>
          </p:nvSpPr>
          <p:spPr>
            <a:xfrm>
              <a:off x="1998707" y="3891213"/>
              <a:ext cx="430708" cy="319607"/>
            </a:xfrm>
            <a:custGeom>
              <a:avLst/>
              <a:gdLst/>
              <a:ahLst/>
              <a:cxnLst/>
              <a:rect l="l" t="t" r="r" b="b"/>
              <a:pathLst>
                <a:path w="287" h="213">
                  <a:moveTo>
                    <a:pt x="45" y="0"/>
                  </a:moveTo>
                  <a:cubicBezTo>
                    <a:pt x="45" y="0"/>
                    <a:pt x="106" y="10"/>
                    <a:pt x="143" y="20"/>
                  </a:cubicBezTo>
                  <a:cubicBezTo>
                    <a:pt x="179" y="31"/>
                    <a:pt x="236" y="44"/>
                    <a:pt x="260" y="38"/>
                  </a:cubicBezTo>
                  <a:cubicBezTo>
                    <a:pt x="284" y="31"/>
                    <a:pt x="287" y="41"/>
                    <a:pt x="281" y="55"/>
                  </a:cubicBezTo>
                  <a:cubicBezTo>
                    <a:pt x="274" y="70"/>
                    <a:pt x="246" y="77"/>
                    <a:pt x="246" y="77"/>
                  </a:cubicBezTo>
                  <a:cubicBezTo>
                    <a:pt x="246" y="77"/>
                    <a:pt x="275" y="194"/>
                    <a:pt x="264" y="203"/>
                  </a:cubicBezTo>
                  <a:cubicBezTo>
                    <a:pt x="253" y="213"/>
                    <a:pt x="220" y="176"/>
                    <a:pt x="220" y="176"/>
                  </a:cubicBezTo>
                  <a:cubicBezTo>
                    <a:pt x="220" y="176"/>
                    <a:pt x="213" y="184"/>
                    <a:pt x="205" y="185"/>
                  </a:cubicBezTo>
                  <a:cubicBezTo>
                    <a:pt x="196" y="187"/>
                    <a:pt x="183" y="181"/>
                    <a:pt x="183" y="181"/>
                  </a:cubicBezTo>
                  <a:cubicBezTo>
                    <a:pt x="183" y="181"/>
                    <a:pt x="180" y="192"/>
                    <a:pt x="164" y="195"/>
                  </a:cubicBezTo>
                  <a:cubicBezTo>
                    <a:pt x="149" y="198"/>
                    <a:pt x="139" y="189"/>
                    <a:pt x="139" y="189"/>
                  </a:cubicBezTo>
                  <a:cubicBezTo>
                    <a:pt x="139" y="189"/>
                    <a:pt x="130" y="209"/>
                    <a:pt x="120" y="205"/>
                  </a:cubicBezTo>
                  <a:cubicBezTo>
                    <a:pt x="110" y="200"/>
                    <a:pt x="64" y="187"/>
                    <a:pt x="67" y="173"/>
                  </a:cubicBezTo>
                  <a:cubicBezTo>
                    <a:pt x="69" y="159"/>
                    <a:pt x="107" y="162"/>
                    <a:pt x="107" y="162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2" y="139"/>
                    <a:pt x="73" y="169"/>
                    <a:pt x="36" y="149"/>
                  </a:cubicBezTo>
                  <a:cubicBezTo>
                    <a:pt x="0" y="128"/>
                    <a:pt x="3" y="77"/>
                    <a:pt x="3" y="77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68" name="Freeform 68"/>
            <p:cNvSpPr/>
            <p:nvPr/>
          </p:nvSpPr>
          <p:spPr>
            <a:xfrm>
              <a:off x="2310704" y="3999270"/>
              <a:ext cx="66205" cy="160564"/>
            </a:xfrm>
            <a:custGeom>
              <a:avLst/>
              <a:gdLst/>
              <a:ahLst/>
              <a:cxnLst/>
              <a:rect l="l" t="t" r="r" b="b"/>
              <a:pathLst>
                <a:path w="44" h="107">
                  <a:moveTo>
                    <a:pt x="12" y="107"/>
                  </a:moveTo>
                  <a:cubicBezTo>
                    <a:pt x="11" y="107"/>
                    <a:pt x="10" y="107"/>
                    <a:pt x="10" y="106"/>
                  </a:cubicBezTo>
                  <a:cubicBezTo>
                    <a:pt x="8" y="105"/>
                    <a:pt x="8" y="103"/>
                    <a:pt x="9" y="102"/>
                  </a:cubicBezTo>
                  <a:cubicBezTo>
                    <a:pt x="36" y="69"/>
                    <a:pt x="1" y="6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9" y="5"/>
                    <a:pt x="44" y="70"/>
                    <a:pt x="14" y="106"/>
                  </a:cubicBezTo>
                  <a:cubicBezTo>
                    <a:pt x="14" y="107"/>
                    <a:pt x="13" y="107"/>
                    <a:pt x="12" y="107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9" name="Freeform 69"/>
            <p:cNvSpPr/>
            <p:nvPr/>
          </p:nvSpPr>
          <p:spPr>
            <a:xfrm>
              <a:off x="2267329" y="4074606"/>
              <a:ext cx="37287" cy="94360"/>
            </a:xfrm>
            <a:custGeom>
              <a:avLst/>
              <a:gdLst/>
              <a:ahLst/>
              <a:cxnLst/>
              <a:rect l="l" t="t" r="r" b="b"/>
              <a:pathLst>
                <a:path w="25" h="63">
                  <a:moveTo>
                    <a:pt x="4" y="63"/>
                  </a:moveTo>
                  <a:cubicBezTo>
                    <a:pt x="3" y="63"/>
                    <a:pt x="3" y="62"/>
                    <a:pt x="2" y="62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18" y="37"/>
                    <a:pt x="5" y="6"/>
                    <a:pt x="5" y="5"/>
                  </a:cubicBezTo>
                  <a:cubicBezTo>
                    <a:pt x="5" y="3"/>
                    <a:pt x="5" y="1"/>
                    <a:pt x="7" y="1"/>
                  </a:cubicBezTo>
                  <a:cubicBezTo>
                    <a:pt x="9" y="0"/>
                    <a:pt x="11" y="1"/>
                    <a:pt x="12" y="3"/>
                  </a:cubicBezTo>
                  <a:cubicBezTo>
                    <a:pt x="12" y="4"/>
                    <a:pt x="25" y="38"/>
                    <a:pt x="7" y="61"/>
                  </a:cubicBezTo>
                  <a:cubicBezTo>
                    <a:pt x="6" y="62"/>
                    <a:pt x="5" y="63"/>
                    <a:pt x="4" y="63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0" name="Freeform 70"/>
            <p:cNvSpPr/>
            <p:nvPr/>
          </p:nvSpPr>
          <p:spPr>
            <a:xfrm>
              <a:off x="2201125" y="4098196"/>
              <a:ext cx="38809" cy="82185"/>
            </a:xfrm>
            <a:custGeom>
              <a:avLst/>
              <a:gdLst/>
              <a:ahLst/>
              <a:cxnLst/>
              <a:rect l="l" t="t" r="r" b="b"/>
              <a:pathLst>
                <a:path w="26" h="55">
                  <a:moveTo>
                    <a:pt x="4" y="55"/>
                  </a:moveTo>
                  <a:cubicBezTo>
                    <a:pt x="3" y="55"/>
                    <a:pt x="2" y="54"/>
                    <a:pt x="1" y="54"/>
                  </a:cubicBezTo>
                  <a:cubicBezTo>
                    <a:pt x="0" y="52"/>
                    <a:pt x="0" y="50"/>
                    <a:pt x="2" y="49"/>
                  </a:cubicBezTo>
                  <a:cubicBezTo>
                    <a:pt x="19" y="35"/>
                    <a:pt x="17" y="4"/>
                    <a:pt x="17" y="4"/>
                  </a:cubicBezTo>
                  <a:cubicBezTo>
                    <a:pt x="16" y="2"/>
                    <a:pt x="18" y="0"/>
                    <a:pt x="20" y="0"/>
                  </a:cubicBezTo>
                  <a:cubicBezTo>
                    <a:pt x="21" y="0"/>
                    <a:pt x="23" y="2"/>
                    <a:pt x="23" y="3"/>
                  </a:cubicBezTo>
                  <a:cubicBezTo>
                    <a:pt x="24" y="5"/>
                    <a:pt x="26" y="38"/>
                    <a:pt x="6" y="54"/>
                  </a:cubicBezTo>
                  <a:cubicBezTo>
                    <a:pt x="5" y="55"/>
                    <a:pt x="5" y="55"/>
                    <a:pt x="4" y="55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1" name="AutoShape 71"/>
            <p:cNvSpPr/>
            <p:nvPr/>
          </p:nvSpPr>
          <p:spPr>
            <a:xfrm>
              <a:off x="2468224" y="2943807"/>
              <a:ext cx="235139" cy="307431"/>
            </a:xfrm>
            <a:prstGeom prst="rect">
              <a:avLst/>
            </a:pr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72" name="AutoShape 72"/>
            <p:cNvSpPr/>
            <p:nvPr/>
          </p:nvSpPr>
          <p:spPr>
            <a:xfrm>
              <a:off x="2468224" y="2930871"/>
              <a:ext cx="235139" cy="2663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3" name="Freeform 73"/>
            <p:cNvSpPr/>
            <p:nvPr/>
          </p:nvSpPr>
          <p:spPr>
            <a:xfrm>
              <a:off x="2379952" y="3000879"/>
              <a:ext cx="176545" cy="226768"/>
            </a:xfrm>
            <a:custGeom>
              <a:avLst/>
              <a:gdLst/>
              <a:ahLst/>
              <a:cxnLst/>
              <a:rect l="l" t="t" r="r" b="b"/>
              <a:pathLst>
                <a:path w="118" h="151">
                  <a:moveTo>
                    <a:pt x="0" y="75"/>
                  </a:moveTo>
                  <a:cubicBezTo>
                    <a:pt x="0" y="34"/>
                    <a:pt x="27" y="0"/>
                    <a:pt x="59" y="0"/>
                  </a:cubicBezTo>
                  <a:cubicBezTo>
                    <a:pt x="92" y="0"/>
                    <a:pt x="118" y="34"/>
                    <a:pt x="118" y="75"/>
                  </a:cubicBezTo>
                  <a:cubicBezTo>
                    <a:pt x="118" y="117"/>
                    <a:pt x="92" y="151"/>
                    <a:pt x="59" y="151"/>
                  </a:cubicBezTo>
                  <a:cubicBezTo>
                    <a:pt x="27" y="151"/>
                    <a:pt x="0" y="117"/>
                    <a:pt x="0" y="75"/>
                  </a:cubicBezTo>
                  <a:close/>
                  <a:moveTo>
                    <a:pt x="14" y="75"/>
                  </a:moveTo>
                  <a:cubicBezTo>
                    <a:pt x="14" y="110"/>
                    <a:pt x="34" y="137"/>
                    <a:pt x="59" y="137"/>
                  </a:cubicBezTo>
                  <a:cubicBezTo>
                    <a:pt x="84" y="137"/>
                    <a:pt x="104" y="110"/>
                    <a:pt x="104" y="75"/>
                  </a:cubicBezTo>
                  <a:cubicBezTo>
                    <a:pt x="104" y="41"/>
                    <a:pt x="84" y="13"/>
                    <a:pt x="59" y="13"/>
                  </a:cubicBezTo>
                  <a:cubicBezTo>
                    <a:pt x="34" y="13"/>
                    <a:pt x="14" y="41"/>
                    <a:pt x="14" y="75"/>
                  </a:cubicBez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4" name="Freeform 74"/>
            <p:cNvSpPr/>
            <p:nvPr/>
          </p:nvSpPr>
          <p:spPr>
            <a:xfrm>
              <a:off x="2366255" y="3062518"/>
              <a:ext cx="143823" cy="313519"/>
            </a:xfrm>
            <a:custGeom>
              <a:avLst/>
              <a:gdLst/>
              <a:ahLst/>
              <a:cxnLst/>
              <a:rect l="l" t="t" r="r" b="b"/>
              <a:pathLst>
                <a:path w="96" h="209">
                  <a:moveTo>
                    <a:pt x="14" y="130"/>
                  </a:moveTo>
                  <a:cubicBezTo>
                    <a:pt x="14" y="130"/>
                    <a:pt x="0" y="41"/>
                    <a:pt x="7" y="24"/>
                  </a:cubicBezTo>
                  <a:cubicBezTo>
                    <a:pt x="16" y="0"/>
                    <a:pt x="68" y="0"/>
                    <a:pt x="68" y="0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60"/>
                    <a:pt x="96" y="95"/>
                    <a:pt x="84" y="152"/>
                  </a:cubicBezTo>
                  <a:cubicBezTo>
                    <a:pt x="71" y="209"/>
                    <a:pt x="14" y="130"/>
                    <a:pt x="14" y="130"/>
                  </a:cubicBez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75" name="Freeform 75"/>
            <p:cNvSpPr/>
            <p:nvPr/>
          </p:nvSpPr>
          <p:spPr>
            <a:xfrm>
              <a:off x="2519209" y="2994791"/>
              <a:ext cx="269383" cy="270144"/>
            </a:xfrm>
            <a:custGeom>
              <a:avLst/>
              <a:gdLst/>
              <a:ahLst/>
              <a:cxnLst/>
              <a:rect l="l" t="t" r="r" b="b"/>
              <a:pathLst>
                <a:path w="180" h="180">
                  <a:moveTo>
                    <a:pt x="22" y="50"/>
                  </a:moveTo>
                  <a:cubicBezTo>
                    <a:pt x="27" y="44"/>
                    <a:pt x="34" y="39"/>
                    <a:pt x="42" y="35"/>
                  </a:cubicBezTo>
                  <a:cubicBezTo>
                    <a:pt x="67" y="23"/>
                    <a:pt x="144" y="0"/>
                    <a:pt x="162" y="24"/>
                  </a:cubicBezTo>
                  <a:cubicBezTo>
                    <a:pt x="180" y="47"/>
                    <a:pt x="137" y="60"/>
                    <a:pt x="137" y="60"/>
                  </a:cubicBezTo>
                  <a:cubicBezTo>
                    <a:pt x="137" y="60"/>
                    <a:pt x="174" y="56"/>
                    <a:pt x="168" y="82"/>
                  </a:cubicBezTo>
                  <a:cubicBezTo>
                    <a:pt x="163" y="103"/>
                    <a:pt x="140" y="107"/>
                    <a:pt x="140" y="107"/>
                  </a:cubicBezTo>
                  <a:cubicBezTo>
                    <a:pt x="140" y="107"/>
                    <a:pt x="178" y="106"/>
                    <a:pt x="160" y="135"/>
                  </a:cubicBezTo>
                  <a:cubicBezTo>
                    <a:pt x="142" y="165"/>
                    <a:pt x="60" y="180"/>
                    <a:pt x="32" y="175"/>
                  </a:cubicBezTo>
                  <a:cubicBezTo>
                    <a:pt x="4" y="170"/>
                    <a:pt x="30" y="136"/>
                    <a:pt x="30" y="136"/>
                  </a:cubicBezTo>
                  <a:cubicBezTo>
                    <a:pt x="30" y="136"/>
                    <a:pt x="0" y="126"/>
                    <a:pt x="2" y="109"/>
                  </a:cubicBezTo>
                  <a:cubicBezTo>
                    <a:pt x="5" y="92"/>
                    <a:pt x="30" y="88"/>
                    <a:pt x="30" y="88"/>
                  </a:cubicBezTo>
                  <a:cubicBezTo>
                    <a:pt x="30" y="88"/>
                    <a:pt x="4" y="74"/>
                    <a:pt x="22" y="50"/>
                  </a:cubicBezTo>
                  <a:close/>
                </a:path>
              </a:pathLst>
            </a:custGeom>
            <a:solidFill>
              <a:srgbClr val="FEDEC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85000"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76" name="Freeform 76"/>
            <p:cNvSpPr/>
            <p:nvPr/>
          </p:nvSpPr>
          <p:spPr>
            <a:xfrm>
              <a:off x="2573238" y="3079259"/>
              <a:ext cx="156760" cy="52506"/>
            </a:xfrm>
            <a:custGeom>
              <a:avLst/>
              <a:gdLst/>
              <a:ahLst/>
              <a:cxnLst/>
              <a:rect l="l" t="t" r="r" b="b"/>
              <a:pathLst>
                <a:path w="105" h="35">
                  <a:moveTo>
                    <a:pt x="3" y="35"/>
                  </a:moveTo>
                  <a:cubicBezTo>
                    <a:pt x="2" y="35"/>
                    <a:pt x="0" y="34"/>
                    <a:pt x="0" y="32"/>
                  </a:cubicBezTo>
                  <a:cubicBezTo>
                    <a:pt x="0" y="31"/>
                    <a:pt x="1" y="29"/>
                    <a:pt x="2" y="28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102" y="0"/>
                    <a:pt x="104" y="1"/>
                    <a:pt x="105" y="3"/>
                  </a:cubicBezTo>
                  <a:cubicBezTo>
                    <a:pt x="105" y="5"/>
                    <a:pt x="104" y="7"/>
                    <a:pt x="102" y="7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3" y="35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7" name="Freeform 77"/>
            <p:cNvSpPr/>
            <p:nvPr/>
          </p:nvSpPr>
          <p:spPr>
            <a:xfrm>
              <a:off x="2574760" y="3149268"/>
              <a:ext cx="159803" cy="50985"/>
            </a:xfrm>
            <a:custGeom>
              <a:avLst/>
              <a:gdLst/>
              <a:ahLst/>
              <a:cxnLst/>
              <a:rect l="l" t="t" r="r" b="b"/>
              <a:pathLst>
                <a:path w="107" h="34">
                  <a:moveTo>
                    <a:pt x="4" y="34"/>
                  </a:moveTo>
                  <a:cubicBezTo>
                    <a:pt x="3" y="34"/>
                    <a:pt x="1" y="33"/>
                    <a:pt x="1" y="31"/>
                  </a:cubicBezTo>
                  <a:cubicBezTo>
                    <a:pt x="0" y="29"/>
                    <a:pt x="2" y="28"/>
                    <a:pt x="3" y="27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4" y="0"/>
                    <a:pt x="106" y="1"/>
                    <a:pt x="106" y="3"/>
                  </a:cubicBezTo>
                  <a:cubicBezTo>
                    <a:pt x="107" y="5"/>
                    <a:pt x="106" y="7"/>
                    <a:pt x="104" y="7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4"/>
                    <a:pt x="4" y="34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8" name="Freeform 78"/>
            <p:cNvSpPr/>
            <p:nvPr/>
          </p:nvSpPr>
          <p:spPr>
            <a:xfrm>
              <a:off x="2462137" y="3146224"/>
              <a:ext cx="60117" cy="148389"/>
            </a:xfrm>
            <a:custGeom>
              <a:avLst/>
              <a:gdLst/>
              <a:ahLst/>
              <a:cxnLst/>
              <a:rect l="l" t="t" r="r" b="b"/>
              <a:pathLst>
                <a:path w="40" h="99">
                  <a:moveTo>
                    <a:pt x="20" y="99"/>
                  </a:moveTo>
                  <a:cubicBezTo>
                    <a:pt x="19" y="99"/>
                    <a:pt x="19" y="99"/>
                    <a:pt x="18" y="99"/>
                  </a:cubicBezTo>
                  <a:cubicBezTo>
                    <a:pt x="17" y="99"/>
                    <a:pt x="16" y="97"/>
                    <a:pt x="16" y="95"/>
                  </a:cubicBezTo>
                  <a:cubicBezTo>
                    <a:pt x="32" y="52"/>
                    <a:pt x="2" y="7"/>
                    <a:pt x="1" y="6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8" y="4"/>
                    <a:pt x="40" y="51"/>
                    <a:pt x="23" y="97"/>
                  </a:cubicBezTo>
                  <a:cubicBezTo>
                    <a:pt x="22" y="99"/>
                    <a:pt x="21" y="99"/>
                    <a:pt x="20" y="99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9" name="Freeform 79"/>
            <p:cNvSpPr/>
            <p:nvPr/>
          </p:nvSpPr>
          <p:spPr>
            <a:xfrm>
              <a:off x="1744544" y="3212429"/>
              <a:ext cx="212310" cy="85229"/>
            </a:xfrm>
            <a:custGeom>
              <a:avLst/>
              <a:gdLst/>
              <a:ahLst/>
              <a:cxnLst/>
              <a:rect l="l" t="t" r="r" b="b"/>
              <a:pathLst>
                <a:path w="142" h="57">
                  <a:moveTo>
                    <a:pt x="120" y="57"/>
                  </a:moveTo>
                  <a:cubicBezTo>
                    <a:pt x="108" y="57"/>
                    <a:pt x="91" y="56"/>
                    <a:pt x="66" y="50"/>
                  </a:cubicBezTo>
                  <a:cubicBezTo>
                    <a:pt x="15" y="39"/>
                    <a:pt x="1" y="7"/>
                    <a:pt x="1" y="5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6" y="1"/>
                    <a:pt x="7" y="3"/>
                  </a:cubicBezTo>
                  <a:cubicBezTo>
                    <a:pt x="7" y="3"/>
                    <a:pt x="20" y="33"/>
                    <a:pt x="68" y="44"/>
                  </a:cubicBezTo>
                  <a:cubicBezTo>
                    <a:pt x="116" y="54"/>
                    <a:pt x="137" y="49"/>
                    <a:pt x="138" y="49"/>
                  </a:cubicBezTo>
                  <a:cubicBezTo>
                    <a:pt x="140" y="48"/>
                    <a:pt x="141" y="49"/>
                    <a:pt x="142" y="51"/>
                  </a:cubicBezTo>
                  <a:cubicBezTo>
                    <a:pt x="142" y="53"/>
                    <a:pt x="141" y="55"/>
                    <a:pt x="140" y="55"/>
                  </a:cubicBezTo>
                  <a:cubicBezTo>
                    <a:pt x="139" y="55"/>
                    <a:pt x="133" y="57"/>
                    <a:pt x="120" y="57"/>
                  </a:cubicBezTo>
                  <a:close/>
                </a:path>
              </a:pathLst>
            </a:custGeom>
            <a:solidFill>
              <a:srgbClr val="1C2F3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0" name="Freeform 80"/>
            <p:cNvSpPr/>
            <p:nvPr/>
          </p:nvSpPr>
          <p:spPr>
            <a:xfrm>
              <a:off x="1901303" y="2936197"/>
              <a:ext cx="27395" cy="57073"/>
            </a:xfrm>
            <a:custGeom>
              <a:avLst/>
              <a:gdLst/>
              <a:ahLst/>
              <a:cxnLst/>
              <a:rect l="l" t="t" r="r" b="b"/>
              <a:pathLst>
                <a:path w="18" h="38">
                  <a:moveTo>
                    <a:pt x="3" y="38"/>
                  </a:moveTo>
                  <a:cubicBezTo>
                    <a:pt x="1" y="38"/>
                    <a:pt x="0" y="37"/>
                    <a:pt x="0" y="3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2"/>
                    <a:pt x="1" y="1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3" y="0"/>
                    <a:pt x="15" y="0"/>
                    <a:pt x="16" y="2"/>
                  </a:cubicBezTo>
                  <a:cubicBezTo>
                    <a:pt x="18" y="3"/>
                    <a:pt x="18" y="5"/>
                    <a:pt x="16" y="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7"/>
                    <a:pt x="5" y="38"/>
                    <a:pt x="3" y="38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1" name="Freeform 81"/>
            <p:cNvSpPr/>
            <p:nvPr/>
          </p:nvSpPr>
          <p:spPr>
            <a:xfrm>
              <a:off x="1993380" y="2943807"/>
              <a:ext cx="23590" cy="57073"/>
            </a:xfrm>
            <a:custGeom>
              <a:avLst/>
              <a:gdLst/>
              <a:ahLst/>
              <a:cxnLst/>
              <a:rect l="l" t="t" r="r" b="b"/>
              <a:pathLst>
                <a:path w="16" h="38">
                  <a:moveTo>
                    <a:pt x="3" y="38"/>
                  </a:moveTo>
                  <a:cubicBezTo>
                    <a:pt x="1" y="38"/>
                    <a:pt x="0" y="36"/>
                    <a:pt x="0" y="3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0"/>
                    <a:pt x="13" y="0"/>
                    <a:pt x="14" y="1"/>
                  </a:cubicBezTo>
                  <a:cubicBezTo>
                    <a:pt x="16" y="2"/>
                    <a:pt x="16" y="4"/>
                    <a:pt x="15" y="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6"/>
                    <a:pt x="5" y="38"/>
                    <a:pt x="3" y="38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2" name="Freeform 82"/>
            <p:cNvSpPr/>
            <p:nvPr/>
          </p:nvSpPr>
          <p:spPr>
            <a:xfrm>
              <a:off x="1685949" y="2756609"/>
              <a:ext cx="356894" cy="241227"/>
            </a:xfrm>
            <a:custGeom>
              <a:avLst/>
              <a:gdLst/>
              <a:ahLst/>
              <a:cxnLst/>
              <a:rect l="l" t="t" r="r" b="b"/>
              <a:pathLst>
                <a:path w="238" h="161">
                  <a:moveTo>
                    <a:pt x="73" y="161"/>
                  </a:moveTo>
                  <a:cubicBezTo>
                    <a:pt x="73" y="161"/>
                    <a:pt x="108" y="148"/>
                    <a:pt x="124" y="124"/>
                  </a:cubicBezTo>
                  <a:cubicBezTo>
                    <a:pt x="140" y="100"/>
                    <a:pt x="139" y="76"/>
                    <a:pt x="139" y="76"/>
                  </a:cubicBezTo>
                  <a:cubicBezTo>
                    <a:pt x="139" y="76"/>
                    <a:pt x="158" y="93"/>
                    <a:pt x="188" y="92"/>
                  </a:cubicBezTo>
                  <a:cubicBezTo>
                    <a:pt x="217" y="92"/>
                    <a:pt x="238" y="65"/>
                    <a:pt x="235" y="41"/>
                  </a:cubicBezTo>
                  <a:cubicBezTo>
                    <a:pt x="234" y="29"/>
                    <a:pt x="213" y="31"/>
                    <a:pt x="213" y="31"/>
                  </a:cubicBezTo>
                  <a:cubicBezTo>
                    <a:pt x="213" y="31"/>
                    <a:pt x="195" y="0"/>
                    <a:pt x="157" y="0"/>
                  </a:cubicBezTo>
                  <a:cubicBezTo>
                    <a:pt x="120" y="0"/>
                    <a:pt x="108" y="21"/>
                    <a:pt x="108" y="21"/>
                  </a:cubicBezTo>
                  <a:cubicBezTo>
                    <a:pt x="108" y="21"/>
                    <a:pt x="78" y="16"/>
                    <a:pt x="54" y="30"/>
                  </a:cubicBezTo>
                  <a:cubicBezTo>
                    <a:pt x="29" y="43"/>
                    <a:pt x="25" y="76"/>
                    <a:pt x="25" y="76"/>
                  </a:cubicBezTo>
                  <a:cubicBezTo>
                    <a:pt x="25" y="76"/>
                    <a:pt x="6" y="83"/>
                    <a:pt x="3" y="101"/>
                  </a:cubicBezTo>
                  <a:cubicBezTo>
                    <a:pt x="0" y="118"/>
                    <a:pt x="13" y="154"/>
                    <a:pt x="13" y="154"/>
                  </a:cubicBezTo>
                  <a:cubicBezTo>
                    <a:pt x="13" y="154"/>
                    <a:pt x="44" y="120"/>
                    <a:pt x="73" y="161"/>
                  </a:cubicBezTo>
                  <a:close/>
                </a:path>
              </a:pathLst>
            </a:custGeom>
            <a:solidFill>
              <a:srgbClr val="361B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3" name="Freeform 83"/>
            <p:cNvSpPr/>
            <p:nvPr/>
          </p:nvSpPr>
          <p:spPr>
            <a:xfrm>
              <a:off x="2089263" y="3407237"/>
              <a:ext cx="74575" cy="488542"/>
            </a:xfrm>
            <a:custGeom>
              <a:avLst/>
              <a:gdLst/>
              <a:ahLst/>
              <a:cxnLst/>
              <a:rect l="l" t="t" r="r" b="b"/>
              <a:pathLst>
                <a:path w="50" h="326">
                  <a:moveTo>
                    <a:pt x="23" y="326"/>
                  </a:moveTo>
                  <a:cubicBezTo>
                    <a:pt x="21" y="326"/>
                    <a:pt x="20" y="325"/>
                    <a:pt x="20" y="323"/>
                  </a:cubicBezTo>
                  <a:cubicBezTo>
                    <a:pt x="20" y="229"/>
                    <a:pt x="20" y="229"/>
                    <a:pt x="20" y="229"/>
                  </a:cubicBezTo>
                  <a:cubicBezTo>
                    <a:pt x="20" y="229"/>
                    <a:pt x="20" y="229"/>
                    <a:pt x="20" y="228"/>
                  </a:cubicBezTo>
                  <a:cubicBezTo>
                    <a:pt x="20" y="228"/>
                    <a:pt x="33" y="188"/>
                    <a:pt x="38" y="130"/>
                  </a:cubicBezTo>
                  <a:cubicBezTo>
                    <a:pt x="43" y="73"/>
                    <a:pt x="2" y="6"/>
                    <a:pt x="1" y="5"/>
                  </a:cubicBezTo>
                  <a:cubicBezTo>
                    <a:pt x="0" y="4"/>
                    <a:pt x="1" y="2"/>
                    <a:pt x="2" y="1"/>
                  </a:cubicBezTo>
                  <a:cubicBezTo>
                    <a:pt x="4" y="0"/>
                    <a:pt x="6" y="0"/>
                    <a:pt x="7" y="2"/>
                  </a:cubicBezTo>
                  <a:cubicBezTo>
                    <a:pt x="9" y="5"/>
                    <a:pt x="50" y="72"/>
                    <a:pt x="45" y="131"/>
                  </a:cubicBezTo>
                  <a:cubicBezTo>
                    <a:pt x="41" y="186"/>
                    <a:pt x="28" y="225"/>
                    <a:pt x="27" y="230"/>
                  </a:cubicBezTo>
                  <a:cubicBezTo>
                    <a:pt x="27" y="323"/>
                    <a:pt x="27" y="323"/>
                    <a:pt x="27" y="323"/>
                  </a:cubicBezTo>
                  <a:cubicBezTo>
                    <a:pt x="27" y="325"/>
                    <a:pt x="25" y="326"/>
                    <a:pt x="23" y="326"/>
                  </a:cubicBezTo>
                  <a:close/>
                </a:path>
              </a:pathLst>
            </a:custGeom>
            <a:solidFill>
              <a:srgbClr val="1C2F3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4" name="Freeform 84"/>
            <p:cNvSpPr/>
            <p:nvPr/>
          </p:nvSpPr>
          <p:spPr>
            <a:xfrm>
              <a:off x="1739978" y="3657595"/>
              <a:ext cx="52506" cy="134691"/>
            </a:xfrm>
            <a:custGeom>
              <a:avLst/>
              <a:gdLst/>
              <a:ahLst/>
              <a:cxnLst/>
              <a:rect l="l" t="t" r="r" b="b"/>
              <a:pathLst>
                <a:path w="35" h="90">
                  <a:moveTo>
                    <a:pt x="8" y="90"/>
                  </a:moveTo>
                  <a:cubicBezTo>
                    <a:pt x="6" y="90"/>
                    <a:pt x="4" y="88"/>
                    <a:pt x="4" y="87"/>
                  </a:cubicBezTo>
                  <a:cubicBezTo>
                    <a:pt x="2" y="57"/>
                    <a:pt x="0" y="7"/>
                    <a:pt x="11" y="2"/>
                  </a:cubicBezTo>
                  <a:cubicBezTo>
                    <a:pt x="12" y="1"/>
                    <a:pt x="15" y="0"/>
                    <a:pt x="19" y="3"/>
                  </a:cubicBezTo>
                  <a:cubicBezTo>
                    <a:pt x="35" y="19"/>
                    <a:pt x="14" y="81"/>
                    <a:pt x="11" y="88"/>
                  </a:cubicBezTo>
                  <a:cubicBezTo>
                    <a:pt x="11" y="89"/>
                    <a:pt x="9" y="90"/>
                    <a:pt x="8" y="90"/>
                  </a:cubicBezTo>
                  <a:close/>
                  <a:moveTo>
                    <a:pt x="13" y="8"/>
                  </a:moveTo>
                  <a:cubicBezTo>
                    <a:pt x="10" y="11"/>
                    <a:pt x="9" y="38"/>
                    <a:pt x="10" y="67"/>
                  </a:cubicBezTo>
                  <a:cubicBezTo>
                    <a:pt x="17" y="44"/>
                    <a:pt x="22" y="16"/>
                    <a:pt x="14" y="9"/>
                  </a:cubicBezTo>
                  <a:cubicBezTo>
                    <a:pt x="14" y="8"/>
                    <a:pt x="13" y="8"/>
                    <a:pt x="13" y="8"/>
                  </a:cubicBezTo>
                  <a:close/>
                </a:path>
              </a:pathLst>
            </a:custGeom>
            <a:solidFill>
              <a:srgbClr val="1C2F3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5" name="Freeform 85"/>
            <p:cNvSpPr/>
            <p:nvPr/>
          </p:nvSpPr>
          <p:spPr>
            <a:xfrm>
              <a:off x="1780309" y="4038080"/>
              <a:ext cx="888811" cy="1899377"/>
            </a:xfrm>
            <a:custGeom>
              <a:avLst/>
              <a:gdLst/>
              <a:ahLst/>
              <a:cxnLst/>
              <a:rect l="l" t="t" r="r" b="b"/>
              <a:pathLst>
                <a:path w="593" h="1267">
                  <a:moveTo>
                    <a:pt x="24" y="1262"/>
                  </a:moveTo>
                  <a:cubicBezTo>
                    <a:pt x="17" y="1259"/>
                    <a:pt x="17" y="1259"/>
                    <a:pt x="17" y="1259"/>
                  </a:cubicBezTo>
                  <a:cubicBezTo>
                    <a:pt x="5" y="1254"/>
                    <a:pt x="0" y="1240"/>
                    <a:pt x="5" y="1229"/>
                  </a:cubicBezTo>
                  <a:cubicBezTo>
                    <a:pt x="544" y="0"/>
                    <a:pt x="544" y="0"/>
                    <a:pt x="544" y="0"/>
                  </a:cubicBezTo>
                  <a:cubicBezTo>
                    <a:pt x="593" y="22"/>
                    <a:pt x="593" y="22"/>
                    <a:pt x="593" y="22"/>
                  </a:cubicBezTo>
                  <a:cubicBezTo>
                    <a:pt x="54" y="1250"/>
                    <a:pt x="54" y="1250"/>
                    <a:pt x="54" y="1250"/>
                  </a:cubicBezTo>
                  <a:cubicBezTo>
                    <a:pt x="49" y="1262"/>
                    <a:pt x="35" y="1267"/>
                    <a:pt x="24" y="1262"/>
                  </a:cubicBezTo>
                  <a:close/>
                </a:path>
              </a:pathLst>
            </a:custGeom>
            <a:solidFill>
              <a:srgbClr val="4C222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6" name="Freeform 86"/>
            <p:cNvSpPr/>
            <p:nvPr/>
          </p:nvSpPr>
          <p:spPr>
            <a:xfrm>
              <a:off x="3796875" y="4038080"/>
              <a:ext cx="890333" cy="1899377"/>
            </a:xfrm>
            <a:custGeom>
              <a:avLst/>
              <a:gdLst/>
              <a:ahLst/>
              <a:cxnLst/>
              <a:rect l="l" t="t" r="r" b="b"/>
              <a:pathLst>
                <a:path w="594" h="1267">
                  <a:moveTo>
                    <a:pt x="570" y="1262"/>
                  </a:moveTo>
                  <a:cubicBezTo>
                    <a:pt x="577" y="1259"/>
                    <a:pt x="577" y="1259"/>
                    <a:pt x="577" y="1259"/>
                  </a:cubicBezTo>
                  <a:cubicBezTo>
                    <a:pt x="588" y="1254"/>
                    <a:pt x="594" y="1240"/>
                    <a:pt x="588" y="122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539" y="1250"/>
                    <a:pt x="539" y="1250"/>
                    <a:pt x="539" y="1250"/>
                  </a:cubicBezTo>
                  <a:cubicBezTo>
                    <a:pt x="545" y="1262"/>
                    <a:pt x="558" y="1267"/>
                    <a:pt x="570" y="1262"/>
                  </a:cubicBezTo>
                  <a:close/>
                </a:path>
              </a:pathLst>
            </a:custGeom>
            <a:solidFill>
              <a:srgbClr val="4C222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Objectifs de la formation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350243" y="1687352"/>
            <a:ext cx="3720099" cy="73914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2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Apprendre à naviguer facilement dans l'interface de votre ordinateur, que ce soit Windows ou macOS.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350244" y="1622997"/>
            <a:ext cx="3293035" cy="0"/>
          </a:xfrm>
          <a:prstGeom prst="straightConnector1">
            <a:avLst/>
          </a:prstGeom>
          <a:ln w="22225" cap="flat" cmpd="sng">
            <a:solidFill>
              <a:schemeClr val="accent1"/>
            </a:solidFill>
            <a:prstDash val="solid"/>
            <a:tailEnd type="oval"/>
          </a:ln>
        </p:spPr>
      </p:cxnSp>
      <p:sp>
        <p:nvSpPr>
          <p:cNvPr id="5" name="TextBox 5"/>
          <p:cNvSpPr txBox="1"/>
          <p:nvPr/>
        </p:nvSpPr>
        <p:spPr>
          <a:xfrm>
            <a:off x="350244" y="1230050"/>
            <a:ext cx="372009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Naviguer dans l'interface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4293824" y="1687352"/>
            <a:ext cx="3720099" cy="61337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2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Identifier les différents types d'appareils numériques et comprendre leurs fonctions spécifiques.</a:t>
            </a:r>
          </a:p>
        </p:txBody>
      </p:sp>
      <p:cxnSp>
        <p:nvCxnSpPr>
          <p:cNvPr id="7" name="Connector 7"/>
          <p:cNvCxnSpPr/>
          <p:nvPr/>
        </p:nvCxnSpPr>
        <p:spPr>
          <a:xfrm>
            <a:off x="4293825" y="1622997"/>
            <a:ext cx="3363786" cy="0"/>
          </a:xfrm>
          <a:prstGeom prst="straightConnector1">
            <a:avLst/>
          </a:prstGeom>
          <a:ln w="22225" cap="flat" cmpd="sng">
            <a:solidFill>
              <a:srgbClr val="778495"/>
            </a:solidFill>
            <a:prstDash val="solid"/>
            <a:tailEnd type="oval"/>
          </a:ln>
        </p:spPr>
      </p:cxnSp>
      <p:sp>
        <p:nvSpPr>
          <p:cNvPr id="8" name="TextBox 8"/>
          <p:cNvSpPr txBox="1"/>
          <p:nvPr/>
        </p:nvSpPr>
        <p:spPr>
          <a:xfrm>
            <a:off x="4293824" y="1243191"/>
            <a:ext cx="3720099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778495"/>
                </a:solidFill>
                <a:latin typeface="微软雅黑"/>
                <a:ea typeface="微软雅黑"/>
              </a:rPr>
              <a:t>Identifier les appareils</a:t>
            </a:r>
            <a:endParaRPr lang="en-US" sz="1100"/>
          </a:p>
        </p:txBody>
      </p:sp>
      <p:sp>
        <p:nvSpPr>
          <p:cNvPr id="9" name="AutoShape 9"/>
          <p:cNvSpPr/>
          <p:nvPr/>
        </p:nvSpPr>
        <p:spPr>
          <a:xfrm>
            <a:off x="350244" y="4240485"/>
            <a:ext cx="3714946" cy="613373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2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Créer et organiser vos premiers dossiers pour gérer efficacement vos fichiers et documents.</a:t>
            </a:r>
          </a:p>
        </p:txBody>
      </p:sp>
      <p:cxnSp>
        <p:nvCxnSpPr>
          <p:cNvPr id="10" name="Connector 10"/>
          <p:cNvCxnSpPr/>
          <p:nvPr/>
        </p:nvCxnSpPr>
        <p:spPr>
          <a:xfrm flipV="1">
            <a:off x="350245" y="4175298"/>
            <a:ext cx="3407939" cy="832"/>
          </a:xfrm>
          <a:prstGeom prst="straightConnector1">
            <a:avLst/>
          </a:prstGeom>
          <a:ln w="22225" cap="flat" cmpd="sng">
            <a:solidFill>
              <a:srgbClr val="778495"/>
            </a:solidFill>
            <a:prstDash val="solid"/>
            <a:tailEnd type="oval"/>
          </a:ln>
        </p:spPr>
      </p:cxnSp>
      <p:sp>
        <p:nvSpPr>
          <p:cNvPr id="11" name="TextBox 11"/>
          <p:cNvSpPr txBox="1"/>
          <p:nvPr/>
        </p:nvSpPr>
        <p:spPr>
          <a:xfrm>
            <a:off x="350244" y="3796324"/>
            <a:ext cx="371494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ln/>
                <a:solidFill>
                  <a:srgbClr val="778495"/>
                </a:solidFill>
                <a:latin typeface="微软雅黑"/>
                <a:ea typeface="微软雅黑"/>
              </a:rPr>
              <a:t>Organiser vos premiers dossiers</a:t>
            </a:r>
            <a:endParaRPr lang="en-US" sz="1100"/>
          </a:p>
        </p:txBody>
      </p:sp>
      <p:sp>
        <p:nvSpPr>
          <p:cNvPr id="12" name="AutoShape 12"/>
          <p:cNvSpPr/>
          <p:nvPr/>
        </p:nvSpPr>
        <p:spPr>
          <a:xfrm>
            <a:off x="4293827" y="4240485"/>
            <a:ext cx="3695992" cy="739140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2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Comprendre les concepts de base du monde numérique pour une meilleure utilisation des outils et technologies.</a:t>
            </a:r>
          </a:p>
        </p:txBody>
      </p:sp>
      <p:cxnSp>
        <p:nvCxnSpPr>
          <p:cNvPr id="13" name="Connector 13"/>
          <p:cNvCxnSpPr/>
          <p:nvPr/>
        </p:nvCxnSpPr>
        <p:spPr>
          <a:xfrm flipV="1">
            <a:off x="4293827" y="4175298"/>
            <a:ext cx="3363784" cy="832"/>
          </a:xfrm>
          <a:prstGeom prst="straightConnector1">
            <a:avLst/>
          </a:prstGeom>
          <a:ln w="22225" cap="flat" cmpd="sng">
            <a:solidFill>
              <a:schemeClr val="accent1"/>
            </a:solidFill>
            <a:prstDash val="solid"/>
            <a:tailEnd type="oval"/>
          </a:ln>
        </p:spPr>
      </p:cxnSp>
      <p:sp>
        <p:nvSpPr>
          <p:cNvPr id="14" name="TextBox 14"/>
          <p:cNvSpPr txBox="1"/>
          <p:nvPr/>
        </p:nvSpPr>
        <p:spPr>
          <a:xfrm>
            <a:off x="4293827" y="3796324"/>
            <a:ext cx="36959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Comprendre les concepts de base</a:t>
            </a:r>
            <a:endParaRPr lang="en-US" sz="1100"/>
          </a:p>
        </p:txBody>
      </p:sp>
      <p:grpSp>
        <p:nvGrpSpPr>
          <p:cNvPr id="15" name="Group 15"/>
          <p:cNvGrpSpPr/>
          <p:nvPr/>
        </p:nvGrpSpPr>
        <p:grpSpPr>
          <a:xfrm>
            <a:off x="8125629" y="1392418"/>
            <a:ext cx="3826267" cy="4624931"/>
            <a:chOff x="6936909" y="1330048"/>
            <a:chExt cx="3826267" cy="4624931"/>
          </a:xfrm>
        </p:grpSpPr>
        <p:sp>
          <p:nvSpPr>
            <p:cNvPr id="16" name="Freeform 16"/>
            <p:cNvSpPr/>
            <p:nvPr/>
          </p:nvSpPr>
          <p:spPr>
            <a:xfrm>
              <a:off x="9704589" y="1470597"/>
              <a:ext cx="952000" cy="1129186"/>
            </a:xfrm>
            <a:custGeom>
              <a:avLst/>
              <a:gdLst/>
              <a:ahLst/>
              <a:cxnLst/>
              <a:rect l="l" t="t" r="r" b="b"/>
              <a:pathLst>
                <a:path w="838423" h="994470">
                  <a:moveTo>
                    <a:pt x="255155" y="165"/>
                  </a:moveTo>
                  <a:cubicBezTo>
                    <a:pt x="321830" y="-5127"/>
                    <a:pt x="365222" y="117640"/>
                    <a:pt x="407555" y="197015"/>
                  </a:cubicBezTo>
                  <a:cubicBezTo>
                    <a:pt x="449888" y="276390"/>
                    <a:pt x="445126" y="394923"/>
                    <a:pt x="509155" y="476415"/>
                  </a:cubicBezTo>
                  <a:cubicBezTo>
                    <a:pt x="573184" y="557907"/>
                    <a:pt x="709180" y="517690"/>
                    <a:pt x="791730" y="685965"/>
                  </a:cubicBezTo>
                  <a:cubicBezTo>
                    <a:pt x="874280" y="854240"/>
                    <a:pt x="833534" y="965365"/>
                    <a:pt x="775855" y="990765"/>
                  </a:cubicBezTo>
                  <a:cubicBezTo>
                    <a:pt x="718176" y="1016165"/>
                    <a:pt x="556780" y="905040"/>
                    <a:pt x="445655" y="838365"/>
                  </a:cubicBezTo>
                  <a:cubicBezTo>
                    <a:pt x="334530" y="771690"/>
                    <a:pt x="182130" y="692315"/>
                    <a:pt x="109105" y="590715"/>
                  </a:cubicBezTo>
                  <a:cubicBezTo>
                    <a:pt x="36080" y="489115"/>
                    <a:pt x="-21070" y="321898"/>
                    <a:pt x="7505" y="228765"/>
                  </a:cubicBezTo>
                  <a:cubicBezTo>
                    <a:pt x="36080" y="135632"/>
                    <a:pt x="188480" y="5457"/>
                    <a:pt x="255155" y="165"/>
                  </a:cubicBezTo>
                  <a:close/>
                </a:path>
              </a:pathLst>
            </a:custGeom>
            <a:solidFill>
              <a:srgbClr val="121E35"/>
            </a:solidFill>
            <a:ln cap="flat" cmpd="sng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6936909" y="1330048"/>
              <a:ext cx="3826267" cy="4624931"/>
              <a:chOff x="3921731" y="1888491"/>
              <a:chExt cx="3369779" cy="4073159"/>
            </a:xfrm>
          </p:grpSpPr>
          <p:grpSp>
            <p:nvGrpSpPr>
              <p:cNvPr id="18" name="Group 18"/>
              <p:cNvGrpSpPr/>
              <p:nvPr/>
            </p:nvGrpSpPr>
            <p:grpSpPr>
              <a:xfrm>
                <a:off x="3921731" y="3242011"/>
                <a:ext cx="2204034" cy="1563587"/>
                <a:chOff x="2892424" y="2806699"/>
                <a:chExt cx="2204034" cy="1563587"/>
              </a:xfrm>
            </p:grpSpPr>
            <p:sp>
              <p:nvSpPr>
                <p:cNvPr id="19" name="Freeform 19"/>
                <p:cNvSpPr/>
                <p:nvPr/>
              </p:nvSpPr>
              <p:spPr>
                <a:xfrm>
                  <a:off x="3687586" y="2806699"/>
                  <a:ext cx="1408872" cy="992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872" h="992352">
                      <a:moveTo>
                        <a:pt x="-175" y="139201"/>
                      </a:moveTo>
                      <a:lnTo>
                        <a:pt x="-175" y="944948"/>
                      </a:lnTo>
                      <a:cubicBezTo>
                        <a:pt x="-175" y="971407"/>
                        <a:pt x="26562" y="992852"/>
                        <a:pt x="59427" y="992852"/>
                      </a:cubicBezTo>
                      <a:lnTo>
                        <a:pt x="1349095" y="992852"/>
                      </a:lnTo>
                      <a:cubicBezTo>
                        <a:pt x="1381960" y="992852"/>
                        <a:pt x="1408697" y="971407"/>
                        <a:pt x="1408697" y="944948"/>
                      </a:cubicBezTo>
                      <a:lnTo>
                        <a:pt x="1408697" y="48405"/>
                      </a:lnTo>
                      <a:cubicBezTo>
                        <a:pt x="1408697" y="21946"/>
                        <a:pt x="1381960" y="500"/>
                        <a:pt x="1349095" y="500"/>
                      </a:cubicBezTo>
                      <a:lnTo>
                        <a:pt x="59427" y="500"/>
                      </a:lnTo>
                      <a:cubicBezTo>
                        <a:pt x="26562" y="500"/>
                        <a:pt x="-175" y="21946"/>
                        <a:pt x="-175" y="48405"/>
                      </a:cubicBezTo>
                      <a:lnTo>
                        <a:pt x="-175" y="139201"/>
                      </a:lnTo>
                    </a:path>
                  </a:pathLst>
                </a:custGeom>
                <a:solidFill>
                  <a:srgbClr val="E6E6E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0" name="Freeform 20"/>
                <p:cNvSpPr/>
                <p:nvPr/>
              </p:nvSpPr>
              <p:spPr>
                <a:xfrm>
                  <a:off x="3793894" y="3143842"/>
                  <a:ext cx="215238" cy="287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238" h="287010">
                      <a:moveTo>
                        <a:pt x="47953" y="245873"/>
                      </a:moveTo>
                      <a:cubicBezTo>
                        <a:pt x="48009" y="147752"/>
                        <a:pt x="118446" y="63821"/>
                        <a:pt x="215063" y="46734"/>
                      </a:cubicBezTo>
                      <a:lnTo>
                        <a:pt x="207265" y="500"/>
                      </a:lnTo>
                      <a:cubicBezTo>
                        <a:pt x="71809" y="23311"/>
                        <a:pt x="-19503" y="151623"/>
                        <a:pt x="3321" y="287065"/>
                      </a:cubicBezTo>
                      <a:cubicBezTo>
                        <a:pt x="3335" y="287218"/>
                        <a:pt x="3363" y="287358"/>
                        <a:pt x="3391" y="287511"/>
                      </a:cubicBezTo>
                      <a:lnTo>
                        <a:pt x="51157" y="279434"/>
                      </a:lnTo>
                      <a:cubicBezTo>
                        <a:pt x="49165" y="268349"/>
                        <a:pt x="48093" y="257125"/>
                        <a:pt x="47953" y="245873"/>
                      </a:cubicBezTo>
                      <a:close/>
                    </a:path>
                  </a:pathLst>
                </a:custGeom>
                <a:solidFill>
                  <a:srgbClr val="B69CDC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92500"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1" name="Freeform 21"/>
                <p:cNvSpPr/>
                <p:nvPr/>
              </p:nvSpPr>
              <p:spPr>
                <a:xfrm>
                  <a:off x="4288066" y="3347716"/>
                  <a:ext cx="3621" cy="5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50271">
                      <a:moveTo>
                        <a:pt x="3306" y="50772"/>
                      </a:moveTo>
                      <a:cubicBezTo>
                        <a:pt x="3877" y="33936"/>
                        <a:pt x="2707" y="17099"/>
                        <a:pt x="-175" y="500"/>
                      </a:cubicBezTo>
                      <a:lnTo>
                        <a:pt x="-175" y="500"/>
                      </a:lnTo>
                      <a:cubicBezTo>
                        <a:pt x="2707" y="17099"/>
                        <a:pt x="3877" y="33936"/>
                        <a:pt x="3306" y="5077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2" name="Freeform 22"/>
                <p:cNvSpPr/>
                <p:nvPr/>
              </p:nvSpPr>
              <p:spPr>
                <a:xfrm>
                  <a:off x="4001056" y="3140276"/>
                  <a:ext cx="290632" cy="49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32" h="494450">
                      <a:moveTo>
                        <a:pt x="286835" y="207940"/>
                      </a:moveTo>
                      <a:lnTo>
                        <a:pt x="286835" y="207940"/>
                      </a:lnTo>
                      <a:cubicBezTo>
                        <a:pt x="264025" y="72484"/>
                        <a:pt x="135712" y="-18827"/>
                        <a:pt x="270" y="3997"/>
                      </a:cubicBezTo>
                      <a:cubicBezTo>
                        <a:pt x="117" y="4011"/>
                        <a:pt x="-22" y="4039"/>
                        <a:pt x="-175" y="4066"/>
                      </a:cubicBezTo>
                      <a:lnTo>
                        <a:pt x="7623" y="50300"/>
                      </a:lnTo>
                      <a:cubicBezTo>
                        <a:pt x="19349" y="48239"/>
                        <a:pt x="31227" y="47167"/>
                        <a:pt x="43134" y="47097"/>
                      </a:cubicBezTo>
                      <a:cubicBezTo>
                        <a:pt x="154903" y="47097"/>
                        <a:pt x="245532" y="137670"/>
                        <a:pt x="245615" y="249439"/>
                      </a:cubicBezTo>
                      <a:cubicBezTo>
                        <a:pt x="245629" y="348814"/>
                        <a:pt x="173438" y="433468"/>
                        <a:pt x="75303" y="449135"/>
                      </a:cubicBezTo>
                      <a:lnTo>
                        <a:pt x="82962" y="494951"/>
                      </a:lnTo>
                      <a:cubicBezTo>
                        <a:pt x="181654" y="478254"/>
                        <a:pt x="260766" y="404085"/>
                        <a:pt x="283772" y="306674"/>
                      </a:cubicBezTo>
                      <a:cubicBezTo>
                        <a:pt x="287573" y="290784"/>
                        <a:pt x="289774" y="274547"/>
                        <a:pt x="290317" y="258212"/>
                      </a:cubicBezTo>
                      <a:cubicBezTo>
                        <a:pt x="290888" y="241376"/>
                        <a:pt x="289718" y="224540"/>
                        <a:pt x="286835" y="207940"/>
                      </a:cubicBezTo>
                      <a:close/>
                    </a:path>
                  </a:pathLst>
                </a:custGeom>
                <a:solidFill>
                  <a:srgbClr val="FFAAB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3" name="Freeform 23"/>
                <p:cNvSpPr/>
                <p:nvPr/>
              </p:nvSpPr>
              <p:spPr>
                <a:xfrm>
                  <a:off x="3687586" y="2806699"/>
                  <a:ext cx="1408872" cy="188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8872" h="188973">
                      <a:moveTo>
                        <a:pt x="-175" y="189473"/>
                      </a:moveTo>
                      <a:lnTo>
                        <a:pt x="-175" y="48405"/>
                      </a:lnTo>
                      <a:cubicBezTo>
                        <a:pt x="-175" y="21946"/>
                        <a:pt x="26562" y="500"/>
                        <a:pt x="59427" y="500"/>
                      </a:cubicBezTo>
                      <a:lnTo>
                        <a:pt x="1349095" y="500"/>
                      </a:lnTo>
                      <a:cubicBezTo>
                        <a:pt x="1381960" y="500"/>
                        <a:pt x="1408697" y="21946"/>
                        <a:pt x="1408697" y="48405"/>
                      </a:cubicBezTo>
                      <a:lnTo>
                        <a:pt x="1408697" y="183206"/>
                      </a:lnTo>
                    </a:path>
                  </a:pathLst>
                </a:custGeom>
                <a:solidFill>
                  <a:srgbClr val="708CF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7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4" name="Freeform 24"/>
                <p:cNvSpPr/>
                <p:nvPr/>
              </p:nvSpPr>
              <p:spPr>
                <a:xfrm>
                  <a:off x="4402119" y="3212078"/>
                  <a:ext cx="480022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22" h="13925">
                      <a:moveTo>
                        <a:pt x="0" y="0"/>
                      </a:moveTo>
                      <a:lnTo>
                        <a:pt x="480022" y="0"/>
                      </a:lnTo>
                    </a:path>
                  </a:pathLst>
                </a:custGeom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5" name="Freeform 25"/>
                <p:cNvSpPr/>
                <p:nvPr/>
              </p:nvSpPr>
              <p:spPr>
                <a:xfrm>
                  <a:off x="4395295" y="3205255"/>
                  <a:ext cx="493947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947" h="13925">
                      <a:moveTo>
                        <a:pt x="486810" y="14426"/>
                      </a:moveTo>
                      <a:lnTo>
                        <a:pt x="6788" y="14426"/>
                      </a:lnTo>
                      <a:cubicBezTo>
                        <a:pt x="2944" y="14426"/>
                        <a:pt x="-175" y="11307"/>
                        <a:pt x="-175" y="7463"/>
                      </a:cubicBezTo>
                      <a:cubicBezTo>
                        <a:pt x="-175" y="3619"/>
                        <a:pt x="2944" y="500"/>
                        <a:pt x="6788" y="500"/>
                      </a:cubicBezTo>
                      <a:lnTo>
                        <a:pt x="486810" y="500"/>
                      </a:lnTo>
                      <a:cubicBezTo>
                        <a:pt x="490653" y="500"/>
                        <a:pt x="493773" y="3619"/>
                        <a:pt x="493773" y="7463"/>
                      </a:cubicBezTo>
                      <a:cubicBezTo>
                        <a:pt x="493703" y="11279"/>
                        <a:pt x="490626" y="14356"/>
                        <a:pt x="486810" y="14426"/>
                      </a:cubicBezTo>
                      <a:close/>
                    </a:path>
                  </a:pathLst>
                </a:custGeom>
                <a:solidFill>
                  <a:srgbClr val="10346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6" name="Freeform 26"/>
                <p:cNvSpPr/>
                <p:nvPr/>
              </p:nvSpPr>
              <p:spPr>
                <a:xfrm>
                  <a:off x="4402119" y="3496582"/>
                  <a:ext cx="24008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080" h="13925">
                      <a:moveTo>
                        <a:pt x="0" y="0"/>
                      </a:moveTo>
                      <a:lnTo>
                        <a:pt x="240081" y="0"/>
                      </a:lnTo>
                    </a:path>
                  </a:pathLst>
                </a:custGeom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7" name="Freeform 27"/>
                <p:cNvSpPr/>
                <p:nvPr/>
              </p:nvSpPr>
              <p:spPr>
                <a:xfrm>
                  <a:off x="4395295" y="3489759"/>
                  <a:ext cx="25428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285" h="13925">
                      <a:moveTo>
                        <a:pt x="247147" y="14426"/>
                      </a:moveTo>
                      <a:lnTo>
                        <a:pt x="6788" y="14426"/>
                      </a:lnTo>
                      <a:cubicBezTo>
                        <a:pt x="2944" y="14426"/>
                        <a:pt x="-175" y="11307"/>
                        <a:pt x="-175" y="7463"/>
                      </a:cubicBezTo>
                      <a:cubicBezTo>
                        <a:pt x="-175" y="3619"/>
                        <a:pt x="2944" y="500"/>
                        <a:pt x="6788" y="500"/>
                      </a:cubicBezTo>
                      <a:lnTo>
                        <a:pt x="247147" y="500"/>
                      </a:lnTo>
                      <a:cubicBezTo>
                        <a:pt x="250990" y="500"/>
                        <a:pt x="254110" y="3619"/>
                        <a:pt x="254110" y="7463"/>
                      </a:cubicBezTo>
                      <a:cubicBezTo>
                        <a:pt x="254110" y="11307"/>
                        <a:pt x="250990" y="14426"/>
                        <a:pt x="247147" y="14426"/>
                      </a:cubicBezTo>
                      <a:close/>
                    </a:path>
                  </a:pathLst>
                </a:custGeom>
                <a:solidFill>
                  <a:srgbClr val="10346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8" name="Freeform 28"/>
                <p:cNvSpPr/>
                <p:nvPr/>
              </p:nvSpPr>
              <p:spPr>
                <a:xfrm>
                  <a:off x="4402119" y="3302875"/>
                  <a:ext cx="179224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24" h="13925">
                      <a:moveTo>
                        <a:pt x="0" y="0"/>
                      </a:moveTo>
                      <a:lnTo>
                        <a:pt x="179225" y="0"/>
                      </a:lnTo>
                    </a:path>
                  </a:pathLst>
                </a:custGeom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29" name="Freeform 29"/>
                <p:cNvSpPr/>
                <p:nvPr/>
              </p:nvSpPr>
              <p:spPr>
                <a:xfrm>
                  <a:off x="4395295" y="3295772"/>
                  <a:ext cx="1931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50" h="13925">
                      <a:moveTo>
                        <a:pt x="186012" y="14426"/>
                      </a:moveTo>
                      <a:lnTo>
                        <a:pt x="6788" y="14426"/>
                      </a:lnTo>
                      <a:cubicBezTo>
                        <a:pt x="2944" y="14426"/>
                        <a:pt x="-175" y="11307"/>
                        <a:pt x="-175" y="7463"/>
                      </a:cubicBezTo>
                      <a:cubicBezTo>
                        <a:pt x="-175" y="3619"/>
                        <a:pt x="2944" y="500"/>
                        <a:pt x="6788" y="500"/>
                      </a:cubicBezTo>
                      <a:lnTo>
                        <a:pt x="186012" y="500"/>
                      </a:lnTo>
                      <a:cubicBezTo>
                        <a:pt x="189856" y="500"/>
                        <a:pt x="192975" y="3619"/>
                        <a:pt x="192975" y="7463"/>
                      </a:cubicBezTo>
                      <a:cubicBezTo>
                        <a:pt x="192975" y="11307"/>
                        <a:pt x="189856" y="14426"/>
                        <a:pt x="186012" y="14426"/>
                      </a:cubicBezTo>
                      <a:close/>
                    </a:path>
                  </a:pathLst>
                </a:custGeom>
                <a:solidFill>
                  <a:srgbClr val="10346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0" name="Freeform 30"/>
                <p:cNvSpPr/>
                <p:nvPr/>
              </p:nvSpPr>
              <p:spPr>
                <a:xfrm>
                  <a:off x="4702916" y="3302875"/>
                  <a:ext cx="179224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24" h="13925">
                      <a:moveTo>
                        <a:pt x="0" y="0"/>
                      </a:moveTo>
                      <a:lnTo>
                        <a:pt x="179225" y="0"/>
                      </a:lnTo>
                    </a:path>
                  </a:pathLst>
                </a:custGeom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1" name="Freeform 31"/>
                <p:cNvSpPr/>
                <p:nvPr/>
              </p:nvSpPr>
              <p:spPr>
                <a:xfrm>
                  <a:off x="4696092" y="3295772"/>
                  <a:ext cx="1931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50" h="13925">
                      <a:moveTo>
                        <a:pt x="186012" y="14426"/>
                      </a:moveTo>
                      <a:lnTo>
                        <a:pt x="6788" y="14426"/>
                      </a:lnTo>
                      <a:cubicBezTo>
                        <a:pt x="2944" y="14426"/>
                        <a:pt x="-175" y="11307"/>
                        <a:pt x="-175" y="7463"/>
                      </a:cubicBezTo>
                      <a:cubicBezTo>
                        <a:pt x="-175" y="3619"/>
                        <a:pt x="2944" y="500"/>
                        <a:pt x="6788" y="500"/>
                      </a:cubicBezTo>
                      <a:lnTo>
                        <a:pt x="186012" y="500"/>
                      </a:lnTo>
                      <a:cubicBezTo>
                        <a:pt x="189856" y="500"/>
                        <a:pt x="192975" y="3619"/>
                        <a:pt x="192975" y="7463"/>
                      </a:cubicBezTo>
                      <a:cubicBezTo>
                        <a:pt x="192975" y="11307"/>
                        <a:pt x="189856" y="14426"/>
                        <a:pt x="186012" y="14426"/>
                      </a:cubicBezTo>
                      <a:close/>
                    </a:path>
                  </a:pathLst>
                </a:custGeom>
                <a:solidFill>
                  <a:srgbClr val="10346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2" name="Freeform 32"/>
                <p:cNvSpPr/>
                <p:nvPr/>
              </p:nvSpPr>
              <p:spPr>
                <a:xfrm>
                  <a:off x="4402119" y="3406622"/>
                  <a:ext cx="179224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24" h="13925">
                      <a:moveTo>
                        <a:pt x="0" y="0"/>
                      </a:moveTo>
                      <a:lnTo>
                        <a:pt x="179225" y="0"/>
                      </a:lnTo>
                    </a:path>
                  </a:pathLst>
                </a:custGeom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3" name="Freeform 33"/>
                <p:cNvSpPr/>
                <p:nvPr/>
              </p:nvSpPr>
              <p:spPr>
                <a:xfrm>
                  <a:off x="4395295" y="3399659"/>
                  <a:ext cx="1931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50" h="13925">
                      <a:moveTo>
                        <a:pt x="186012" y="14426"/>
                      </a:moveTo>
                      <a:lnTo>
                        <a:pt x="6788" y="14426"/>
                      </a:lnTo>
                      <a:cubicBezTo>
                        <a:pt x="2944" y="14426"/>
                        <a:pt x="-175" y="11307"/>
                        <a:pt x="-175" y="7463"/>
                      </a:cubicBezTo>
                      <a:cubicBezTo>
                        <a:pt x="-175" y="3619"/>
                        <a:pt x="2944" y="500"/>
                        <a:pt x="6788" y="500"/>
                      </a:cubicBezTo>
                      <a:lnTo>
                        <a:pt x="186012" y="500"/>
                      </a:lnTo>
                      <a:cubicBezTo>
                        <a:pt x="189828" y="570"/>
                        <a:pt x="192906" y="3648"/>
                        <a:pt x="192975" y="7463"/>
                      </a:cubicBezTo>
                      <a:cubicBezTo>
                        <a:pt x="192975" y="11307"/>
                        <a:pt x="189856" y="14426"/>
                        <a:pt x="186012" y="14426"/>
                      </a:cubicBezTo>
                      <a:close/>
                    </a:path>
                  </a:pathLst>
                </a:custGeom>
                <a:solidFill>
                  <a:srgbClr val="10346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4" name="Freeform 34"/>
                <p:cNvSpPr/>
                <p:nvPr/>
              </p:nvSpPr>
              <p:spPr>
                <a:xfrm>
                  <a:off x="4702916" y="3406622"/>
                  <a:ext cx="179224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224" h="13925">
                      <a:moveTo>
                        <a:pt x="0" y="0"/>
                      </a:moveTo>
                      <a:lnTo>
                        <a:pt x="179225" y="0"/>
                      </a:lnTo>
                    </a:path>
                  </a:pathLst>
                </a:custGeom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5" name="Freeform 35"/>
                <p:cNvSpPr/>
                <p:nvPr/>
              </p:nvSpPr>
              <p:spPr>
                <a:xfrm>
                  <a:off x="4696092" y="3399659"/>
                  <a:ext cx="1931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150" h="13925">
                      <a:moveTo>
                        <a:pt x="186012" y="14426"/>
                      </a:moveTo>
                      <a:lnTo>
                        <a:pt x="6788" y="14426"/>
                      </a:lnTo>
                      <a:cubicBezTo>
                        <a:pt x="2944" y="14426"/>
                        <a:pt x="-175" y="11307"/>
                        <a:pt x="-175" y="7463"/>
                      </a:cubicBezTo>
                      <a:cubicBezTo>
                        <a:pt x="-175" y="3619"/>
                        <a:pt x="2944" y="500"/>
                        <a:pt x="6788" y="500"/>
                      </a:cubicBezTo>
                      <a:lnTo>
                        <a:pt x="186012" y="500"/>
                      </a:lnTo>
                      <a:cubicBezTo>
                        <a:pt x="189828" y="570"/>
                        <a:pt x="192906" y="3648"/>
                        <a:pt x="192975" y="7463"/>
                      </a:cubicBezTo>
                      <a:cubicBezTo>
                        <a:pt x="192975" y="11307"/>
                        <a:pt x="189856" y="14426"/>
                        <a:pt x="186012" y="14426"/>
                      </a:cubicBezTo>
                      <a:close/>
                    </a:path>
                  </a:pathLst>
                </a:custGeom>
                <a:solidFill>
                  <a:srgbClr val="10346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6" name="Freeform 36"/>
                <p:cNvSpPr/>
                <p:nvPr/>
              </p:nvSpPr>
              <p:spPr>
                <a:xfrm>
                  <a:off x="2892971" y="3276276"/>
                  <a:ext cx="1197358" cy="109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58" h="1094010">
                      <a:moveTo>
                        <a:pt x="1145927" y="1094511"/>
                      </a:moveTo>
                      <a:lnTo>
                        <a:pt x="50524" y="1094511"/>
                      </a:lnTo>
                      <a:cubicBezTo>
                        <a:pt x="21962" y="1093898"/>
                        <a:pt x="-709" y="1070293"/>
                        <a:pt x="-166" y="1041732"/>
                      </a:cubicBezTo>
                      <a:lnTo>
                        <a:pt x="-166" y="53000"/>
                      </a:lnTo>
                      <a:cubicBezTo>
                        <a:pt x="-556" y="24550"/>
                        <a:pt x="22074" y="1113"/>
                        <a:pt x="50524" y="500"/>
                      </a:cubicBezTo>
                      <a:lnTo>
                        <a:pt x="1146484" y="500"/>
                      </a:lnTo>
                      <a:cubicBezTo>
                        <a:pt x="1175046" y="1113"/>
                        <a:pt x="1197717" y="24717"/>
                        <a:pt x="1197174" y="53279"/>
                      </a:cubicBezTo>
                      <a:lnTo>
                        <a:pt x="1197174" y="1042010"/>
                      </a:lnTo>
                      <a:cubicBezTo>
                        <a:pt x="1197564" y="1070614"/>
                        <a:pt x="1174684" y="1094120"/>
                        <a:pt x="1146080" y="1094511"/>
                      </a:cubicBezTo>
                      <a:cubicBezTo>
                        <a:pt x="1146024" y="1094511"/>
                        <a:pt x="1145983" y="1094511"/>
                        <a:pt x="1145927" y="10945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7" name="Freeform 37"/>
                <p:cNvSpPr/>
                <p:nvPr/>
              </p:nvSpPr>
              <p:spPr>
                <a:xfrm>
                  <a:off x="2892971" y="3276276"/>
                  <a:ext cx="1197358" cy="1094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58" h="1094010">
                      <a:moveTo>
                        <a:pt x="1145927" y="1094511"/>
                      </a:moveTo>
                      <a:lnTo>
                        <a:pt x="50524" y="1094511"/>
                      </a:lnTo>
                      <a:cubicBezTo>
                        <a:pt x="21962" y="1093898"/>
                        <a:pt x="-709" y="1070293"/>
                        <a:pt x="-166" y="1041732"/>
                      </a:cubicBezTo>
                      <a:lnTo>
                        <a:pt x="-166" y="53000"/>
                      </a:lnTo>
                      <a:cubicBezTo>
                        <a:pt x="-556" y="24550"/>
                        <a:pt x="22074" y="1113"/>
                        <a:pt x="50524" y="500"/>
                      </a:cubicBezTo>
                      <a:lnTo>
                        <a:pt x="1146484" y="500"/>
                      </a:lnTo>
                      <a:cubicBezTo>
                        <a:pt x="1175046" y="1113"/>
                        <a:pt x="1197717" y="24717"/>
                        <a:pt x="1197174" y="53279"/>
                      </a:cubicBezTo>
                      <a:lnTo>
                        <a:pt x="1197174" y="1042010"/>
                      </a:lnTo>
                      <a:cubicBezTo>
                        <a:pt x="1197564" y="1070614"/>
                        <a:pt x="1174684" y="1094120"/>
                        <a:pt x="1146080" y="1094511"/>
                      </a:cubicBezTo>
                      <a:cubicBezTo>
                        <a:pt x="1146024" y="1094511"/>
                        <a:pt x="1145983" y="1094511"/>
                        <a:pt x="1145927" y="1094511"/>
                      </a:cubicBezTo>
                      <a:close/>
                    </a:path>
                  </a:pathLst>
                </a:custGeom>
                <a:solidFill>
                  <a:srgbClr val="E6E6E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38" name="Freeform 38"/>
                <p:cNvSpPr/>
                <p:nvPr/>
              </p:nvSpPr>
              <p:spPr>
                <a:xfrm>
                  <a:off x="2892424" y="3276276"/>
                  <a:ext cx="1197339" cy="16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39" h="160564">
                      <a:moveTo>
                        <a:pt x="-175" y="161065"/>
                      </a:moveTo>
                      <a:lnTo>
                        <a:pt x="-175" y="41163"/>
                      </a:lnTo>
                      <a:cubicBezTo>
                        <a:pt x="-175" y="18743"/>
                        <a:pt x="22524" y="500"/>
                        <a:pt x="50515" y="500"/>
                      </a:cubicBezTo>
                      <a:lnTo>
                        <a:pt x="1146474" y="500"/>
                      </a:lnTo>
                      <a:cubicBezTo>
                        <a:pt x="1174326" y="500"/>
                        <a:pt x="1197164" y="18743"/>
                        <a:pt x="1197164" y="41163"/>
                      </a:cubicBezTo>
                      <a:lnTo>
                        <a:pt x="1197164" y="155773"/>
                      </a:lnTo>
                    </a:path>
                  </a:pathLst>
                </a:custGeom>
                <a:solidFill>
                  <a:schemeClr val="accent6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39" name="Group 39"/>
                <p:cNvGrpSpPr/>
                <p:nvPr/>
              </p:nvGrpSpPr>
              <p:grpSpPr>
                <a:xfrm>
                  <a:off x="2939632" y="3505634"/>
                  <a:ext cx="1103062" cy="796833"/>
                  <a:chOff x="2939632" y="3505634"/>
                  <a:chExt cx="1103062" cy="796833"/>
                </a:xfrm>
              </p:grpSpPr>
              <p:sp>
                <p:nvSpPr>
                  <p:cNvPr id="40" name="Freeform 40"/>
                  <p:cNvSpPr/>
                  <p:nvPr/>
                </p:nvSpPr>
                <p:spPr>
                  <a:xfrm>
                    <a:off x="2939632" y="3505634"/>
                    <a:ext cx="1103062" cy="7968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062" h="796833">
                        <a:moveTo>
                          <a:pt x="1053729" y="797334"/>
                        </a:moveTo>
                        <a:lnTo>
                          <a:pt x="48843" y="797334"/>
                        </a:lnTo>
                        <a:cubicBezTo>
                          <a:pt x="21799" y="797264"/>
                          <a:pt x="-106" y="775359"/>
                          <a:pt x="-175" y="748315"/>
                        </a:cubicBezTo>
                        <a:lnTo>
                          <a:pt x="-175" y="49519"/>
                        </a:lnTo>
                        <a:cubicBezTo>
                          <a:pt x="-106" y="22475"/>
                          <a:pt x="21799" y="583"/>
                          <a:pt x="48843" y="500"/>
                        </a:cubicBezTo>
                        <a:lnTo>
                          <a:pt x="1053729" y="500"/>
                        </a:lnTo>
                        <a:cubicBezTo>
                          <a:pt x="1080828" y="500"/>
                          <a:pt x="1102803" y="22419"/>
                          <a:pt x="1102887" y="49519"/>
                        </a:cubicBezTo>
                        <a:lnTo>
                          <a:pt x="1102887" y="748315"/>
                        </a:lnTo>
                        <a:cubicBezTo>
                          <a:pt x="1102803" y="775415"/>
                          <a:pt x="1080828" y="797334"/>
                          <a:pt x="1053729" y="797334"/>
                        </a:cubicBezTo>
                        <a:close/>
                        <a:moveTo>
                          <a:pt x="48843" y="14426"/>
                        </a:moveTo>
                        <a:cubicBezTo>
                          <a:pt x="29459" y="14426"/>
                          <a:pt x="13750" y="30134"/>
                          <a:pt x="13750" y="49519"/>
                        </a:cubicBezTo>
                        <a:lnTo>
                          <a:pt x="13750" y="748315"/>
                        </a:lnTo>
                        <a:cubicBezTo>
                          <a:pt x="13750" y="767700"/>
                          <a:pt x="29459" y="783408"/>
                          <a:pt x="48843" y="783408"/>
                        </a:cubicBezTo>
                        <a:lnTo>
                          <a:pt x="1053729" y="783408"/>
                        </a:lnTo>
                        <a:cubicBezTo>
                          <a:pt x="1073113" y="783492"/>
                          <a:pt x="1088877" y="767839"/>
                          <a:pt x="1088961" y="748454"/>
                        </a:cubicBezTo>
                        <a:cubicBezTo>
                          <a:pt x="1088961" y="748413"/>
                          <a:pt x="1088961" y="748357"/>
                          <a:pt x="1088961" y="748315"/>
                        </a:cubicBezTo>
                        <a:lnTo>
                          <a:pt x="1088961" y="49519"/>
                        </a:lnTo>
                        <a:cubicBezTo>
                          <a:pt x="1088961" y="30134"/>
                          <a:pt x="1073253" y="14426"/>
                          <a:pt x="1053868" y="14426"/>
                        </a:cubicBezTo>
                        <a:cubicBezTo>
                          <a:pt x="1053826" y="14426"/>
                          <a:pt x="1053770" y="14426"/>
                          <a:pt x="1053729" y="14426"/>
                        </a:cubicBezTo>
                        <a:close/>
                      </a:path>
                    </a:pathLst>
                  </a:custGeom>
                  <a:solidFill>
                    <a:srgbClr val="E6E6E6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1" name="Freeform 41"/>
                  <p:cNvSpPr/>
                  <p:nvPr/>
                </p:nvSpPr>
                <p:spPr>
                  <a:xfrm>
                    <a:off x="3083764" y="3696139"/>
                    <a:ext cx="270021" cy="452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021" h="452449">
                        <a:moveTo>
                          <a:pt x="270021" y="452449"/>
                        </a:moveTo>
                        <a:lnTo>
                          <a:pt x="0" y="452449"/>
                        </a:lnTo>
                        <a:lnTo>
                          <a:pt x="0" y="0"/>
                        </a:lnTo>
                        <a:lnTo>
                          <a:pt x="6127" y="0"/>
                        </a:lnTo>
                        <a:lnTo>
                          <a:pt x="270021" y="0"/>
                        </a:lnTo>
                        <a:lnTo>
                          <a:pt x="270021" y="452449"/>
                        </a:lnTo>
                        <a:close/>
                      </a:path>
                    </a:pathLst>
                  </a:custGeom>
                  <a:solidFill>
                    <a:srgbClr val="FFAAB5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2" name="Freeform 42"/>
                  <p:cNvSpPr/>
                  <p:nvPr/>
                </p:nvSpPr>
                <p:spPr>
                  <a:xfrm>
                    <a:off x="3083764" y="3696139"/>
                    <a:ext cx="270021" cy="1094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021" h="109456">
                        <a:moveTo>
                          <a:pt x="270021" y="109457"/>
                        </a:moveTo>
                        <a:lnTo>
                          <a:pt x="0" y="109457"/>
                        </a:lnTo>
                        <a:lnTo>
                          <a:pt x="0" y="0"/>
                        </a:lnTo>
                        <a:lnTo>
                          <a:pt x="6127" y="0"/>
                        </a:lnTo>
                        <a:lnTo>
                          <a:pt x="270021" y="0"/>
                        </a:lnTo>
                        <a:lnTo>
                          <a:pt x="270021" y="109457"/>
                        </a:lnTo>
                        <a:close/>
                      </a:path>
                    </a:pathLst>
                  </a:custGeom>
                  <a:solidFill>
                    <a:srgbClr val="708CF5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3" name="Freeform 43"/>
                  <p:cNvSpPr/>
                  <p:nvPr/>
                </p:nvSpPr>
                <p:spPr>
                  <a:xfrm>
                    <a:off x="3496107" y="3664249"/>
                    <a:ext cx="432117" cy="282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2117" h="282832">
                        <a:moveTo>
                          <a:pt x="0" y="282833"/>
                        </a:moveTo>
                        <a:lnTo>
                          <a:pt x="0" y="0"/>
                        </a:lnTo>
                        <a:lnTo>
                          <a:pt x="432117" y="0"/>
                        </a:lnTo>
                        <a:lnTo>
                          <a:pt x="432117" y="6545"/>
                        </a:lnTo>
                        <a:lnTo>
                          <a:pt x="432117" y="282833"/>
                        </a:lnTo>
                        <a:lnTo>
                          <a:pt x="0" y="282833"/>
                        </a:lnTo>
                        <a:close/>
                      </a:path>
                    </a:pathLst>
                  </a:custGeom>
                  <a:solidFill>
                    <a:srgbClr val="B69CDC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9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4" name="Freeform 44"/>
                  <p:cNvSpPr/>
                  <p:nvPr/>
                </p:nvSpPr>
                <p:spPr>
                  <a:xfrm>
                    <a:off x="3496107" y="4021446"/>
                    <a:ext cx="432117" cy="1413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2117" h="141346">
                        <a:moveTo>
                          <a:pt x="0" y="141347"/>
                        </a:moveTo>
                        <a:lnTo>
                          <a:pt x="0" y="0"/>
                        </a:lnTo>
                        <a:lnTo>
                          <a:pt x="432117" y="0"/>
                        </a:lnTo>
                        <a:lnTo>
                          <a:pt x="432117" y="3203"/>
                        </a:lnTo>
                        <a:lnTo>
                          <a:pt x="432117" y="141347"/>
                        </a:lnTo>
                        <a:lnTo>
                          <a:pt x="0" y="141347"/>
                        </a:lnTo>
                        <a:close/>
                      </a:path>
                    </a:pathLst>
                  </a:custGeom>
                  <a:solidFill>
                    <a:srgbClr val="FFAAB5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45" name="Freeform 45"/>
                <p:cNvSpPr/>
                <p:nvPr/>
              </p:nvSpPr>
              <p:spPr>
                <a:xfrm>
                  <a:off x="4661556" y="3971173"/>
                  <a:ext cx="3934" cy="57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4" h="57374">
                      <a:moveTo>
                        <a:pt x="3585" y="57874"/>
                      </a:moveTo>
                      <a:cubicBezTo>
                        <a:pt x="4253" y="38671"/>
                        <a:pt x="3000" y="19453"/>
                        <a:pt x="-175" y="500"/>
                      </a:cubicBezTo>
                      <a:lnTo>
                        <a:pt x="-175" y="500"/>
                      </a:lnTo>
                      <a:cubicBezTo>
                        <a:pt x="3000" y="19453"/>
                        <a:pt x="4253" y="38671"/>
                        <a:pt x="3585" y="578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46" name="Group 46"/>
              <p:cNvGrpSpPr/>
              <p:nvPr/>
            </p:nvGrpSpPr>
            <p:grpSpPr>
              <a:xfrm>
                <a:off x="5528157" y="1888491"/>
                <a:ext cx="1763353" cy="4073159"/>
                <a:chOff x="5900409" y="1550617"/>
                <a:chExt cx="1763353" cy="4073159"/>
              </a:xfrm>
            </p:grpSpPr>
            <p:sp>
              <p:nvSpPr>
                <p:cNvPr id="47" name="Freeform 47"/>
                <p:cNvSpPr/>
                <p:nvPr/>
              </p:nvSpPr>
              <p:spPr>
                <a:xfrm>
                  <a:off x="6606696" y="2332879"/>
                  <a:ext cx="323407" cy="420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407" h="420512">
                      <a:moveTo>
                        <a:pt x="306967" y="158632"/>
                      </a:moveTo>
                      <a:cubicBezTo>
                        <a:pt x="309900" y="74041"/>
                        <a:pt x="243711" y="3086"/>
                        <a:pt x="159120" y="151"/>
                      </a:cubicBezTo>
                      <a:cubicBezTo>
                        <a:pt x="77614" y="-2678"/>
                        <a:pt x="8177" y="58813"/>
                        <a:pt x="1119" y="140058"/>
                      </a:cubicBezTo>
                      <a:cubicBezTo>
                        <a:pt x="-4025" y="201685"/>
                        <a:pt x="1881" y="307793"/>
                        <a:pt x="9311" y="420569"/>
                      </a:cubicBezTo>
                      <a:lnTo>
                        <a:pt x="322587" y="382469"/>
                      </a:lnTo>
                      <a:close/>
                    </a:path>
                  </a:pathLst>
                </a:custGeom>
                <a:solidFill>
                  <a:srgbClr val="FADB4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8" name="Freeform 48"/>
                <p:cNvSpPr/>
                <p:nvPr/>
              </p:nvSpPr>
              <p:spPr>
                <a:xfrm>
                  <a:off x="6617016" y="2715672"/>
                  <a:ext cx="344995" cy="5359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4995" h="535971">
                      <a:moveTo>
                        <a:pt x="312457" y="57"/>
                      </a:moveTo>
                      <a:lnTo>
                        <a:pt x="-820" y="38157"/>
                      </a:lnTo>
                      <a:cubicBezTo>
                        <a:pt x="8705" y="187414"/>
                        <a:pt x="21564" y="272948"/>
                        <a:pt x="14611" y="358007"/>
                      </a:cubicBezTo>
                      <a:cubicBezTo>
                        <a:pt x="7401" y="448837"/>
                        <a:pt x="75190" y="528304"/>
                        <a:pt x="166020" y="535514"/>
                      </a:cubicBezTo>
                      <a:cubicBezTo>
                        <a:pt x="170373" y="535857"/>
                        <a:pt x="174736" y="536029"/>
                        <a:pt x="179107" y="536029"/>
                      </a:cubicBezTo>
                      <a:lnTo>
                        <a:pt x="179107" y="536029"/>
                      </a:lnTo>
                      <a:cubicBezTo>
                        <a:pt x="267985" y="536191"/>
                        <a:pt x="340994" y="465877"/>
                        <a:pt x="344176" y="377057"/>
                      </a:cubicBezTo>
                      <a:close/>
                    </a:path>
                  </a:pathLst>
                </a:custGeom>
                <a:solidFill>
                  <a:srgbClr val="FCA0A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49" name="Freeform 49"/>
                <p:cNvSpPr/>
                <p:nvPr/>
              </p:nvSpPr>
              <p:spPr>
                <a:xfrm>
                  <a:off x="6051993" y="2656522"/>
                  <a:ext cx="867503" cy="623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503" h="623261">
                      <a:moveTo>
                        <a:pt x="65855" y="57"/>
                      </a:moveTo>
                      <a:lnTo>
                        <a:pt x="785564" y="360102"/>
                      </a:lnTo>
                      <a:cubicBezTo>
                        <a:pt x="865288" y="404393"/>
                        <a:pt x="887768" y="492118"/>
                        <a:pt x="846238" y="558698"/>
                      </a:cubicBezTo>
                      <a:lnTo>
                        <a:pt x="846238" y="558698"/>
                      </a:lnTo>
                      <a:cubicBezTo>
                        <a:pt x="806005" y="623068"/>
                        <a:pt x="721213" y="642642"/>
                        <a:pt x="656843" y="602409"/>
                      </a:cubicBezTo>
                      <a:cubicBezTo>
                        <a:pt x="654424" y="600894"/>
                        <a:pt x="652052" y="599313"/>
                        <a:pt x="649738" y="597656"/>
                      </a:cubicBezTo>
                      <a:lnTo>
                        <a:pt x="-820" y="129026"/>
                      </a:lnTo>
                      <a:close/>
                    </a:path>
                  </a:pathLst>
                </a:custGeom>
                <a:solidFill>
                  <a:srgbClr val="FCA0A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0" name="Freeform 50"/>
                <p:cNvSpPr/>
                <p:nvPr/>
              </p:nvSpPr>
              <p:spPr>
                <a:xfrm>
                  <a:off x="5909740" y="2553121"/>
                  <a:ext cx="282896" cy="241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96" h="241422">
                      <a:moveTo>
                        <a:pt x="91427" y="221759"/>
                      </a:moveTo>
                      <a:cubicBezTo>
                        <a:pt x="165246" y="246714"/>
                        <a:pt x="249638" y="259859"/>
                        <a:pt x="274593" y="186516"/>
                      </a:cubicBezTo>
                      <a:cubicBezTo>
                        <a:pt x="299577" y="112659"/>
                        <a:pt x="259963" y="32529"/>
                        <a:pt x="186106" y="7542"/>
                      </a:cubicBezTo>
                      <a:cubicBezTo>
                        <a:pt x="112249" y="-17446"/>
                        <a:pt x="32115" y="22171"/>
                        <a:pt x="7131" y="96029"/>
                      </a:cubicBezTo>
                      <a:cubicBezTo>
                        <a:pt x="-17824" y="169943"/>
                        <a:pt x="17514" y="196803"/>
                        <a:pt x="91427" y="221759"/>
                      </a:cubicBezTo>
                      <a:close/>
                    </a:path>
                  </a:pathLst>
                </a:custGeom>
                <a:solidFill>
                  <a:srgbClr val="FCA0A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77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1" name="Freeform 51"/>
                <p:cNvSpPr/>
                <p:nvPr/>
              </p:nvSpPr>
              <p:spPr>
                <a:xfrm>
                  <a:off x="6019126" y="2524158"/>
                  <a:ext cx="175799" cy="215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799" h="215422">
                      <a:moveTo>
                        <a:pt x="-623" y="40695"/>
                      </a:moveTo>
                      <a:cubicBezTo>
                        <a:pt x="-623" y="40695"/>
                        <a:pt x="-7767" y="-14454"/>
                        <a:pt x="64052" y="3738"/>
                      </a:cubicBezTo>
                      <a:cubicBezTo>
                        <a:pt x="135870" y="21931"/>
                        <a:pt x="200069" y="77748"/>
                        <a:pt x="165207" y="215479"/>
                      </a:cubicBezTo>
                      <a:close/>
                    </a:path>
                  </a:pathLst>
                </a:custGeom>
                <a:solidFill>
                  <a:srgbClr val="FCA0A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2" name="Freeform 52"/>
                <p:cNvSpPr/>
                <p:nvPr/>
              </p:nvSpPr>
              <p:spPr>
                <a:xfrm>
                  <a:off x="5900409" y="2261681"/>
                  <a:ext cx="241894" cy="464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94" h="464606">
                      <a:moveTo>
                        <a:pt x="228013" y="35805"/>
                      </a:moveTo>
                      <a:lnTo>
                        <a:pt x="75613" y="372"/>
                      </a:lnTo>
                      <a:cubicBezTo>
                        <a:pt x="67631" y="-1296"/>
                        <a:pt x="59811" y="3823"/>
                        <a:pt x="58143" y="11804"/>
                      </a:cubicBezTo>
                      <a:cubicBezTo>
                        <a:pt x="58029" y="12338"/>
                        <a:pt x="57943" y="12878"/>
                        <a:pt x="57896" y="13421"/>
                      </a:cubicBezTo>
                      <a:lnTo>
                        <a:pt x="-587" y="408614"/>
                      </a:lnTo>
                      <a:cubicBezTo>
                        <a:pt x="-2045" y="417632"/>
                        <a:pt x="3480" y="426314"/>
                        <a:pt x="12271" y="428807"/>
                      </a:cubicBezTo>
                      <a:lnTo>
                        <a:pt x="164671" y="464335"/>
                      </a:lnTo>
                      <a:cubicBezTo>
                        <a:pt x="172643" y="466037"/>
                        <a:pt x="180492" y="460953"/>
                        <a:pt x="182188" y="452979"/>
                      </a:cubicBezTo>
                      <a:cubicBezTo>
                        <a:pt x="182340" y="452295"/>
                        <a:pt x="182435" y="451602"/>
                        <a:pt x="182483" y="450905"/>
                      </a:cubicBezTo>
                      <a:lnTo>
                        <a:pt x="240871" y="55808"/>
                      </a:lnTo>
                      <a:cubicBezTo>
                        <a:pt x="242224" y="46855"/>
                        <a:pt x="236719" y="38290"/>
                        <a:pt x="228013" y="35805"/>
                      </a:cubicBezTo>
                      <a:close/>
                    </a:path>
                  </a:pathLst>
                </a:custGeom>
                <a:solidFill>
                  <a:srgbClr val="37305E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3" name="Freeform 53"/>
                <p:cNvSpPr/>
                <p:nvPr/>
              </p:nvSpPr>
              <p:spPr>
                <a:xfrm>
                  <a:off x="5915186" y="2264805"/>
                  <a:ext cx="242173" cy="464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173" h="464536">
                      <a:moveTo>
                        <a:pt x="227999" y="35825"/>
                      </a:moveTo>
                      <a:lnTo>
                        <a:pt x="75599" y="392"/>
                      </a:lnTo>
                      <a:cubicBezTo>
                        <a:pt x="67627" y="-1327"/>
                        <a:pt x="59778" y="3740"/>
                        <a:pt x="58054" y="11711"/>
                      </a:cubicBezTo>
                      <a:cubicBezTo>
                        <a:pt x="57930" y="12282"/>
                        <a:pt x="57845" y="12859"/>
                        <a:pt x="57788" y="13441"/>
                      </a:cubicBezTo>
                      <a:lnTo>
                        <a:pt x="-601" y="408633"/>
                      </a:lnTo>
                      <a:cubicBezTo>
                        <a:pt x="-2030" y="417714"/>
                        <a:pt x="3657" y="426398"/>
                        <a:pt x="12544" y="428731"/>
                      </a:cubicBezTo>
                      <a:lnTo>
                        <a:pt x="164944" y="464260"/>
                      </a:lnTo>
                      <a:cubicBezTo>
                        <a:pt x="172859" y="465970"/>
                        <a:pt x="180670" y="460937"/>
                        <a:pt x="182374" y="453018"/>
                      </a:cubicBezTo>
                      <a:cubicBezTo>
                        <a:pt x="182517" y="452390"/>
                        <a:pt x="182613" y="451755"/>
                        <a:pt x="182660" y="451115"/>
                      </a:cubicBezTo>
                      <a:lnTo>
                        <a:pt x="241144" y="56018"/>
                      </a:lnTo>
                      <a:cubicBezTo>
                        <a:pt x="242535" y="46924"/>
                        <a:pt x="236877" y="38238"/>
                        <a:pt x="227999" y="35825"/>
                      </a:cubicBezTo>
                      <a:close/>
                    </a:path>
                  </a:pathLst>
                </a:custGeom>
                <a:solidFill>
                  <a:srgbClr val="261C4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4" name="Freeform 54"/>
                <p:cNvSpPr/>
                <p:nvPr/>
              </p:nvSpPr>
              <p:spPr>
                <a:xfrm>
                  <a:off x="5954362" y="2307907"/>
                  <a:ext cx="181260" cy="353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260" h="353187">
                      <a:moveTo>
                        <a:pt x="181261" y="31147"/>
                      </a:moveTo>
                      <a:lnTo>
                        <a:pt x="47625" y="0"/>
                      </a:lnTo>
                      <a:lnTo>
                        <a:pt x="0" y="322040"/>
                      </a:lnTo>
                      <a:lnTo>
                        <a:pt x="133636" y="353187"/>
                      </a:lnTo>
                      <a:lnTo>
                        <a:pt x="181261" y="31147"/>
                      </a:lnTo>
                      <a:close/>
                    </a:path>
                  </a:pathLst>
                </a:custGeom>
                <a:solidFill>
                  <a:srgbClr val="E7E7E7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5" name="Freeform 55"/>
                <p:cNvSpPr/>
                <p:nvPr/>
              </p:nvSpPr>
              <p:spPr>
                <a:xfrm>
                  <a:off x="6001987" y="2307907"/>
                  <a:ext cx="133635" cy="353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635" h="353187">
                      <a:moveTo>
                        <a:pt x="0" y="0"/>
                      </a:moveTo>
                      <a:lnTo>
                        <a:pt x="86011" y="353187"/>
                      </a:lnTo>
                      <a:lnTo>
                        <a:pt x="133636" y="311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6" name="Freeform 56"/>
                <p:cNvSpPr/>
                <p:nvPr/>
              </p:nvSpPr>
              <p:spPr>
                <a:xfrm>
                  <a:off x="6025222" y="2524629"/>
                  <a:ext cx="124212" cy="220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12" h="220665">
                      <a:moveTo>
                        <a:pt x="97960" y="18412"/>
                      </a:moveTo>
                      <a:cubicBezTo>
                        <a:pt x="78187" y="9471"/>
                        <a:pt x="57251" y="3378"/>
                        <a:pt x="35763" y="314"/>
                      </a:cubicBezTo>
                      <a:cubicBezTo>
                        <a:pt x="21313" y="-1511"/>
                        <a:pt x="7407" y="6510"/>
                        <a:pt x="1758" y="19936"/>
                      </a:cubicBezTo>
                      <a:lnTo>
                        <a:pt x="1758" y="19936"/>
                      </a:lnTo>
                      <a:cubicBezTo>
                        <a:pt x="-3452" y="32145"/>
                        <a:pt x="-614" y="46305"/>
                        <a:pt x="8902" y="55559"/>
                      </a:cubicBezTo>
                      <a:lnTo>
                        <a:pt x="63195" y="107471"/>
                      </a:lnTo>
                      <a:cubicBezTo>
                        <a:pt x="63195" y="107471"/>
                        <a:pt x="54432" y="184433"/>
                        <a:pt x="90722" y="220723"/>
                      </a:cubicBezTo>
                      <a:lnTo>
                        <a:pt x="123393" y="98517"/>
                      </a:lnTo>
                      <a:close/>
                    </a:path>
                  </a:pathLst>
                </a:custGeom>
                <a:solidFill>
                  <a:srgbClr val="FCA0A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7" name="Freeform 57"/>
                <p:cNvSpPr/>
                <p:nvPr/>
              </p:nvSpPr>
              <p:spPr>
                <a:xfrm>
                  <a:off x="6321265" y="2985896"/>
                  <a:ext cx="816959" cy="2516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6959" h="2516219">
                      <a:moveTo>
                        <a:pt x="703459" y="57"/>
                      </a:moveTo>
                      <a:lnTo>
                        <a:pt x="371703" y="73019"/>
                      </a:lnTo>
                      <a:cubicBezTo>
                        <a:pt x="371703" y="73019"/>
                        <a:pt x="1371" y="2456840"/>
                        <a:pt x="-820" y="2469890"/>
                      </a:cubicBezTo>
                      <a:cubicBezTo>
                        <a:pt x="157676" y="2472080"/>
                        <a:pt x="218827" y="2510942"/>
                        <a:pt x="377323" y="2516276"/>
                      </a:cubicBezTo>
                      <a:lnTo>
                        <a:pt x="816140" y="164840"/>
                      </a:lnTo>
                      <a:close/>
                    </a:path>
                  </a:pathLst>
                </a:custGeom>
                <a:solidFill>
                  <a:srgbClr val="F0522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8" name="Freeform 58"/>
                <p:cNvSpPr/>
                <p:nvPr/>
              </p:nvSpPr>
              <p:spPr>
                <a:xfrm>
                  <a:off x="6779037" y="3034664"/>
                  <a:ext cx="670134" cy="2454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134" h="2454211">
                      <a:moveTo>
                        <a:pt x="634022" y="654043"/>
                      </a:moveTo>
                      <a:cubicBezTo>
                        <a:pt x="622877" y="229514"/>
                        <a:pt x="407612" y="57"/>
                        <a:pt x="407612" y="57"/>
                      </a:cubicBezTo>
                      <a:lnTo>
                        <a:pt x="-820" y="12821"/>
                      </a:lnTo>
                      <a:lnTo>
                        <a:pt x="287787" y="2454269"/>
                      </a:lnTo>
                      <a:cubicBezTo>
                        <a:pt x="482860" y="2441791"/>
                        <a:pt x="543724" y="2438076"/>
                        <a:pt x="669264" y="2423503"/>
                      </a:cubicBezTo>
                      <a:cubicBezTo>
                        <a:pt x="670788" y="2222335"/>
                        <a:pt x="637450" y="782822"/>
                        <a:pt x="634022" y="654043"/>
                      </a:cubicBezTo>
                      <a:close/>
                    </a:path>
                  </a:pathLst>
                </a:custGeom>
                <a:solidFill>
                  <a:srgbClr val="F0522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9" name="Freeform 59"/>
                <p:cNvSpPr/>
                <p:nvPr/>
              </p:nvSpPr>
              <p:spPr>
                <a:xfrm>
                  <a:off x="6705599" y="3419284"/>
                  <a:ext cx="182403" cy="764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03" h="764476">
                      <a:moveTo>
                        <a:pt x="0" y="0"/>
                      </a:moveTo>
                      <a:lnTo>
                        <a:pt x="125349" y="103632"/>
                      </a:lnTo>
                      <a:lnTo>
                        <a:pt x="182404" y="764477"/>
                      </a:lnTo>
                    </a:path>
                  </a:pathLst>
                </a:custGeom>
                <a:noFill/>
                <a:ln w="10859" cap="rnd">
                  <a:solidFill>
                    <a:srgbClr val="121E35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0" name="Freeform 60"/>
                <p:cNvSpPr/>
                <p:nvPr/>
              </p:nvSpPr>
              <p:spPr>
                <a:xfrm>
                  <a:off x="6662494" y="2282856"/>
                  <a:ext cx="589858" cy="776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858" h="776001">
                      <a:moveTo>
                        <a:pt x="144394" y="20155"/>
                      </a:moveTo>
                      <a:lnTo>
                        <a:pt x="28855" y="68542"/>
                      </a:lnTo>
                      <a:cubicBezTo>
                        <a:pt x="10120" y="76397"/>
                        <a:pt x="-1710" y="95115"/>
                        <a:pt x="-767" y="115405"/>
                      </a:cubicBezTo>
                      <a:lnTo>
                        <a:pt x="30379" y="776059"/>
                      </a:lnTo>
                      <a:lnTo>
                        <a:pt x="557874" y="769677"/>
                      </a:lnTo>
                      <a:lnTo>
                        <a:pt x="589020" y="86830"/>
                      </a:lnTo>
                      <a:cubicBezTo>
                        <a:pt x="589878" y="50349"/>
                        <a:pt x="560445" y="6724"/>
                        <a:pt x="524441" y="3962"/>
                      </a:cubicBezTo>
                      <a:lnTo>
                        <a:pt x="309938" y="57"/>
                      </a:lnTo>
                      <a:close/>
                    </a:path>
                  </a:pathLst>
                </a:custGeom>
                <a:solidFill>
                  <a:srgbClr val="FADB4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1" name="Freeform 61"/>
                <p:cNvSpPr/>
                <p:nvPr/>
              </p:nvSpPr>
              <p:spPr>
                <a:xfrm>
                  <a:off x="6654640" y="2542984"/>
                  <a:ext cx="24003" cy="202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03" h="202882">
                      <a:moveTo>
                        <a:pt x="23183" y="57"/>
                      </a:moveTo>
                      <a:cubicBezTo>
                        <a:pt x="23183" y="57"/>
                        <a:pt x="-30824" y="68732"/>
                        <a:pt x="23183" y="202939"/>
                      </a:cubicBezTo>
                    </a:path>
                  </a:pathLst>
                </a:custGeom>
                <a:noFill/>
                <a:ln w="10859" cap="rnd">
                  <a:solidFill>
                    <a:srgbClr val="121E35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2" name="Freeform 62"/>
                <p:cNvSpPr/>
                <p:nvPr/>
              </p:nvSpPr>
              <p:spPr>
                <a:xfrm>
                  <a:off x="7105051" y="2286839"/>
                  <a:ext cx="353117" cy="455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117" h="455217">
                      <a:moveTo>
                        <a:pt x="255048" y="101897"/>
                      </a:moveTo>
                      <a:cubicBezTo>
                        <a:pt x="228187" y="26531"/>
                        <a:pt x="147872" y="-15495"/>
                        <a:pt x="70643" y="5409"/>
                      </a:cubicBezTo>
                      <a:cubicBezTo>
                        <a:pt x="-12795" y="27983"/>
                        <a:pt x="-10605" y="221912"/>
                        <a:pt x="14351" y="304589"/>
                      </a:cubicBezTo>
                      <a:cubicBezTo>
                        <a:pt x="32258" y="363739"/>
                        <a:pt x="26543" y="353262"/>
                        <a:pt x="75120" y="455275"/>
                      </a:cubicBezTo>
                      <a:lnTo>
                        <a:pt x="352298" y="304589"/>
                      </a:lnTo>
                      <a:close/>
                    </a:path>
                  </a:pathLst>
                </a:custGeom>
                <a:solidFill>
                  <a:srgbClr val="FADB4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3" name="Freeform 63"/>
                <p:cNvSpPr/>
                <p:nvPr/>
              </p:nvSpPr>
              <p:spPr>
                <a:xfrm>
                  <a:off x="6453675" y="1550617"/>
                  <a:ext cx="619535" cy="489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9535" h="489086">
                      <a:moveTo>
                        <a:pt x="553046" y="105837"/>
                      </a:moveTo>
                      <a:cubicBezTo>
                        <a:pt x="274440" y="-124953"/>
                        <a:pt x="134804" y="93836"/>
                        <a:pt x="134804" y="93836"/>
                      </a:cubicBezTo>
                      <a:cubicBezTo>
                        <a:pt x="134804" y="93836"/>
                        <a:pt x="-9024" y="181847"/>
                        <a:pt x="-451" y="271668"/>
                      </a:cubicBezTo>
                      <a:cubicBezTo>
                        <a:pt x="11836" y="404256"/>
                        <a:pt x="218624" y="399874"/>
                        <a:pt x="218624" y="399874"/>
                      </a:cubicBezTo>
                      <a:lnTo>
                        <a:pt x="240912" y="113362"/>
                      </a:lnTo>
                      <a:lnTo>
                        <a:pt x="273964" y="116505"/>
                      </a:lnTo>
                      <a:cubicBezTo>
                        <a:pt x="273964" y="116505"/>
                        <a:pt x="327399" y="573229"/>
                        <a:pt x="471988" y="475407"/>
                      </a:cubicBezTo>
                      <a:cubicBezTo>
                        <a:pt x="623245" y="372728"/>
                        <a:pt x="670014" y="202707"/>
                        <a:pt x="553046" y="105837"/>
                      </a:cubicBezTo>
                      <a:close/>
                    </a:path>
                  </a:pathLst>
                </a:custGeom>
                <a:solidFill>
                  <a:srgbClr val="121E3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4" name="Freeform 64"/>
                <p:cNvSpPr/>
                <p:nvPr/>
              </p:nvSpPr>
              <p:spPr>
                <a:xfrm>
                  <a:off x="6516533" y="1921356"/>
                  <a:ext cx="138673" cy="138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673" h="138616">
                      <a:moveTo>
                        <a:pt x="134716" y="48756"/>
                      </a:moveTo>
                      <a:cubicBezTo>
                        <a:pt x="146070" y="85315"/>
                        <a:pt x="125648" y="124157"/>
                        <a:pt x="89091" y="135529"/>
                      </a:cubicBezTo>
                      <a:cubicBezTo>
                        <a:pt x="52563" y="146887"/>
                        <a:pt x="13729" y="126514"/>
                        <a:pt x="2318" y="89999"/>
                      </a:cubicBezTo>
                      <a:cubicBezTo>
                        <a:pt x="-9035" y="53439"/>
                        <a:pt x="11386" y="14598"/>
                        <a:pt x="47943" y="3226"/>
                      </a:cubicBezTo>
                      <a:cubicBezTo>
                        <a:pt x="84443" y="-8179"/>
                        <a:pt x="123286" y="12168"/>
                        <a:pt x="134687" y="48672"/>
                      </a:cubicBezTo>
                      <a:cubicBezTo>
                        <a:pt x="134697" y="48700"/>
                        <a:pt x="134706" y="48728"/>
                        <a:pt x="134716" y="48756"/>
                      </a:cubicBezTo>
                      <a:close/>
                    </a:path>
                  </a:pathLst>
                </a:custGeom>
                <a:solidFill>
                  <a:srgbClr val="EA8C8C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5" name="Freeform 65"/>
                <p:cNvSpPr/>
                <p:nvPr/>
              </p:nvSpPr>
              <p:spPr>
                <a:xfrm>
                  <a:off x="6740365" y="2033015"/>
                  <a:ext cx="248872" cy="370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72" h="370586">
                      <a:moveTo>
                        <a:pt x="-820" y="135217"/>
                      </a:moveTo>
                      <a:lnTo>
                        <a:pt x="49567" y="300666"/>
                      </a:lnTo>
                      <a:cubicBezTo>
                        <a:pt x="67093" y="358768"/>
                        <a:pt x="98240" y="382676"/>
                        <a:pt x="155295" y="364864"/>
                      </a:cubicBezTo>
                      <a:lnTo>
                        <a:pt x="155295" y="364864"/>
                      </a:lnTo>
                      <a:cubicBezTo>
                        <a:pt x="203968" y="349720"/>
                        <a:pt x="256070" y="306762"/>
                        <a:pt x="247021" y="256470"/>
                      </a:cubicBezTo>
                      <a:lnTo>
                        <a:pt x="155200" y="57"/>
                      </a:lnTo>
                      <a:close/>
                    </a:path>
                  </a:pathLst>
                </a:custGeom>
                <a:solidFill>
                  <a:srgbClr val="FCA0A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6" name="Freeform 66"/>
                <p:cNvSpPr/>
                <p:nvPr/>
              </p:nvSpPr>
              <p:spPr>
                <a:xfrm>
                  <a:off x="6728958" y="2274379"/>
                  <a:ext cx="367832" cy="20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832" h="206780">
                      <a:moveTo>
                        <a:pt x="81739" y="22917"/>
                      </a:moveTo>
                      <a:lnTo>
                        <a:pt x="23065" y="48444"/>
                      </a:lnTo>
                      <a:cubicBezTo>
                        <a:pt x="23065" y="48444"/>
                        <a:pt x="-68185" y="200844"/>
                        <a:pt x="106028" y="206559"/>
                      </a:cubicBezTo>
                      <a:cubicBezTo>
                        <a:pt x="316245" y="213417"/>
                        <a:pt x="333389" y="92259"/>
                        <a:pt x="367012" y="10630"/>
                      </a:cubicBezTo>
                      <a:lnTo>
                        <a:pt x="259571" y="57"/>
                      </a:lnTo>
                      <a:close/>
                    </a:path>
                  </a:pathLst>
                </a:custGeom>
                <a:solidFill>
                  <a:srgbClr val="FCA0A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7" name="Freeform 67"/>
                <p:cNvSpPr/>
                <p:nvPr/>
              </p:nvSpPr>
              <p:spPr>
                <a:xfrm>
                  <a:off x="6734841" y="2039112"/>
                  <a:ext cx="178022" cy="216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22" h="216217">
                      <a:moveTo>
                        <a:pt x="31279" y="216274"/>
                      </a:moveTo>
                      <a:cubicBezTo>
                        <a:pt x="31279" y="216274"/>
                        <a:pt x="177202" y="194938"/>
                        <a:pt x="177202" y="57"/>
                      </a:cubicBezTo>
                      <a:lnTo>
                        <a:pt x="-820" y="112261"/>
                      </a:lnTo>
                      <a:close/>
                    </a:path>
                  </a:pathLst>
                </a:custGeom>
                <a:solidFill>
                  <a:srgbClr val="FB8D8D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8" name="Freeform 68"/>
                <p:cNvSpPr/>
                <p:nvPr/>
              </p:nvSpPr>
              <p:spPr>
                <a:xfrm>
                  <a:off x="6518114" y="1632605"/>
                  <a:ext cx="442746" cy="555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746" h="555968">
                      <a:moveTo>
                        <a:pt x="278867" y="550676"/>
                      </a:moveTo>
                      <a:lnTo>
                        <a:pt x="278867" y="550676"/>
                      </a:lnTo>
                      <a:cubicBezTo>
                        <a:pt x="179807" y="574489"/>
                        <a:pt x="78842" y="515720"/>
                        <a:pt x="57220" y="435424"/>
                      </a:cubicBezTo>
                      <a:lnTo>
                        <a:pt x="6166" y="245591"/>
                      </a:lnTo>
                      <a:cubicBezTo>
                        <a:pt x="-21532" y="144962"/>
                        <a:pt x="35513" y="40488"/>
                        <a:pt x="135135" y="9371"/>
                      </a:cubicBezTo>
                      <a:lnTo>
                        <a:pt x="135135" y="9371"/>
                      </a:lnTo>
                      <a:cubicBezTo>
                        <a:pt x="237148" y="-22348"/>
                        <a:pt x="363735" y="29087"/>
                        <a:pt x="395263" y="131100"/>
                      </a:cubicBezTo>
                      <a:lnTo>
                        <a:pt x="434696" y="284262"/>
                      </a:lnTo>
                      <a:cubicBezTo>
                        <a:pt x="465366" y="402658"/>
                        <a:pt x="395643" y="514386"/>
                        <a:pt x="278867" y="550676"/>
                      </a:cubicBezTo>
                      <a:close/>
                    </a:path>
                  </a:pathLst>
                </a:custGeom>
                <a:solidFill>
                  <a:srgbClr val="FCA0A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69" name="Freeform 69"/>
                <p:cNvSpPr/>
                <p:nvPr/>
              </p:nvSpPr>
              <p:spPr>
                <a:xfrm>
                  <a:off x="6759461" y="1717408"/>
                  <a:ext cx="223315" cy="205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15" h="205974">
                      <a:moveTo>
                        <a:pt x="12945" y="23628"/>
                      </a:moveTo>
                      <a:cubicBezTo>
                        <a:pt x="195730" y="163550"/>
                        <a:pt x="140294" y="206031"/>
                        <a:pt x="140294" y="206031"/>
                      </a:cubicBezTo>
                      <a:lnTo>
                        <a:pt x="222495" y="39630"/>
                      </a:lnTo>
                      <a:cubicBezTo>
                        <a:pt x="222495" y="39630"/>
                        <a:pt x="-66303" y="-37523"/>
                        <a:pt x="12945" y="23628"/>
                      </a:cubicBezTo>
                      <a:close/>
                    </a:path>
                  </a:pathLst>
                </a:custGeom>
                <a:solidFill>
                  <a:srgbClr val="121E3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6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0" name="Freeform 70"/>
                <p:cNvSpPr/>
                <p:nvPr/>
              </p:nvSpPr>
              <p:spPr>
                <a:xfrm>
                  <a:off x="6499117" y="1596615"/>
                  <a:ext cx="416425" cy="285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425" h="285714">
                      <a:moveTo>
                        <a:pt x="72312" y="176615"/>
                      </a:moveTo>
                      <a:cubicBezTo>
                        <a:pt x="43737" y="202238"/>
                        <a:pt x="57263" y="241671"/>
                        <a:pt x="113" y="285772"/>
                      </a:cubicBezTo>
                      <a:cubicBezTo>
                        <a:pt x="113" y="285772"/>
                        <a:pt x="-28462" y="14405"/>
                        <a:pt x="230713" y="593"/>
                      </a:cubicBezTo>
                      <a:cubicBezTo>
                        <a:pt x="489888" y="-13218"/>
                        <a:pt x="400830" y="244243"/>
                        <a:pt x="400830" y="244243"/>
                      </a:cubicBezTo>
                      <a:lnTo>
                        <a:pt x="266431" y="180044"/>
                      </a:lnTo>
                      <a:cubicBezTo>
                        <a:pt x="194804" y="136896"/>
                        <a:pt x="135082" y="120608"/>
                        <a:pt x="72312" y="176615"/>
                      </a:cubicBezTo>
                      <a:close/>
                    </a:path>
                  </a:pathLst>
                </a:custGeom>
                <a:solidFill>
                  <a:srgbClr val="121E3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9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1" name="Freeform 71"/>
                <p:cNvSpPr/>
                <p:nvPr/>
              </p:nvSpPr>
              <p:spPr>
                <a:xfrm>
                  <a:off x="6665689" y="1987962"/>
                  <a:ext cx="28860" cy="3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60" h="36957">
                      <a:moveTo>
                        <a:pt x="0" y="0"/>
                      </a:moveTo>
                      <a:lnTo>
                        <a:pt x="4096" y="36957"/>
                      </a:lnTo>
                      <a:lnTo>
                        <a:pt x="28861" y="32004"/>
                      </a:lnTo>
                    </a:path>
                  </a:pathLst>
                </a:custGeom>
                <a:noFill/>
                <a:ln w="10478" cap="rnd">
                  <a:solidFill>
                    <a:srgbClr val="121E35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2" name="Freeform 72"/>
                <p:cNvSpPr/>
                <p:nvPr/>
              </p:nvSpPr>
              <p:spPr>
                <a:xfrm>
                  <a:off x="6587806" y="1953213"/>
                  <a:ext cx="36035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35" h="36050">
                      <a:moveTo>
                        <a:pt x="34582" y="13471"/>
                      </a:moveTo>
                      <a:cubicBezTo>
                        <a:pt x="37182" y="23014"/>
                        <a:pt x="31543" y="32854"/>
                        <a:pt x="22000" y="35450"/>
                      </a:cubicBezTo>
                      <a:cubicBezTo>
                        <a:pt x="21970" y="35457"/>
                        <a:pt x="21942" y="35466"/>
                        <a:pt x="21913" y="35473"/>
                      </a:cubicBezTo>
                      <a:cubicBezTo>
                        <a:pt x="12322" y="38080"/>
                        <a:pt x="2425" y="32417"/>
                        <a:pt x="-175" y="22822"/>
                      </a:cubicBezTo>
                      <a:cubicBezTo>
                        <a:pt x="-185" y="22817"/>
                        <a:pt x="-185" y="22811"/>
                        <a:pt x="-185" y="22805"/>
                      </a:cubicBezTo>
                      <a:cubicBezTo>
                        <a:pt x="-2794" y="13211"/>
                        <a:pt x="2873" y="3319"/>
                        <a:pt x="12465" y="712"/>
                      </a:cubicBezTo>
                      <a:cubicBezTo>
                        <a:pt x="12475" y="710"/>
                        <a:pt x="12475" y="709"/>
                        <a:pt x="12484" y="707"/>
                      </a:cubicBezTo>
                      <a:cubicBezTo>
                        <a:pt x="22018" y="-1925"/>
                        <a:pt x="31877" y="3670"/>
                        <a:pt x="34515" y="13203"/>
                      </a:cubicBezTo>
                      <a:cubicBezTo>
                        <a:pt x="34534" y="13293"/>
                        <a:pt x="34563" y="13381"/>
                        <a:pt x="34582" y="13471"/>
                      </a:cubicBezTo>
                      <a:close/>
                    </a:path>
                  </a:pathLst>
                </a:custGeom>
                <a:solidFill>
                  <a:srgbClr val="121E3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3" name="Freeform 73"/>
                <p:cNvSpPr/>
                <p:nvPr/>
              </p:nvSpPr>
              <p:spPr>
                <a:xfrm>
                  <a:off x="6733949" y="1913700"/>
                  <a:ext cx="36102" cy="36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2" h="36037">
                      <a:moveTo>
                        <a:pt x="34647" y="13360"/>
                      </a:moveTo>
                      <a:cubicBezTo>
                        <a:pt x="37257" y="22954"/>
                        <a:pt x="31590" y="32846"/>
                        <a:pt x="21998" y="35453"/>
                      </a:cubicBezTo>
                      <a:cubicBezTo>
                        <a:pt x="21989" y="35455"/>
                        <a:pt x="21989" y="35456"/>
                        <a:pt x="21979" y="35458"/>
                      </a:cubicBezTo>
                      <a:cubicBezTo>
                        <a:pt x="12359" y="38071"/>
                        <a:pt x="2424" y="32406"/>
                        <a:pt x="-214" y="22789"/>
                      </a:cubicBezTo>
                      <a:cubicBezTo>
                        <a:pt x="-2758" y="13167"/>
                        <a:pt x="2939" y="3294"/>
                        <a:pt x="12549" y="691"/>
                      </a:cubicBezTo>
                      <a:cubicBezTo>
                        <a:pt x="22141" y="-1916"/>
                        <a:pt x="32037" y="3748"/>
                        <a:pt x="34638" y="13343"/>
                      </a:cubicBezTo>
                      <a:cubicBezTo>
                        <a:pt x="34647" y="13348"/>
                        <a:pt x="34647" y="13354"/>
                        <a:pt x="34647" y="13360"/>
                      </a:cubicBezTo>
                      <a:close/>
                    </a:path>
                  </a:pathLst>
                </a:custGeom>
                <a:solidFill>
                  <a:srgbClr val="121E3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4" name="Freeform 74"/>
                <p:cNvSpPr/>
                <p:nvPr/>
              </p:nvSpPr>
              <p:spPr>
                <a:xfrm>
                  <a:off x="6680643" y="1867968"/>
                  <a:ext cx="106775" cy="14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75" h="14362">
                      <a:moveTo>
                        <a:pt x="-820" y="14419"/>
                      </a:moveTo>
                      <a:lnTo>
                        <a:pt x="105956" y="3561"/>
                      </a:lnTo>
                      <a:cubicBezTo>
                        <a:pt x="105956" y="3561"/>
                        <a:pt x="91097" y="-3011"/>
                        <a:pt x="47663" y="1846"/>
                      </a:cubicBezTo>
                      <a:cubicBezTo>
                        <a:pt x="4229" y="6704"/>
                        <a:pt x="-820" y="14419"/>
                        <a:pt x="-820" y="14419"/>
                      </a:cubicBezTo>
                      <a:close/>
                    </a:path>
                  </a:pathLst>
                </a:custGeom>
                <a:solidFill>
                  <a:srgbClr val="121E3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5" name="Freeform 75"/>
                <p:cNvSpPr/>
                <p:nvPr/>
              </p:nvSpPr>
              <p:spPr>
                <a:xfrm>
                  <a:off x="6551770" y="1896599"/>
                  <a:ext cx="75057" cy="26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57" h="26403">
                      <a:moveTo>
                        <a:pt x="74237" y="2267"/>
                      </a:moveTo>
                      <a:lnTo>
                        <a:pt x="-820" y="26460"/>
                      </a:lnTo>
                      <a:cubicBezTo>
                        <a:pt x="-820" y="26460"/>
                        <a:pt x="6038" y="14744"/>
                        <a:pt x="36709" y="5219"/>
                      </a:cubicBezTo>
                      <a:cubicBezTo>
                        <a:pt x="67379" y="-4306"/>
                        <a:pt x="74237" y="2267"/>
                        <a:pt x="74237" y="2267"/>
                      </a:cubicBezTo>
                      <a:close/>
                    </a:path>
                  </a:pathLst>
                </a:custGeom>
                <a:solidFill>
                  <a:srgbClr val="121E3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6" name="Freeform 76"/>
                <p:cNvSpPr/>
                <p:nvPr/>
              </p:nvSpPr>
              <p:spPr>
                <a:xfrm>
                  <a:off x="6680643" y="2045779"/>
                  <a:ext cx="78676" cy="62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76" h="62795">
                      <a:moveTo>
                        <a:pt x="77857" y="57"/>
                      </a:moveTo>
                      <a:cubicBezTo>
                        <a:pt x="70370" y="37319"/>
                        <a:pt x="37175" y="63803"/>
                        <a:pt x="-820" y="62827"/>
                      </a:cubicBezTo>
                    </a:path>
                  </a:pathLst>
                </a:custGeom>
                <a:noFill/>
                <a:ln w="9525" cap="rnd">
                  <a:solidFill>
                    <a:srgbClr val="121E35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7" name="Freeform 77"/>
                <p:cNvSpPr/>
                <p:nvPr/>
              </p:nvSpPr>
              <p:spPr>
                <a:xfrm>
                  <a:off x="6876709" y="1838175"/>
                  <a:ext cx="128411" cy="12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11" h="128411">
                      <a:moveTo>
                        <a:pt x="127442" y="59833"/>
                      </a:moveTo>
                      <a:cubicBezTo>
                        <a:pt x="129841" y="95194"/>
                        <a:pt x="103172" y="125826"/>
                        <a:pt x="67815" y="128318"/>
                      </a:cubicBezTo>
                      <a:cubicBezTo>
                        <a:pt x="32458" y="130717"/>
                        <a:pt x="1825" y="104046"/>
                        <a:pt x="-670" y="68692"/>
                      </a:cubicBezTo>
                      <a:cubicBezTo>
                        <a:pt x="-3070" y="33331"/>
                        <a:pt x="23600" y="2699"/>
                        <a:pt x="58957" y="207"/>
                      </a:cubicBezTo>
                      <a:cubicBezTo>
                        <a:pt x="94313" y="-2192"/>
                        <a:pt x="124946" y="24479"/>
                        <a:pt x="127442" y="59833"/>
                      </a:cubicBezTo>
                      <a:close/>
                    </a:path>
                  </a:pathLst>
                </a:custGeom>
                <a:solidFill>
                  <a:srgbClr val="FCA0A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8" name="Freeform 78"/>
                <p:cNvSpPr/>
                <p:nvPr/>
              </p:nvSpPr>
              <p:spPr>
                <a:xfrm>
                  <a:off x="6919860" y="1880527"/>
                  <a:ext cx="41676" cy="42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76" h="42474">
                      <a:moveTo>
                        <a:pt x="-768" y="42532"/>
                      </a:moveTo>
                      <a:cubicBezTo>
                        <a:pt x="-768" y="42532"/>
                        <a:pt x="-4007" y="-3950"/>
                        <a:pt x="40856" y="336"/>
                      </a:cubicBezTo>
                    </a:path>
                  </a:pathLst>
                </a:custGeom>
                <a:noFill/>
                <a:ln w="9335" cap="rnd">
                  <a:solidFill>
                    <a:srgbClr val="121E35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79" name="Freeform 79"/>
                <p:cNvSpPr/>
                <p:nvPr/>
              </p:nvSpPr>
              <p:spPr>
                <a:xfrm>
                  <a:off x="6484057" y="1659607"/>
                  <a:ext cx="153247" cy="264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47" h="264823">
                      <a:moveTo>
                        <a:pt x="52415" y="264880"/>
                      </a:moveTo>
                      <a:lnTo>
                        <a:pt x="-353" y="179155"/>
                      </a:lnTo>
                      <a:cubicBezTo>
                        <a:pt x="-3878" y="164677"/>
                        <a:pt x="13553" y="115433"/>
                        <a:pt x="18697" y="101336"/>
                      </a:cubicBezTo>
                      <a:cubicBezTo>
                        <a:pt x="30793" y="66094"/>
                        <a:pt x="68131" y="-12964"/>
                        <a:pt x="129568" y="1895"/>
                      </a:cubicBezTo>
                      <a:lnTo>
                        <a:pt x="152427" y="71809"/>
                      </a:lnTo>
                      <a:cubicBezTo>
                        <a:pt x="152427" y="71809"/>
                        <a:pt x="78513" y="94573"/>
                        <a:pt x="58130" y="196205"/>
                      </a:cubicBezTo>
                      <a:close/>
                    </a:path>
                  </a:pathLst>
                </a:custGeom>
                <a:solidFill>
                  <a:srgbClr val="121E3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85000"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80" name="Freeform 80"/>
                <p:cNvSpPr/>
                <p:nvPr/>
              </p:nvSpPr>
              <p:spPr>
                <a:xfrm>
                  <a:off x="6599395" y="1675923"/>
                  <a:ext cx="375666" cy="185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666" h="185707">
                      <a:moveTo>
                        <a:pt x="-820" y="77019"/>
                      </a:moveTo>
                      <a:cubicBezTo>
                        <a:pt x="-820" y="77019"/>
                        <a:pt x="206254" y="229895"/>
                        <a:pt x="374846" y="173126"/>
                      </a:cubicBezTo>
                      <a:cubicBezTo>
                        <a:pt x="374846" y="173126"/>
                        <a:pt x="334650" y="1676"/>
                        <a:pt x="221875" y="57"/>
                      </a:cubicBezTo>
                      <a:cubicBezTo>
                        <a:pt x="150923" y="634"/>
                        <a:pt x="81447" y="20380"/>
                        <a:pt x="20802" y="57207"/>
                      </a:cubicBezTo>
                      <a:close/>
                    </a:path>
                  </a:pathLst>
                </a:custGeom>
                <a:solidFill>
                  <a:srgbClr val="121E35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7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81" name="Freeform 81"/>
                <p:cNvSpPr/>
                <p:nvPr/>
              </p:nvSpPr>
              <p:spPr>
                <a:xfrm>
                  <a:off x="6887300" y="5454872"/>
                  <a:ext cx="592204" cy="168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2204" h="168904">
                      <a:moveTo>
                        <a:pt x="180667" y="33585"/>
                      </a:moveTo>
                      <a:lnTo>
                        <a:pt x="76749" y="85306"/>
                      </a:lnTo>
                      <a:cubicBezTo>
                        <a:pt x="46841" y="100165"/>
                        <a:pt x="21428" y="122720"/>
                        <a:pt x="3121" y="150647"/>
                      </a:cubicBezTo>
                      <a:lnTo>
                        <a:pt x="645" y="154362"/>
                      </a:lnTo>
                      <a:cubicBezTo>
                        <a:pt x="-2156" y="158810"/>
                        <a:pt x="-822" y="164697"/>
                        <a:pt x="3635" y="167497"/>
                      </a:cubicBezTo>
                      <a:cubicBezTo>
                        <a:pt x="5350" y="168583"/>
                        <a:pt x="7379" y="169088"/>
                        <a:pt x="9408" y="168935"/>
                      </a:cubicBezTo>
                      <a:lnTo>
                        <a:pt x="591385" y="116548"/>
                      </a:lnTo>
                      <a:lnTo>
                        <a:pt x="560239" y="57"/>
                      </a:lnTo>
                      <a:close/>
                    </a:path>
                  </a:pathLst>
                </a:custGeom>
                <a:solidFill>
                  <a:srgbClr val="080B0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82" name="Freeform 82"/>
                <p:cNvSpPr/>
                <p:nvPr/>
              </p:nvSpPr>
              <p:spPr>
                <a:xfrm>
                  <a:off x="6117097" y="5448586"/>
                  <a:ext cx="588311" cy="1663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311" h="166306">
                      <a:moveTo>
                        <a:pt x="203348" y="57"/>
                      </a:moveTo>
                      <a:lnTo>
                        <a:pt x="90858" y="28632"/>
                      </a:lnTo>
                      <a:cubicBezTo>
                        <a:pt x="58492" y="36909"/>
                        <a:pt x="28907" y="53635"/>
                        <a:pt x="5133" y="77114"/>
                      </a:cubicBezTo>
                      <a:lnTo>
                        <a:pt x="1894" y="80353"/>
                      </a:lnTo>
                      <a:cubicBezTo>
                        <a:pt x="-1783" y="84115"/>
                        <a:pt x="-1716" y="90145"/>
                        <a:pt x="2047" y="93821"/>
                      </a:cubicBezTo>
                      <a:cubicBezTo>
                        <a:pt x="3504" y="95250"/>
                        <a:pt x="5390" y="96174"/>
                        <a:pt x="7419" y="96450"/>
                      </a:cubicBezTo>
                      <a:lnTo>
                        <a:pt x="587491" y="166363"/>
                      </a:lnTo>
                      <a:lnTo>
                        <a:pt x="581300" y="46063"/>
                      </a:lnTo>
                      <a:close/>
                    </a:path>
                  </a:pathLst>
                </a:custGeom>
                <a:solidFill>
                  <a:srgbClr val="080B0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40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83" name="Freeform 83"/>
                <p:cNvSpPr/>
                <p:nvPr/>
              </p:nvSpPr>
              <p:spPr>
                <a:xfrm>
                  <a:off x="6705143" y="2920736"/>
                  <a:ext cx="863706" cy="2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706" h="298480">
                      <a:moveTo>
                        <a:pt x="736680" y="7210"/>
                      </a:moveTo>
                      <a:lnTo>
                        <a:pt x="355680" y="7210"/>
                      </a:lnTo>
                      <a:cubicBezTo>
                        <a:pt x="243000" y="4352"/>
                        <a:pt x="131748" y="161"/>
                        <a:pt x="116984" y="66"/>
                      </a:cubicBezTo>
                      <a:cubicBezTo>
                        <a:pt x="-7413" y="-601"/>
                        <a:pt x="13733" y="35404"/>
                        <a:pt x="18114" y="52168"/>
                      </a:cubicBezTo>
                      <a:cubicBezTo>
                        <a:pt x="-15985" y="66646"/>
                        <a:pt x="6018" y="82457"/>
                        <a:pt x="7828" y="92840"/>
                      </a:cubicBezTo>
                      <a:cubicBezTo>
                        <a:pt x="-14270" y="115128"/>
                        <a:pt x="14400" y="120367"/>
                        <a:pt x="9066" y="125415"/>
                      </a:cubicBezTo>
                      <a:cubicBezTo>
                        <a:pt x="3732" y="130463"/>
                        <a:pt x="10590" y="144465"/>
                        <a:pt x="19734" y="152180"/>
                      </a:cubicBezTo>
                      <a:cubicBezTo>
                        <a:pt x="26116" y="174088"/>
                        <a:pt x="234713" y="220665"/>
                        <a:pt x="512271" y="256955"/>
                      </a:cubicBezTo>
                      <a:cubicBezTo>
                        <a:pt x="542180" y="259432"/>
                        <a:pt x="592186" y="271148"/>
                        <a:pt x="630858" y="276005"/>
                      </a:cubicBezTo>
                      <a:lnTo>
                        <a:pt x="743634" y="296579"/>
                      </a:lnTo>
                      <a:cubicBezTo>
                        <a:pt x="821929" y="309343"/>
                        <a:pt x="855076" y="258479"/>
                        <a:pt x="862887" y="179803"/>
                      </a:cubicBezTo>
                      <a:cubicBezTo>
                        <a:pt x="862506" y="179327"/>
                        <a:pt x="858315" y="34547"/>
                        <a:pt x="736680" y="7210"/>
                      </a:cubicBezTo>
                      <a:close/>
                    </a:path>
                  </a:pathLst>
                </a:custGeom>
                <a:solidFill>
                  <a:srgbClr val="FCA0A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lnSpcReduction="1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84" name="Freeform 84"/>
                <p:cNvSpPr/>
                <p:nvPr/>
              </p:nvSpPr>
              <p:spPr>
                <a:xfrm>
                  <a:off x="7263669" y="2817304"/>
                  <a:ext cx="9525" cy="11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1810">
                      <a:moveTo>
                        <a:pt x="8705" y="57"/>
                      </a:moveTo>
                      <a:cubicBezTo>
                        <a:pt x="2324" y="1962"/>
                        <a:pt x="-820" y="3200"/>
                        <a:pt x="-820" y="3200"/>
                      </a:cubicBezTo>
                      <a:cubicBezTo>
                        <a:pt x="-820" y="3200"/>
                        <a:pt x="2133" y="6439"/>
                        <a:pt x="6800" y="11868"/>
                      </a:cubicBezTo>
                      <a:close/>
                    </a:path>
                  </a:pathLst>
                </a:custGeom>
                <a:solidFill>
                  <a:srgbClr val="FCA0A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85" name="Freeform 85"/>
                <p:cNvSpPr/>
                <p:nvPr/>
              </p:nvSpPr>
              <p:spPr>
                <a:xfrm>
                  <a:off x="7180992" y="2591085"/>
                  <a:ext cx="482770" cy="62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770" h="629050">
                      <a:moveTo>
                        <a:pt x="276357" y="57"/>
                      </a:moveTo>
                      <a:lnTo>
                        <a:pt x="-820" y="150742"/>
                      </a:lnTo>
                      <a:cubicBezTo>
                        <a:pt x="63474" y="285807"/>
                        <a:pt x="134531" y="430682"/>
                        <a:pt x="159391" y="512692"/>
                      </a:cubicBezTo>
                      <a:cubicBezTo>
                        <a:pt x="186289" y="599799"/>
                        <a:pt x="278701" y="648614"/>
                        <a:pt x="365807" y="621716"/>
                      </a:cubicBezTo>
                      <a:cubicBezTo>
                        <a:pt x="369893" y="620458"/>
                        <a:pt x="373922" y="619039"/>
                        <a:pt x="377894" y="617468"/>
                      </a:cubicBezTo>
                      <a:lnTo>
                        <a:pt x="377894" y="617468"/>
                      </a:lnTo>
                      <a:cubicBezTo>
                        <a:pt x="460380" y="584597"/>
                        <a:pt x="502100" y="492423"/>
                        <a:pt x="472382" y="408775"/>
                      </a:cubicBezTo>
                      <a:close/>
                    </a:path>
                  </a:pathLst>
                </a:custGeom>
                <a:solidFill>
                  <a:srgbClr val="FCA0A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86" name="Freeform 86"/>
                <p:cNvSpPr/>
                <p:nvPr/>
              </p:nvSpPr>
              <p:spPr>
                <a:xfrm>
                  <a:off x="6713219" y="3010281"/>
                  <a:ext cx="86868" cy="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8" h="666">
                      <a:moveTo>
                        <a:pt x="0" y="0"/>
                      </a:moveTo>
                      <a:lnTo>
                        <a:pt x="86868" y="667"/>
                      </a:lnTo>
                    </a:path>
                  </a:pathLst>
                </a:custGeom>
                <a:ln w="3620" cap="rnd">
                  <a:solidFill>
                    <a:srgbClr val="FF8970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87" name="Freeform 87"/>
                <p:cNvSpPr/>
                <p:nvPr/>
              </p:nvSpPr>
              <p:spPr>
                <a:xfrm>
                  <a:off x="6724935" y="3045714"/>
                  <a:ext cx="86868" cy="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8" h="761">
                      <a:moveTo>
                        <a:pt x="0" y="0"/>
                      </a:moveTo>
                      <a:lnTo>
                        <a:pt x="86868" y="762"/>
                      </a:lnTo>
                    </a:path>
                  </a:pathLst>
                </a:custGeom>
                <a:ln w="3620" cap="rnd">
                  <a:solidFill>
                    <a:srgbClr val="FF8970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88" name="Freeform 88"/>
                <p:cNvSpPr/>
                <p:nvPr/>
              </p:nvSpPr>
              <p:spPr>
                <a:xfrm>
                  <a:off x="6731031" y="2974562"/>
                  <a:ext cx="102393" cy="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393" h="666">
                      <a:moveTo>
                        <a:pt x="0" y="0"/>
                      </a:moveTo>
                      <a:lnTo>
                        <a:pt x="102394" y="667"/>
                      </a:lnTo>
                    </a:path>
                  </a:pathLst>
                </a:custGeom>
                <a:ln w="3620" cap="rnd">
                  <a:solidFill>
                    <a:srgbClr val="FF8970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89" name="Freeform 89"/>
                <p:cNvSpPr/>
                <p:nvPr/>
              </p:nvSpPr>
              <p:spPr>
                <a:xfrm>
                  <a:off x="7120222" y="2595467"/>
                  <a:ext cx="60769" cy="150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69" h="150685">
                      <a:moveTo>
                        <a:pt x="60770" y="150686"/>
                      </a:moveTo>
                      <a:lnTo>
                        <a:pt x="0" y="0"/>
                      </a:lnTo>
                    </a:path>
                  </a:pathLst>
                </a:custGeom>
                <a:ln w="10859" cap="rnd">
                  <a:solidFill>
                    <a:srgbClr val="121E35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32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90" name="Freeform 90"/>
                <p:cNvSpPr/>
                <p:nvPr/>
              </p:nvSpPr>
              <p:spPr>
                <a:xfrm>
                  <a:off x="6801658" y="2869047"/>
                  <a:ext cx="132255" cy="117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55" h="117039">
                      <a:moveTo>
                        <a:pt x="131435" y="76711"/>
                      </a:moveTo>
                      <a:cubicBezTo>
                        <a:pt x="125721" y="66614"/>
                        <a:pt x="30851" y="-15872"/>
                        <a:pt x="9325" y="2797"/>
                      </a:cubicBezTo>
                      <a:cubicBezTo>
                        <a:pt x="-6106" y="16132"/>
                        <a:pt x="-200" y="31372"/>
                        <a:pt x="3039" y="40897"/>
                      </a:cubicBezTo>
                      <a:cubicBezTo>
                        <a:pt x="6277" y="50422"/>
                        <a:pt x="61998" y="117097"/>
                        <a:pt x="61998" y="117097"/>
                      </a:cubicBezTo>
                    </a:path>
                  </a:pathLst>
                </a:custGeom>
                <a:solidFill>
                  <a:srgbClr val="FCA0A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91" name="Freeform 91"/>
                <p:cNvSpPr/>
                <p:nvPr/>
              </p:nvSpPr>
              <p:spPr>
                <a:xfrm>
                  <a:off x="6802082" y="2868705"/>
                  <a:ext cx="131831" cy="11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31" h="117001">
                      <a:moveTo>
                        <a:pt x="131011" y="77053"/>
                      </a:moveTo>
                      <a:cubicBezTo>
                        <a:pt x="125296" y="66957"/>
                        <a:pt x="34142" y="-12291"/>
                        <a:pt x="11091" y="1710"/>
                      </a:cubicBezTo>
                      <a:cubicBezTo>
                        <a:pt x="-6339" y="12283"/>
                        <a:pt x="-338" y="31238"/>
                        <a:pt x="2614" y="40858"/>
                      </a:cubicBezTo>
                      <a:cubicBezTo>
                        <a:pt x="5567" y="50478"/>
                        <a:pt x="61574" y="117058"/>
                        <a:pt x="61574" y="117058"/>
                      </a:cubicBezTo>
                    </a:path>
                  </a:pathLst>
                </a:custGeom>
                <a:noFill/>
                <a:ln w="3620" cap="flat">
                  <a:solidFill>
                    <a:srgbClr val="FF8970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3467581"/>
            <a:ext cx="5972412" cy="468630"/>
          </a:xfrm>
        </p:spPr>
        <p:txBody>
          <a:bodyPr vert="horz" lIns="91440" tIns="45720" rIns="91440" bIns="45720" anchor="t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Comprendre l'Ordinateur et les Appareils Mobiles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0400" y="2529899"/>
            <a:ext cx="822713" cy="822713"/>
          </a:xfrm>
          <a:prstGeom prst="roundRect">
            <a:avLst>
              <a:gd name="adj" fmla="val 25602"/>
            </a:avLst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Les composants de base d'un ordinateur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340865" y="4128686"/>
            <a:ext cx="3697145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Disque dur/SSD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 flipH="1">
            <a:off x="8206175" y="4478784"/>
            <a:ext cx="3838181" cy="7391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Le disque dur ou SSD stocke de manière permanente les données, applications et systèmes d'exploitation.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7639" y="4082272"/>
            <a:ext cx="3298097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r">
              <a:defRPr/>
            </a:pPr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Unité centrale (CPU)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 flipH="1">
            <a:off x="147637" y="4429396"/>
            <a:ext cx="3653595" cy="7391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marR="0" indent="0" algn="r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L'unité centrale (CPU) est le cerveau de l'ordinateur; elle exécute les instructions et les calculs nécessaires.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15108" y="1497988"/>
            <a:ext cx="392925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Mémoire (RAM)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 flipH="1">
            <a:off x="7981025" y="1843516"/>
            <a:ext cx="4063336" cy="7391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La mémoire RAM stocke temporairement les données en cours d'utilisation; elle est cruciale pour la performance.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7639" y="1497988"/>
            <a:ext cx="378879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r">
              <a:defRPr/>
            </a:pPr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Écran, clavier, souris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 flipH="1">
            <a:off x="147638" y="1843516"/>
            <a:ext cx="3929941" cy="61337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marR="0" indent="0" algn="r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L'écran, le clavier et la souris sont les interfaces utilisateur essentielles pour interagir avec l'ordinateur.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602534" y="1497522"/>
            <a:ext cx="4807117" cy="4558791"/>
            <a:chOff x="3678346" y="1497522"/>
            <a:chExt cx="4807117" cy="4558791"/>
          </a:xfrm>
        </p:grpSpPr>
        <p:sp>
          <p:nvSpPr>
            <p:cNvPr id="12" name="AutoShape 12"/>
            <p:cNvSpPr/>
            <p:nvPr/>
          </p:nvSpPr>
          <p:spPr>
            <a:xfrm>
              <a:off x="3816718" y="1497522"/>
              <a:ext cx="4558564" cy="4558564"/>
            </a:xfrm>
            <a:prstGeom prst="arc">
              <a:avLst>
                <a:gd name="adj1" fmla="val 8436549"/>
                <a:gd name="adj2" fmla="val 2424043"/>
              </a:avLst>
            </a:prstGeom>
            <a:noFill/>
            <a:ln w="152400" cap="rnd" cmpd="sng">
              <a:solidFill>
                <a:schemeClr val="accent2">
                  <a:alpha val="30000"/>
                </a:schemeClr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8137124" y="4118903"/>
              <a:ext cx="348339" cy="348337"/>
            </a:xfrm>
            <a:prstGeom prst="ellipse">
              <a:avLst/>
            </a:prstGeom>
            <a:solidFill>
              <a:schemeClr val="accent2"/>
            </a:solidFill>
            <a:ln cap="rnd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92500" lnSpcReduction="10000"/>
            </a:bodyPr>
            <a:lstStyle/>
            <a:p>
              <a:pPr marL="0" algn="ctr"/>
              <a:r>
                <a:rPr lang="en-US" sz="1240" b="1" i="0" u="none" baseline="0">
                  <a:solidFill>
                    <a:schemeClr val="lt1"/>
                  </a:solidFill>
                  <a:latin typeface="Arial"/>
                  <a:ea typeface="Arial"/>
                </a:rPr>
                <a:t>4</a:t>
              </a:r>
            </a:p>
          </p:txBody>
        </p:sp>
        <p:sp>
          <p:nvSpPr>
            <p:cNvPr id="14" name="AutoShape 14"/>
            <p:cNvSpPr/>
            <p:nvPr/>
          </p:nvSpPr>
          <p:spPr>
            <a:xfrm>
              <a:off x="3678346" y="4118903"/>
              <a:ext cx="348339" cy="348337"/>
            </a:xfrm>
            <a:prstGeom prst="ellipse">
              <a:avLst/>
            </a:prstGeom>
            <a:solidFill>
              <a:schemeClr val="accent2"/>
            </a:solidFill>
            <a:ln cap="rnd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92500" lnSpcReduction="10000"/>
            </a:bodyPr>
            <a:lstStyle/>
            <a:p>
              <a:pPr marL="0" algn="ctr"/>
              <a:r>
                <a:rPr lang="en-US" sz="1240" b="1" i="0" u="none" baseline="0">
                  <a:solidFill>
                    <a:schemeClr val="lt1"/>
                  </a:solidFill>
                  <a:latin typeface="Arial"/>
                  <a:ea typeface="Arial"/>
                </a:rPr>
                <a:t>3</a:t>
              </a:r>
            </a:p>
          </p:txBody>
        </p:sp>
        <p:sp>
          <p:nvSpPr>
            <p:cNvPr id="15" name="AutoShape 15"/>
            <p:cNvSpPr/>
            <p:nvPr/>
          </p:nvSpPr>
          <p:spPr>
            <a:xfrm>
              <a:off x="7615238" y="2084615"/>
              <a:ext cx="348339" cy="348337"/>
            </a:xfrm>
            <a:prstGeom prst="ellipse">
              <a:avLst/>
            </a:prstGeom>
            <a:solidFill>
              <a:schemeClr val="accent2"/>
            </a:solidFill>
            <a:ln cap="rnd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92500" lnSpcReduction="10000"/>
            </a:bodyPr>
            <a:lstStyle/>
            <a:p>
              <a:pPr marL="0" algn="ctr"/>
              <a:r>
                <a:rPr lang="en-US" sz="1240" b="1" i="0" u="none" baseline="0">
                  <a:solidFill>
                    <a:schemeClr val="lt1"/>
                  </a:solidFill>
                  <a:latin typeface="Arial"/>
                  <a:ea typeface="Arial"/>
                </a:rPr>
                <a:t>2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4243879" y="2114468"/>
              <a:ext cx="348339" cy="348337"/>
            </a:xfrm>
            <a:prstGeom prst="ellipse">
              <a:avLst/>
            </a:prstGeom>
            <a:solidFill>
              <a:schemeClr val="accent2"/>
            </a:solidFill>
            <a:ln cap="rnd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92500" lnSpcReduction="10000"/>
            </a:bodyPr>
            <a:lstStyle/>
            <a:p>
              <a:pPr marL="0" algn="ctr"/>
              <a:r>
                <a:rPr lang="en-US" sz="1240" b="1" i="0" u="none" baseline="0">
                  <a:solidFill>
                    <a:schemeClr val="lt1"/>
                  </a:solidFill>
                  <a:latin typeface="Arial"/>
                  <a:ea typeface="Arial"/>
                </a:rPr>
                <a:t>1</a:t>
              </a:r>
            </a:p>
          </p:txBody>
        </p:sp>
        <p:sp>
          <p:nvSpPr>
            <p:cNvPr id="17" name="Freeform 17"/>
            <p:cNvSpPr/>
            <p:nvPr/>
          </p:nvSpPr>
          <p:spPr>
            <a:xfrm>
              <a:off x="5162550" y="2790825"/>
              <a:ext cx="1931988" cy="2049463"/>
            </a:xfrm>
            <a:custGeom>
              <a:avLst/>
              <a:gdLst/>
              <a:ahLst/>
              <a:cxnLst/>
              <a:rect l="l" t="t" r="r" b="b"/>
              <a:pathLst>
                <a:path w="383" h="406">
                  <a:moveTo>
                    <a:pt x="373" y="358"/>
                  </a:moveTo>
                  <a:cubicBezTo>
                    <a:pt x="373" y="358"/>
                    <a:pt x="383" y="377"/>
                    <a:pt x="377" y="392"/>
                  </a:cubicBezTo>
                  <a:cubicBezTo>
                    <a:pt x="371" y="406"/>
                    <a:pt x="311" y="392"/>
                    <a:pt x="191" y="392"/>
                  </a:cubicBezTo>
                  <a:cubicBezTo>
                    <a:pt x="72" y="392"/>
                    <a:pt x="11" y="406"/>
                    <a:pt x="6" y="392"/>
                  </a:cubicBezTo>
                  <a:cubicBezTo>
                    <a:pt x="0" y="377"/>
                    <a:pt x="10" y="358"/>
                    <a:pt x="10" y="35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4"/>
                    <a:pt x="25" y="0"/>
                    <a:pt x="29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65" y="30"/>
                    <a:pt x="265" y="30"/>
                    <a:pt x="265" y="30"/>
                  </a:cubicBezTo>
                  <a:cubicBezTo>
                    <a:pt x="311" y="30"/>
                    <a:pt x="311" y="30"/>
                    <a:pt x="311" y="3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53" y="0"/>
                    <a:pt x="353" y="0"/>
                    <a:pt x="353" y="0"/>
                  </a:cubicBezTo>
                  <a:cubicBezTo>
                    <a:pt x="358" y="0"/>
                    <a:pt x="361" y="4"/>
                    <a:pt x="361" y="8"/>
                  </a:cubicBezTo>
                  <a:lnTo>
                    <a:pt x="373" y="358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6494463" y="2790825"/>
              <a:ext cx="236538" cy="152400"/>
            </a:xfrm>
            <a:custGeom>
              <a:avLst/>
              <a:gdLst/>
              <a:ahLst/>
              <a:cxnLst/>
              <a:rect l="l" t="t" r="r" b="b"/>
              <a:pathLst>
                <a:path w="149" h="96">
                  <a:moveTo>
                    <a:pt x="143" y="0"/>
                  </a:moveTo>
                  <a:lnTo>
                    <a:pt x="149" y="96"/>
                  </a:lnTo>
                  <a:lnTo>
                    <a:pt x="3" y="96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5BA3EB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6469063" y="2125663"/>
              <a:ext cx="252413" cy="665163"/>
            </a:xfrm>
            <a:custGeom>
              <a:avLst/>
              <a:gdLst/>
              <a:ahLst/>
              <a:cxnLst/>
              <a:rect l="l" t="t" r="r" b="b"/>
              <a:pathLst>
                <a:path w="50" h="132">
                  <a:moveTo>
                    <a:pt x="1" y="3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9" y="14"/>
                    <a:pt x="43" y="32"/>
                    <a:pt x="43" y="32"/>
                  </a:cubicBezTo>
                  <a:cubicBezTo>
                    <a:pt x="50" y="132"/>
                    <a:pt x="50" y="132"/>
                    <a:pt x="50" y="132"/>
                  </a:cubicBezTo>
                  <a:cubicBezTo>
                    <a:pt x="5" y="132"/>
                    <a:pt x="5" y="132"/>
                    <a:pt x="5" y="132"/>
                  </a:cubicBezTo>
                  <a:lnTo>
                    <a:pt x="1" y="38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5783263" y="2058988"/>
              <a:ext cx="690563" cy="258763"/>
            </a:xfrm>
            <a:custGeom>
              <a:avLst/>
              <a:gdLst/>
              <a:ahLst/>
              <a:cxnLst/>
              <a:rect l="l" t="t" r="r" b="b"/>
              <a:pathLst>
                <a:path w="137" h="51">
                  <a:moveTo>
                    <a:pt x="136" y="13"/>
                  </a:moveTo>
                  <a:cubicBezTo>
                    <a:pt x="137" y="51"/>
                    <a:pt x="137" y="51"/>
                    <a:pt x="137" y="51"/>
                  </a:cubicBezTo>
                  <a:cubicBezTo>
                    <a:pt x="135" y="48"/>
                    <a:pt x="120" y="35"/>
                    <a:pt x="68" y="35"/>
                  </a:cubicBezTo>
                  <a:cubicBezTo>
                    <a:pt x="17" y="35"/>
                    <a:pt x="1" y="49"/>
                    <a:pt x="0" y="5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8" y="6"/>
                    <a:pt x="40" y="0"/>
                    <a:pt x="68" y="0"/>
                  </a:cubicBezTo>
                  <a:cubicBezTo>
                    <a:pt x="96" y="0"/>
                    <a:pt x="119" y="6"/>
                    <a:pt x="136" y="13"/>
                  </a:cubicBez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5535613" y="2125663"/>
              <a:ext cx="252413" cy="665163"/>
            </a:xfrm>
            <a:custGeom>
              <a:avLst/>
              <a:gdLst/>
              <a:ahLst/>
              <a:cxnLst/>
              <a:rect l="l" t="t" r="r" b="b"/>
              <a:pathLst>
                <a:path w="50" h="132">
                  <a:moveTo>
                    <a:pt x="49" y="38"/>
                  </a:moveTo>
                  <a:cubicBezTo>
                    <a:pt x="45" y="132"/>
                    <a:pt x="45" y="132"/>
                    <a:pt x="45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20" y="14"/>
                    <a:pt x="50" y="0"/>
                  </a:cubicBezTo>
                  <a:lnTo>
                    <a:pt x="49" y="38"/>
                  </a:lnTo>
                  <a:close/>
                </a:path>
              </a:pathLst>
            </a:custGeom>
            <a:solidFill>
              <a:schemeClr val="accent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5524500" y="2790825"/>
              <a:ext cx="238125" cy="152400"/>
            </a:xfrm>
            <a:custGeom>
              <a:avLst/>
              <a:gdLst/>
              <a:ahLst/>
              <a:cxnLst/>
              <a:rect l="l" t="t" r="r" b="b"/>
              <a:pathLst>
                <a:path w="150" h="96">
                  <a:moveTo>
                    <a:pt x="150" y="0"/>
                  </a:moveTo>
                  <a:lnTo>
                    <a:pt x="147" y="96"/>
                  </a:lnTo>
                  <a:lnTo>
                    <a:pt x="0" y="96"/>
                  </a:lnTo>
                  <a:lnTo>
                    <a:pt x="7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5BA3EB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5753100" y="2125663"/>
              <a:ext cx="39688" cy="827088"/>
            </a:xfrm>
            <a:custGeom>
              <a:avLst/>
              <a:gdLst/>
              <a:ahLst/>
              <a:cxnLst/>
              <a:rect l="l" t="t" r="r" b="b"/>
              <a:pathLst>
                <a:path w="8" h="164">
                  <a:moveTo>
                    <a:pt x="6" y="1"/>
                  </a:moveTo>
                  <a:cubicBezTo>
                    <a:pt x="4" y="6"/>
                    <a:pt x="5" y="11"/>
                    <a:pt x="4" y="16"/>
                  </a:cubicBezTo>
                  <a:cubicBezTo>
                    <a:pt x="4" y="21"/>
                    <a:pt x="4" y="26"/>
                    <a:pt x="4" y="32"/>
                  </a:cubicBezTo>
                  <a:cubicBezTo>
                    <a:pt x="3" y="42"/>
                    <a:pt x="3" y="53"/>
                    <a:pt x="2" y="63"/>
                  </a:cubicBezTo>
                  <a:cubicBezTo>
                    <a:pt x="2" y="84"/>
                    <a:pt x="1" y="105"/>
                    <a:pt x="0" y="126"/>
                  </a:cubicBezTo>
                  <a:cubicBezTo>
                    <a:pt x="0" y="138"/>
                    <a:pt x="0" y="150"/>
                    <a:pt x="0" y="162"/>
                  </a:cubicBezTo>
                  <a:cubicBezTo>
                    <a:pt x="0" y="164"/>
                    <a:pt x="3" y="164"/>
                    <a:pt x="3" y="162"/>
                  </a:cubicBezTo>
                  <a:cubicBezTo>
                    <a:pt x="3" y="141"/>
                    <a:pt x="4" y="120"/>
                    <a:pt x="4" y="99"/>
                  </a:cubicBezTo>
                  <a:cubicBezTo>
                    <a:pt x="5" y="78"/>
                    <a:pt x="6" y="57"/>
                    <a:pt x="6" y="36"/>
                  </a:cubicBezTo>
                  <a:cubicBezTo>
                    <a:pt x="6" y="30"/>
                    <a:pt x="7" y="24"/>
                    <a:pt x="7" y="18"/>
                  </a:cubicBezTo>
                  <a:cubicBezTo>
                    <a:pt x="7" y="12"/>
                    <a:pt x="8" y="6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5514975" y="2271713"/>
              <a:ext cx="55563" cy="676275"/>
            </a:xfrm>
            <a:custGeom>
              <a:avLst/>
              <a:gdLst/>
              <a:ahLst/>
              <a:cxnLst/>
              <a:rect l="l" t="t" r="r" b="b"/>
              <a:pathLst>
                <a:path w="11" h="134">
                  <a:moveTo>
                    <a:pt x="9" y="1"/>
                  </a:moveTo>
                  <a:cubicBezTo>
                    <a:pt x="8" y="9"/>
                    <a:pt x="8" y="18"/>
                    <a:pt x="7" y="26"/>
                  </a:cubicBezTo>
                  <a:cubicBezTo>
                    <a:pt x="6" y="35"/>
                    <a:pt x="6" y="43"/>
                    <a:pt x="5" y="52"/>
                  </a:cubicBezTo>
                  <a:cubicBezTo>
                    <a:pt x="4" y="69"/>
                    <a:pt x="3" y="86"/>
                    <a:pt x="2" y="103"/>
                  </a:cubicBezTo>
                  <a:cubicBezTo>
                    <a:pt x="1" y="113"/>
                    <a:pt x="0" y="123"/>
                    <a:pt x="0" y="132"/>
                  </a:cubicBezTo>
                  <a:cubicBezTo>
                    <a:pt x="0" y="134"/>
                    <a:pt x="3" y="134"/>
                    <a:pt x="3" y="132"/>
                  </a:cubicBezTo>
                  <a:cubicBezTo>
                    <a:pt x="5" y="98"/>
                    <a:pt x="8" y="64"/>
                    <a:pt x="10" y="30"/>
                  </a:cubicBezTo>
                  <a:cubicBezTo>
                    <a:pt x="10" y="25"/>
                    <a:pt x="10" y="21"/>
                    <a:pt x="10" y="16"/>
                  </a:cubicBezTo>
                  <a:cubicBezTo>
                    <a:pt x="11" y="11"/>
                    <a:pt x="11" y="6"/>
                    <a:pt x="11" y="1"/>
                  </a:cubicBezTo>
                  <a:cubicBezTo>
                    <a:pt x="11" y="0"/>
                    <a:pt x="9" y="0"/>
                    <a:pt x="9" y="1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459538" y="2125663"/>
              <a:ext cx="44450" cy="827088"/>
            </a:xfrm>
            <a:custGeom>
              <a:avLst/>
              <a:gdLst/>
              <a:ahLst/>
              <a:cxnLst/>
              <a:rect l="l" t="t" r="r" b="b"/>
              <a:pathLst>
                <a:path w="9" h="164">
                  <a:moveTo>
                    <a:pt x="1" y="1"/>
                  </a:moveTo>
                  <a:cubicBezTo>
                    <a:pt x="0" y="4"/>
                    <a:pt x="0" y="6"/>
                    <a:pt x="0" y="9"/>
                  </a:cubicBezTo>
                  <a:cubicBezTo>
                    <a:pt x="0" y="11"/>
                    <a:pt x="0" y="14"/>
                    <a:pt x="0" y="17"/>
                  </a:cubicBezTo>
                  <a:cubicBezTo>
                    <a:pt x="0" y="22"/>
                    <a:pt x="1" y="27"/>
                    <a:pt x="1" y="32"/>
                  </a:cubicBezTo>
                  <a:cubicBezTo>
                    <a:pt x="1" y="43"/>
                    <a:pt x="1" y="53"/>
                    <a:pt x="2" y="64"/>
                  </a:cubicBezTo>
                  <a:cubicBezTo>
                    <a:pt x="2" y="85"/>
                    <a:pt x="3" y="106"/>
                    <a:pt x="4" y="127"/>
                  </a:cubicBezTo>
                  <a:cubicBezTo>
                    <a:pt x="5" y="139"/>
                    <a:pt x="5" y="150"/>
                    <a:pt x="6" y="162"/>
                  </a:cubicBezTo>
                  <a:cubicBezTo>
                    <a:pt x="6" y="164"/>
                    <a:pt x="9" y="164"/>
                    <a:pt x="9" y="162"/>
                  </a:cubicBezTo>
                  <a:cubicBezTo>
                    <a:pt x="8" y="141"/>
                    <a:pt x="7" y="120"/>
                    <a:pt x="6" y="99"/>
                  </a:cubicBezTo>
                  <a:cubicBezTo>
                    <a:pt x="5" y="78"/>
                    <a:pt x="4" y="58"/>
                    <a:pt x="4" y="37"/>
                  </a:cubicBezTo>
                  <a:cubicBezTo>
                    <a:pt x="3" y="31"/>
                    <a:pt x="3" y="25"/>
                    <a:pt x="3" y="19"/>
                  </a:cubicBezTo>
                  <a:cubicBezTo>
                    <a:pt x="3" y="16"/>
                    <a:pt x="3" y="13"/>
                    <a:pt x="3" y="10"/>
                  </a:cubicBezTo>
                  <a:cubicBezTo>
                    <a:pt x="3" y="7"/>
                    <a:pt x="2" y="4"/>
                    <a:pt x="2" y="1"/>
                  </a:cubicBezTo>
                  <a:cubicBezTo>
                    <a:pt x="2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6686550" y="2276475"/>
              <a:ext cx="50800" cy="650875"/>
            </a:xfrm>
            <a:custGeom>
              <a:avLst/>
              <a:gdLst/>
              <a:ahLst/>
              <a:cxnLst/>
              <a:rect l="l" t="t" r="r" b="b"/>
              <a:pathLst>
                <a:path w="10" h="129">
                  <a:moveTo>
                    <a:pt x="0" y="1"/>
                  </a:moveTo>
                  <a:cubicBezTo>
                    <a:pt x="0" y="5"/>
                    <a:pt x="0" y="10"/>
                    <a:pt x="0" y="14"/>
                  </a:cubicBezTo>
                  <a:cubicBezTo>
                    <a:pt x="0" y="18"/>
                    <a:pt x="0" y="22"/>
                    <a:pt x="0" y="26"/>
                  </a:cubicBezTo>
                  <a:cubicBezTo>
                    <a:pt x="0" y="34"/>
                    <a:pt x="1" y="42"/>
                    <a:pt x="1" y="50"/>
                  </a:cubicBezTo>
                  <a:cubicBezTo>
                    <a:pt x="2" y="67"/>
                    <a:pt x="3" y="83"/>
                    <a:pt x="5" y="99"/>
                  </a:cubicBezTo>
                  <a:cubicBezTo>
                    <a:pt x="5" y="109"/>
                    <a:pt x="6" y="118"/>
                    <a:pt x="7" y="127"/>
                  </a:cubicBezTo>
                  <a:cubicBezTo>
                    <a:pt x="7" y="129"/>
                    <a:pt x="10" y="129"/>
                    <a:pt x="10" y="127"/>
                  </a:cubicBezTo>
                  <a:cubicBezTo>
                    <a:pt x="9" y="111"/>
                    <a:pt x="7" y="94"/>
                    <a:pt x="6" y="78"/>
                  </a:cubicBezTo>
                  <a:cubicBezTo>
                    <a:pt x="5" y="62"/>
                    <a:pt x="4" y="46"/>
                    <a:pt x="3" y="29"/>
                  </a:cubicBezTo>
                  <a:cubicBezTo>
                    <a:pt x="3" y="25"/>
                    <a:pt x="3" y="20"/>
                    <a:pt x="2" y="16"/>
                  </a:cubicBezTo>
                  <a:cubicBezTo>
                    <a:pt x="2" y="13"/>
                    <a:pt x="2" y="11"/>
                    <a:pt x="2" y="8"/>
                  </a:cubicBezTo>
                  <a:cubicBezTo>
                    <a:pt x="2" y="6"/>
                    <a:pt x="1" y="4"/>
                    <a:pt x="1" y="1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5565775" y="2035175"/>
              <a:ext cx="1130300" cy="261938"/>
            </a:xfrm>
            <a:custGeom>
              <a:avLst/>
              <a:gdLst/>
              <a:ahLst/>
              <a:cxnLst/>
              <a:rect l="l" t="t" r="r" b="b"/>
              <a:pathLst>
                <a:path w="224" h="52">
                  <a:moveTo>
                    <a:pt x="2" y="48"/>
                  </a:moveTo>
                  <a:cubicBezTo>
                    <a:pt x="5" y="46"/>
                    <a:pt x="8" y="43"/>
                    <a:pt x="11" y="40"/>
                  </a:cubicBezTo>
                  <a:cubicBezTo>
                    <a:pt x="14" y="38"/>
                    <a:pt x="17" y="35"/>
                    <a:pt x="20" y="33"/>
                  </a:cubicBezTo>
                  <a:cubicBezTo>
                    <a:pt x="26" y="29"/>
                    <a:pt x="32" y="25"/>
                    <a:pt x="39" y="22"/>
                  </a:cubicBezTo>
                  <a:cubicBezTo>
                    <a:pt x="52" y="15"/>
                    <a:pt x="67" y="10"/>
                    <a:pt x="82" y="8"/>
                  </a:cubicBezTo>
                  <a:cubicBezTo>
                    <a:pt x="99" y="5"/>
                    <a:pt x="117" y="6"/>
                    <a:pt x="134" y="8"/>
                  </a:cubicBezTo>
                  <a:cubicBezTo>
                    <a:pt x="150" y="11"/>
                    <a:pt x="166" y="15"/>
                    <a:pt x="180" y="21"/>
                  </a:cubicBezTo>
                  <a:cubicBezTo>
                    <a:pt x="196" y="28"/>
                    <a:pt x="210" y="37"/>
                    <a:pt x="221" y="50"/>
                  </a:cubicBezTo>
                  <a:cubicBezTo>
                    <a:pt x="222" y="52"/>
                    <a:pt x="224" y="50"/>
                    <a:pt x="223" y="48"/>
                  </a:cubicBezTo>
                  <a:cubicBezTo>
                    <a:pt x="213" y="37"/>
                    <a:pt x="201" y="28"/>
                    <a:pt x="187" y="21"/>
                  </a:cubicBezTo>
                  <a:cubicBezTo>
                    <a:pt x="172" y="14"/>
                    <a:pt x="156" y="9"/>
                    <a:pt x="140" y="6"/>
                  </a:cubicBezTo>
                  <a:cubicBezTo>
                    <a:pt x="107" y="0"/>
                    <a:pt x="73" y="3"/>
                    <a:pt x="42" y="17"/>
                  </a:cubicBezTo>
                  <a:cubicBezTo>
                    <a:pt x="34" y="20"/>
                    <a:pt x="27" y="25"/>
                    <a:pt x="20" y="30"/>
                  </a:cubicBezTo>
                  <a:cubicBezTo>
                    <a:pt x="16" y="32"/>
                    <a:pt x="13" y="35"/>
                    <a:pt x="10" y="38"/>
                  </a:cubicBezTo>
                  <a:cubicBezTo>
                    <a:pt x="7" y="41"/>
                    <a:pt x="3" y="43"/>
                    <a:pt x="1" y="47"/>
                  </a:cubicBezTo>
                  <a:cubicBezTo>
                    <a:pt x="0" y="48"/>
                    <a:pt x="2" y="49"/>
                    <a:pt x="2" y="48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5767388" y="2220913"/>
              <a:ext cx="717550" cy="101600"/>
            </a:xfrm>
            <a:custGeom>
              <a:avLst/>
              <a:gdLst/>
              <a:ahLst/>
              <a:cxnLst/>
              <a:rect l="l" t="t" r="r" b="b"/>
              <a:pathLst>
                <a:path w="142" h="20">
                  <a:moveTo>
                    <a:pt x="2" y="19"/>
                  </a:moveTo>
                  <a:cubicBezTo>
                    <a:pt x="6" y="17"/>
                    <a:pt x="9" y="15"/>
                    <a:pt x="13" y="13"/>
                  </a:cubicBezTo>
                  <a:cubicBezTo>
                    <a:pt x="17" y="11"/>
                    <a:pt x="20" y="9"/>
                    <a:pt x="24" y="8"/>
                  </a:cubicBezTo>
                  <a:cubicBezTo>
                    <a:pt x="33" y="5"/>
                    <a:pt x="41" y="4"/>
                    <a:pt x="50" y="4"/>
                  </a:cubicBezTo>
                  <a:cubicBezTo>
                    <a:pt x="69" y="2"/>
                    <a:pt x="89" y="4"/>
                    <a:pt x="109" y="8"/>
                  </a:cubicBezTo>
                  <a:cubicBezTo>
                    <a:pt x="119" y="10"/>
                    <a:pt x="130" y="13"/>
                    <a:pt x="139" y="18"/>
                  </a:cubicBezTo>
                  <a:cubicBezTo>
                    <a:pt x="140" y="19"/>
                    <a:pt x="142" y="17"/>
                    <a:pt x="140" y="16"/>
                  </a:cubicBezTo>
                  <a:cubicBezTo>
                    <a:pt x="132" y="11"/>
                    <a:pt x="123" y="8"/>
                    <a:pt x="113" y="6"/>
                  </a:cubicBezTo>
                  <a:cubicBezTo>
                    <a:pt x="103" y="4"/>
                    <a:pt x="93" y="2"/>
                    <a:pt x="83" y="1"/>
                  </a:cubicBezTo>
                  <a:cubicBezTo>
                    <a:pt x="64" y="0"/>
                    <a:pt x="44" y="0"/>
                    <a:pt x="26" y="5"/>
                  </a:cubicBezTo>
                  <a:cubicBezTo>
                    <a:pt x="17" y="7"/>
                    <a:pt x="8" y="11"/>
                    <a:pt x="1" y="18"/>
                  </a:cubicBezTo>
                  <a:cubicBezTo>
                    <a:pt x="0" y="19"/>
                    <a:pt x="1" y="20"/>
                    <a:pt x="2" y="19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>
              <a:off x="5776913" y="2090738"/>
              <a:ext cx="101600" cy="146050"/>
            </a:xfrm>
            <a:custGeom>
              <a:avLst/>
              <a:gdLst/>
              <a:ahLst/>
              <a:cxnLst/>
              <a:rect l="l" t="t" r="r" b="b"/>
              <a:pathLst>
                <a:path w="20" h="29">
                  <a:moveTo>
                    <a:pt x="18" y="1"/>
                  </a:moveTo>
                  <a:cubicBezTo>
                    <a:pt x="16" y="2"/>
                    <a:pt x="15" y="4"/>
                    <a:pt x="13" y="6"/>
                  </a:cubicBezTo>
                  <a:cubicBezTo>
                    <a:pt x="12" y="9"/>
                    <a:pt x="10" y="11"/>
                    <a:pt x="9" y="13"/>
                  </a:cubicBezTo>
                  <a:cubicBezTo>
                    <a:pt x="6" y="17"/>
                    <a:pt x="3" y="22"/>
                    <a:pt x="1" y="26"/>
                  </a:cubicBezTo>
                  <a:cubicBezTo>
                    <a:pt x="0" y="27"/>
                    <a:pt x="2" y="29"/>
                    <a:pt x="3" y="27"/>
                  </a:cubicBezTo>
                  <a:cubicBezTo>
                    <a:pt x="5" y="23"/>
                    <a:pt x="8" y="19"/>
                    <a:pt x="11" y="14"/>
                  </a:cubicBezTo>
                  <a:cubicBezTo>
                    <a:pt x="12" y="12"/>
                    <a:pt x="14" y="10"/>
                    <a:pt x="15" y="8"/>
                  </a:cubicBezTo>
                  <a:cubicBezTo>
                    <a:pt x="16" y="6"/>
                    <a:pt x="18" y="4"/>
                    <a:pt x="19" y="2"/>
                  </a:cubicBezTo>
                  <a:cubicBezTo>
                    <a:pt x="20" y="1"/>
                    <a:pt x="19" y="0"/>
                    <a:pt x="18" y="1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0" name="Freeform 30"/>
            <p:cNvSpPr/>
            <p:nvPr/>
          </p:nvSpPr>
          <p:spPr>
            <a:xfrm>
              <a:off x="5818188" y="2065338"/>
              <a:ext cx="161925" cy="222250"/>
            </a:xfrm>
            <a:custGeom>
              <a:avLst/>
              <a:gdLst/>
              <a:ahLst/>
              <a:cxnLst/>
              <a:rect l="l" t="t" r="r" b="b"/>
              <a:pathLst>
                <a:path w="32" h="44">
                  <a:moveTo>
                    <a:pt x="30" y="1"/>
                  </a:moveTo>
                  <a:cubicBezTo>
                    <a:pt x="19" y="13"/>
                    <a:pt x="9" y="27"/>
                    <a:pt x="1" y="41"/>
                  </a:cubicBezTo>
                  <a:cubicBezTo>
                    <a:pt x="0" y="43"/>
                    <a:pt x="2" y="44"/>
                    <a:pt x="3" y="43"/>
                  </a:cubicBezTo>
                  <a:cubicBezTo>
                    <a:pt x="12" y="28"/>
                    <a:pt x="22" y="15"/>
                    <a:pt x="32" y="2"/>
                  </a:cubicBezTo>
                  <a:cubicBezTo>
                    <a:pt x="32" y="1"/>
                    <a:pt x="31" y="0"/>
                    <a:pt x="30" y="1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5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1" name="Freeform 31"/>
            <p:cNvSpPr/>
            <p:nvPr/>
          </p:nvSpPr>
          <p:spPr>
            <a:xfrm>
              <a:off x="5924550" y="2058988"/>
              <a:ext cx="141288" cy="187325"/>
            </a:xfrm>
            <a:custGeom>
              <a:avLst/>
              <a:gdLst/>
              <a:ahLst/>
              <a:cxnLst/>
              <a:rect l="l" t="t" r="r" b="b"/>
              <a:pathLst>
                <a:path w="28" h="37">
                  <a:moveTo>
                    <a:pt x="27" y="1"/>
                  </a:moveTo>
                  <a:cubicBezTo>
                    <a:pt x="24" y="3"/>
                    <a:pt x="22" y="6"/>
                    <a:pt x="20" y="9"/>
                  </a:cubicBezTo>
                  <a:cubicBezTo>
                    <a:pt x="18" y="12"/>
                    <a:pt x="16" y="15"/>
                    <a:pt x="13" y="17"/>
                  </a:cubicBezTo>
                  <a:cubicBezTo>
                    <a:pt x="9" y="23"/>
                    <a:pt x="5" y="29"/>
                    <a:pt x="1" y="35"/>
                  </a:cubicBezTo>
                  <a:cubicBezTo>
                    <a:pt x="0" y="36"/>
                    <a:pt x="2" y="37"/>
                    <a:pt x="3" y="36"/>
                  </a:cubicBezTo>
                  <a:cubicBezTo>
                    <a:pt x="7" y="30"/>
                    <a:pt x="11" y="25"/>
                    <a:pt x="16" y="19"/>
                  </a:cubicBezTo>
                  <a:cubicBezTo>
                    <a:pt x="18" y="16"/>
                    <a:pt x="20" y="14"/>
                    <a:pt x="22" y="11"/>
                  </a:cubicBezTo>
                  <a:cubicBezTo>
                    <a:pt x="24" y="8"/>
                    <a:pt x="26" y="5"/>
                    <a:pt x="28" y="2"/>
                  </a:cubicBezTo>
                  <a:cubicBezTo>
                    <a:pt x="28" y="1"/>
                    <a:pt x="27" y="0"/>
                    <a:pt x="27" y="1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2" name="Freeform 32"/>
            <p:cNvSpPr/>
            <p:nvPr/>
          </p:nvSpPr>
          <p:spPr>
            <a:xfrm>
              <a:off x="6035675" y="2054225"/>
              <a:ext cx="141288" cy="182563"/>
            </a:xfrm>
            <a:custGeom>
              <a:avLst/>
              <a:gdLst/>
              <a:ahLst/>
              <a:cxnLst/>
              <a:rect l="l" t="t" r="r" b="b"/>
              <a:pathLst>
                <a:path w="28" h="36">
                  <a:moveTo>
                    <a:pt x="1" y="36"/>
                  </a:moveTo>
                  <a:cubicBezTo>
                    <a:pt x="2" y="34"/>
                    <a:pt x="4" y="33"/>
                    <a:pt x="5" y="32"/>
                  </a:cubicBezTo>
                  <a:cubicBezTo>
                    <a:pt x="6" y="30"/>
                    <a:pt x="7" y="29"/>
                    <a:pt x="8" y="28"/>
                  </a:cubicBezTo>
                  <a:cubicBezTo>
                    <a:pt x="10" y="25"/>
                    <a:pt x="12" y="22"/>
                    <a:pt x="14" y="19"/>
                  </a:cubicBezTo>
                  <a:cubicBezTo>
                    <a:pt x="18" y="14"/>
                    <a:pt x="23" y="8"/>
                    <a:pt x="27" y="3"/>
                  </a:cubicBezTo>
                  <a:cubicBezTo>
                    <a:pt x="28" y="1"/>
                    <a:pt x="25" y="0"/>
                    <a:pt x="24" y="1"/>
                  </a:cubicBezTo>
                  <a:cubicBezTo>
                    <a:pt x="20" y="7"/>
                    <a:pt x="16" y="12"/>
                    <a:pt x="12" y="18"/>
                  </a:cubicBezTo>
                  <a:cubicBezTo>
                    <a:pt x="10" y="21"/>
                    <a:pt x="8" y="23"/>
                    <a:pt x="6" y="26"/>
                  </a:cubicBezTo>
                  <a:cubicBezTo>
                    <a:pt x="5" y="27"/>
                    <a:pt x="4" y="29"/>
                    <a:pt x="3" y="30"/>
                  </a:cubicBezTo>
                  <a:cubicBezTo>
                    <a:pt x="2" y="32"/>
                    <a:pt x="1" y="33"/>
                    <a:pt x="0" y="35"/>
                  </a:cubicBezTo>
                  <a:cubicBezTo>
                    <a:pt x="0" y="35"/>
                    <a:pt x="1" y="36"/>
                    <a:pt x="1" y="36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3" name="Freeform 33"/>
            <p:cNvSpPr/>
            <p:nvPr/>
          </p:nvSpPr>
          <p:spPr>
            <a:xfrm>
              <a:off x="6151563" y="2070100"/>
              <a:ext cx="130175" cy="166688"/>
            </a:xfrm>
            <a:custGeom>
              <a:avLst/>
              <a:gdLst/>
              <a:ahLst/>
              <a:cxnLst/>
              <a:rect l="l" t="t" r="r" b="b"/>
              <a:pathLst>
                <a:path w="26" h="33">
                  <a:moveTo>
                    <a:pt x="2" y="32"/>
                  </a:moveTo>
                  <a:cubicBezTo>
                    <a:pt x="6" y="28"/>
                    <a:pt x="10" y="23"/>
                    <a:pt x="14" y="18"/>
                  </a:cubicBezTo>
                  <a:cubicBezTo>
                    <a:pt x="17" y="13"/>
                    <a:pt x="21" y="8"/>
                    <a:pt x="25" y="3"/>
                  </a:cubicBezTo>
                  <a:cubicBezTo>
                    <a:pt x="26" y="1"/>
                    <a:pt x="23" y="0"/>
                    <a:pt x="22" y="1"/>
                  </a:cubicBezTo>
                  <a:cubicBezTo>
                    <a:pt x="19" y="6"/>
                    <a:pt x="15" y="11"/>
                    <a:pt x="11" y="16"/>
                  </a:cubicBezTo>
                  <a:cubicBezTo>
                    <a:pt x="7" y="21"/>
                    <a:pt x="3" y="26"/>
                    <a:pt x="0" y="31"/>
                  </a:cubicBezTo>
                  <a:cubicBezTo>
                    <a:pt x="0" y="32"/>
                    <a:pt x="1" y="33"/>
                    <a:pt x="2" y="32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6267450" y="2095500"/>
              <a:ext cx="125413" cy="150813"/>
            </a:xfrm>
            <a:custGeom>
              <a:avLst/>
              <a:gdLst/>
              <a:ahLst/>
              <a:cxnLst/>
              <a:rect l="l" t="t" r="r" b="b"/>
              <a:pathLst>
                <a:path w="25" h="30">
                  <a:moveTo>
                    <a:pt x="2" y="29"/>
                  </a:moveTo>
                  <a:cubicBezTo>
                    <a:pt x="4" y="27"/>
                    <a:pt x="6" y="25"/>
                    <a:pt x="7" y="23"/>
                  </a:cubicBezTo>
                  <a:cubicBezTo>
                    <a:pt x="9" y="21"/>
                    <a:pt x="11" y="19"/>
                    <a:pt x="13" y="16"/>
                  </a:cubicBezTo>
                  <a:cubicBezTo>
                    <a:pt x="15" y="14"/>
                    <a:pt x="17" y="12"/>
                    <a:pt x="18" y="10"/>
                  </a:cubicBezTo>
                  <a:cubicBezTo>
                    <a:pt x="19" y="9"/>
                    <a:pt x="20" y="8"/>
                    <a:pt x="21" y="6"/>
                  </a:cubicBezTo>
                  <a:cubicBezTo>
                    <a:pt x="22" y="5"/>
                    <a:pt x="23" y="4"/>
                    <a:pt x="24" y="3"/>
                  </a:cubicBezTo>
                  <a:cubicBezTo>
                    <a:pt x="25" y="1"/>
                    <a:pt x="23" y="0"/>
                    <a:pt x="22" y="1"/>
                  </a:cubicBezTo>
                  <a:cubicBezTo>
                    <a:pt x="21" y="2"/>
                    <a:pt x="20" y="3"/>
                    <a:pt x="19" y="5"/>
                  </a:cubicBezTo>
                  <a:cubicBezTo>
                    <a:pt x="18" y="6"/>
                    <a:pt x="17" y="7"/>
                    <a:pt x="16" y="8"/>
                  </a:cubicBezTo>
                  <a:cubicBezTo>
                    <a:pt x="14" y="10"/>
                    <a:pt x="13" y="12"/>
                    <a:pt x="11" y="15"/>
                  </a:cubicBezTo>
                  <a:cubicBezTo>
                    <a:pt x="9" y="17"/>
                    <a:pt x="7" y="19"/>
                    <a:pt x="5" y="22"/>
                  </a:cubicBezTo>
                  <a:cubicBezTo>
                    <a:pt x="4" y="24"/>
                    <a:pt x="2" y="26"/>
                    <a:pt x="1" y="28"/>
                  </a:cubicBezTo>
                  <a:cubicBezTo>
                    <a:pt x="0" y="29"/>
                    <a:pt x="1" y="30"/>
                    <a:pt x="2" y="29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6367463" y="2155825"/>
              <a:ext cx="101600" cy="115888"/>
            </a:xfrm>
            <a:custGeom>
              <a:avLst/>
              <a:gdLst/>
              <a:ahLst/>
              <a:cxnLst/>
              <a:rect l="l" t="t" r="r" b="b"/>
              <a:pathLst>
                <a:path w="20" h="23">
                  <a:moveTo>
                    <a:pt x="2" y="22"/>
                  </a:moveTo>
                  <a:cubicBezTo>
                    <a:pt x="3" y="20"/>
                    <a:pt x="5" y="19"/>
                    <a:pt x="6" y="17"/>
                  </a:cubicBezTo>
                  <a:cubicBezTo>
                    <a:pt x="8" y="15"/>
                    <a:pt x="9" y="14"/>
                    <a:pt x="11" y="12"/>
                  </a:cubicBezTo>
                  <a:cubicBezTo>
                    <a:pt x="13" y="11"/>
                    <a:pt x="14" y="9"/>
                    <a:pt x="16" y="7"/>
                  </a:cubicBezTo>
                  <a:cubicBezTo>
                    <a:pt x="16" y="7"/>
                    <a:pt x="17" y="6"/>
                    <a:pt x="18" y="5"/>
                  </a:cubicBezTo>
                  <a:cubicBezTo>
                    <a:pt x="18" y="4"/>
                    <a:pt x="19" y="3"/>
                    <a:pt x="20" y="2"/>
                  </a:cubicBezTo>
                  <a:cubicBezTo>
                    <a:pt x="20" y="1"/>
                    <a:pt x="19" y="0"/>
                    <a:pt x="18" y="1"/>
                  </a:cubicBezTo>
                  <a:cubicBezTo>
                    <a:pt x="17" y="2"/>
                    <a:pt x="16" y="2"/>
                    <a:pt x="16" y="3"/>
                  </a:cubicBezTo>
                  <a:cubicBezTo>
                    <a:pt x="15" y="4"/>
                    <a:pt x="14" y="5"/>
                    <a:pt x="13" y="6"/>
                  </a:cubicBezTo>
                  <a:cubicBezTo>
                    <a:pt x="12" y="7"/>
                    <a:pt x="10" y="9"/>
                    <a:pt x="9" y="10"/>
                  </a:cubicBezTo>
                  <a:cubicBezTo>
                    <a:pt x="7" y="12"/>
                    <a:pt x="6" y="14"/>
                    <a:pt x="4" y="15"/>
                  </a:cubicBezTo>
                  <a:cubicBezTo>
                    <a:pt x="4" y="16"/>
                    <a:pt x="3" y="17"/>
                    <a:pt x="2" y="18"/>
                  </a:cubicBezTo>
                  <a:cubicBezTo>
                    <a:pt x="2" y="19"/>
                    <a:pt x="1" y="20"/>
                    <a:pt x="0" y="21"/>
                  </a:cubicBezTo>
                  <a:cubicBezTo>
                    <a:pt x="0" y="22"/>
                    <a:pt x="1" y="23"/>
                    <a:pt x="2" y="22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6" name="Freeform 36"/>
            <p:cNvSpPr/>
            <p:nvPr/>
          </p:nvSpPr>
          <p:spPr>
            <a:xfrm>
              <a:off x="5272088" y="4608513"/>
              <a:ext cx="1620838" cy="55563"/>
            </a:xfrm>
            <a:custGeom>
              <a:avLst/>
              <a:gdLst/>
              <a:ahLst/>
              <a:cxnLst/>
              <a:rect l="l" t="t" r="r" b="b"/>
              <a:pathLst>
                <a:path w="321" h="11">
                  <a:moveTo>
                    <a:pt x="1" y="8"/>
                  </a:moveTo>
                  <a:cubicBezTo>
                    <a:pt x="6" y="8"/>
                    <a:pt x="11" y="8"/>
                    <a:pt x="16" y="8"/>
                  </a:cubicBezTo>
                  <a:cubicBezTo>
                    <a:pt x="22" y="7"/>
                    <a:pt x="27" y="7"/>
                    <a:pt x="32" y="7"/>
                  </a:cubicBezTo>
                  <a:cubicBezTo>
                    <a:pt x="42" y="7"/>
                    <a:pt x="53" y="6"/>
                    <a:pt x="63" y="6"/>
                  </a:cubicBezTo>
                  <a:cubicBezTo>
                    <a:pt x="84" y="5"/>
                    <a:pt x="104" y="4"/>
                    <a:pt x="125" y="3"/>
                  </a:cubicBezTo>
                  <a:cubicBezTo>
                    <a:pt x="166" y="2"/>
                    <a:pt x="208" y="3"/>
                    <a:pt x="249" y="5"/>
                  </a:cubicBezTo>
                  <a:cubicBezTo>
                    <a:pt x="272" y="6"/>
                    <a:pt x="295" y="8"/>
                    <a:pt x="318" y="11"/>
                  </a:cubicBezTo>
                  <a:cubicBezTo>
                    <a:pt x="321" y="11"/>
                    <a:pt x="320" y="8"/>
                    <a:pt x="318" y="7"/>
                  </a:cubicBezTo>
                  <a:cubicBezTo>
                    <a:pt x="277" y="3"/>
                    <a:pt x="236" y="1"/>
                    <a:pt x="195" y="0"/>
                  </a:cubicBezTo>
                  <a:cubicBezTo>
                    <a:pt x="153" y="0"/>
                    <a:pt x="112" y="1"/>
                    <a:pt x="70" y="3"/>
                  </a:cubicBezTo>
                  <a:cubicBezTo>
                    <a:pt x="59" y="3"/>
                    <a:pt x="47" y="4"/>
                    <a:pt x="36" y="4"/>
                  </a:cubicBezTo>
                  <a:cubicBezTo>
                    <a:pt x="30" y="4"/>
                    <a:pt x="24" y="5"/>
                    <a:pt x="18" y="5"/>
                  </a:cubicBezTo>
                  <a:cubicBezTo>
                    <a:pt x="15" y="5"/>
                    <a:pt x="12" y="5"/>
                    <a:pt x="10" y="6"/>
                  </a:cubicBezTo>
                  <a:cubicBezTo>
                    <a:pt x="7" y="6"/>
                    <a:pt x="4" y="6"/>
                    <a:pt x="1" y="7"/>
                  </a:cubicBezTo>
                  <a:cubicBezTo>
                    <a:pt x="0" y="7"/>
                    <a:pt x="0" y="8"/>
                    <a:pt x="1" y="8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7" name="Freeform 37"/>
            <p:cNvSpPr/>
            <p:nvPr/>
          </p:nvSpPr>
          <p:spPr>
            <a:xfrm>
              <a:off x="6196013" y="3876675"/>
              <a:ext cx="696913" cy="574675"/>
            </a:xfrm>
            <a:custGeom>
              <a:avLst/>
              <a:gdLst/>
              <a:ahLst/>
              <a:cxnLst/>
              <a:rect l="l" t="t" r="r" b="b"/>
              <a:pathLst>
                <a:path w="138" h="114">
                  <a:moveTo>
                    <a:pt x="130" y="0"/>
                  </a:moveTo>
                  <a:cubicBezTo>
                    <a:pt x="137" y="11"/>
                    <a:pt x="138" y="25"/>
                    <a:pt x="130" y="37"/>
                  </a:cubicBezTo>
                  <a:cubicBezTo>
                    <a:pt x="103" y="80"/>
                    <a:pt x="103" y="80"/>
                    <a:pt x="103" y="80"/>
                  </a:cubicBezTo>
                  <a:cubicBezTo>
                    <a:pt x="100" y="87"/>
                    <a:pt x="93" y="90"/>
                    <a:pt x="86" y="90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50" y="114"/>
                    <a:pt x="50" y="114"/>
                    <a:pt x="50" y="11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37"/>
                    <a:pt x="49" y="37"/>
                    <a:pt x="49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1" y="37"/>
                    <a:pt x="131" y="37"/>
                    <a:pt x="13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6392863" y="3527425"/>
              <a:ext cx="465138" cy="534988"/>
            </a:xfrm>
            <a:custGeom>
              <a:avLst/>
              <a:gdLst/>
              <a:ahLst/>
              <a:cxnLst/>
              <a:rect l="l" t="t" r="r" b="b"/>
              <a:pathLst>
                <a:path w="92" h="106">
                  <a:moveTo>
                    <a:pt x="91" y="69"/>
                  </a:moveTo>
                  <a:cubicBezTo>
                    <a:pt x="92" y="106"/>
                    <a:pt x="52" y="106"/>
                    <a:pt x="52" y="10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91" y="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5848350" y="3068638"/>
              <a:ext cx="696913" cy="534988"/>
            </a:xfrm>
            <a:custGeom>
              <a:avLst/>
              <a:gdLst/>
              <a:ahLst/>
              <a:cxnLst/>
              <a:rect l="l" t="t" r="r" b="b"/>
              <a:pathLst>
                <a:path w="138" h="106">
                  <a:moveTo>
                    <a:pt x="138" y="39"/>
                  </a:moveTo>
                  <a:cubicBezTo>
                    <a:pt x="116" y="106"/>
                    <a:pt x="116" y="106"/>
                    <a:pt x="116" y="106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51" y="37"/>
                    <a:pt x="33" y="1"/>
                    <a:pt x="0" y="19"/>
                  </a:cubicBezTo>
                  <a:cubicBezTo>
                    <a:pt x="7" y="7"/>
                    <a:pt x="20" y="0"/>
                    <a:pt x="33" y="1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92" y="7"/>
                    <a:pt x="98" y="11"/>
                    <a:pt x="101" y="17"/>
                  </a:cubicBezTo>
                  <a:cubicBezTo>
                    <a:pt x="118" y="50"/>
                    <a:pt x="118" y="50"/>
                    <a:pt x="118" y="50"/>
                  </a:cubicBezTo>
                  <a:lnTo>
                    <a:pt x="138" y="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>
              <a:off x="5646738" y="3073400"/>
              <a:ext cx="458788" cy="585788"/>
            </a:xfrm>
            <a:custGeom>
              <a:avLst/>
              <a:gdLst/>
              <a:ahLst/>
              <a:cxnLst/>
              <a:rect l="l" t="t" r="r" b="b"/>
              <a:pathLst>
                <a:path w="91" h="116">
                  <a:moveTo>
                    <a:pt x="91" y="36"/>
                  </a:moveTo>
                  <a:cubicBezTo>
                    <a:pt x="47" y="116"/>
                    <a:pt x="47" y="116"/>
                    <a:pt x="47" y="11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73" y="0"/>
                    <a:pt x="91" y="36"/>
                    <a:pt x="91" y="3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1" name="Freeform 41"/>
            <p:cNvSpPr/>
            <p:nvPr/>
          </p:nvSpPr>
          <p:spPr>
            <a:xfrm>
              <a:off x="5489575" y="4083050"/>
              <a:ext cx="576263" cy="268288"/>
            </a:xfrm>
            <a:custGeom>
              <a:avLst/>
              <a:gdLst/>
              <a:ahLst/>
              <a:cxnLst/>
              <a:rect l="l" t="t" r="r" b="b"/>
              <a:pathLst>
                <a:path w="114" h="53">
                  <a:moveTo>
                    <a:pt x="114" y="0"/>
                  </a:moveTo>
                  <a:cubicBezTo>
                    <a:pt x="114" y="53"/>
                    <a:pt x="114" y="53"/>
                    <a:pt x="114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0" y="33"/>
                    <a:pt x="23" y="0"/>
                    <a:pt x="23" y="0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5373688" y="3629025"/>
              <a:ext cx="444500" cy="722313"/>
            </a:xfrm>
            <a:custGeom>
              <a:avLst/>
              <a:gdLst/>
              <a:ahLst/>
              <a:cxnLst/>
              <a:rect l="l" t="t" r="r" b="b"/>
              <a:pathLst>
                <a:path w="88" h="143">
                  <a:moveTo>
                    <a:pt x="74" y="0"/>
                  </a:moveTo>
                  <a:cubicBezTo>
                    <a:pt x="88" y="68"/>
                    <a:pt x="88" y="68"/>
                    <a:pt x="88" y="68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46" y="90"/>
                    <a:pt x="23" y="123"/>
                    <a:pt x="55" y="143"/>
                  </a:cubicBezTo>
                  <a:cubicBezTo>
                    <a:pt x="41" y="143"/>
                    <a:pt x="29" y="135"/>
                    <a:pt x="23" y="123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0" y="69"/>
                    <a:pt x="0" y="62"/>
                    <a:pt x="4" y="56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" y="13"/>
                    <a:pt x="5" y="13"/>
                    <a:pt x="5" y="13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3" name="Freeform 43"/>
            <p:cNvSpPr/>
            <p:nvPr/>
          </p:nvSpPr>
          <p:spPr>
            <a:xfrm>
              <a:off x="6438900" y="3876675"/>
              <a:ext cx="419100" cy="192088"/>
            </a:xfrm>
            <a:custGeom>
              <a:avLst/>
              <a:gdLst/>
              <a:ahLst/>
              <a:cxnLst/>
              <a:rect l="l" t="t" r="r" b="b"/>
              <a:pathLst>
                <a:path w="83" h="38">
                  <a:moveTo>
                    <a:pt x="1" y="37"/>
                  </a:moveTo>
                  <a:cubicBezTo>
                    <a:pt x="2" y="38"/>
                    <a:pt x="4" y="38"/>
                    <a:pt x="6" y="38"/>
                  </a:cubicBezTo>
                  <a:cubicBezTo>
                    <a:pt x="8" y="38"/>
                    <a:pt x="10" y="38"/>
                    <a:pt x="12" y="38"/>
                  </a:cubicBezTo>
                  <a:cubicBezTo>
                    <a:pt x="16" y="38"/>
                    <a:pt x="19" y="38"/>
                    <a:pt x="23" y="38"/>
                  </a:cubicBezTo>
                  <a:cubicBezTo>
                    <a:pt x="31" y="38"/>
                    <a:pt x="38" y="38"/>
                    <a:pt x="46" y="38"/>
                  </a:cubicBezTo>
                  <a:cubicBezTo>
                    <a:pt x="52" y="37"/>
                    <a:pt x="58" y="36"/>
                    <a:pt x="64" y="33"/>
                  </a:cubicBezTo>
                  <a:cubicBezTo>
                    <a:pt x="69" y="30"/>
                    <a:pt x="74" y="26"/>
                    <a:pt x="77" y="21"/>
                  </a:cubicBezTo>
                  <a:cubicBezTo>
                    <a:pt x="81" y="16"/>
                    <a:pt x="83" y="9"/>
                    <a:pt x="83" y="1"/>
                  </a:cubicBezTo>
                  <a:cubicBezTo>
                    <a:pt x="83" y="0"/>
                    <a:pt x="81" y="0"/>
                    <a:pt x="81" y="1"/>
                  </a:cubicBezTo>
                  <a:cubicBezTo>
                    <a:pt x="80" y="13"/>
                    <a:pt x="74" y="25"/>
                    <a:pt x="63" y="31"/>
                  </a:cubicBezTo>
                  <a:cubicBezTo>
                    <a:pt x="58" y="34"/>
                    <a:pt x="52" y="35"/>
                    <a:pt x="46" y="35"/>
                  </a:cubicBezTo>
                  <a:cubicBezTo>
                    <a:pt x="39" y="36"/>
                    <a:pt x="31" y="36"/>
                    <a:pt x="24" y="36"/>
                  </a:cubicBezTo>
                  <a:cubicBezTo>
                    <a:pt x="20" y="36"/>
                    <a:pt x="17" y="36"/>
                    <a:pt x="13" y="36"/>
                  </a:cubicBezTo>
                  <a:cubicBezTo>
                    <a:pt x="11" y="36"/>
                    <a:pt x="9" y="36"/>
                    <a:pt x="6" y="36"/>
                  </a:cubicBezTo>
                  <a:cubicBezTo>
                    <a:pt x="5" y="36"/>
                    <a:pt x="3" y="36"/>
                    <a:pt x="1" y="36"/>
                  </a:cubicBezTo>
                  <a:cubicBezTo>
                    <a:pt x="0" y="36"/>
                    <a:pt x="0" y="37"/>
                    <a:pt x="1" y="37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>
              <a:off x="5848350" y="3128963"/>
              <a:ext cx="358775" cy="323850"/>
            </a:xfrm>
            <a:custGeom>
              <a:avLst/>
              <a:gdLst/>
              <a:ahLst/>
              <a:cxnLst/>
              <a:rect l="l" t="t" r="r" b="b"/>
              <a:pathLst>
                <a:path w="71" h="64">
                  <a:moveTo>
                    <a:pt x="1" y="7"/>
                  </a:moveTo>
                  <a:cubicBezTo>
                    <a:pt x="7" y="4"/>
                    <a:pt x="13" y="3"/>
                    <a:pt x="19" y="3"/>
                  </a:cubicBezTo>
                  <a:cubicBezTo>
                    <a:pt x="25" y="3"/>
                    <a:pt x="31" y="6"/>
                    <a:pt x="36" y="10"/>
                  </a:cubicBezTo>
                  <a:cubicBezTo>
                    <a:pt x="41" y="14"/>
                    <a:pt x="45" y="18"/>
                    <a:pt x="48" y="23"/>
                  </a:cubicBezTo>
                  <a:cubicBezTo>
                    <a:pt x="52" y="29"/>
                    <a:pt x="55" y="35"/>
                    <a:pt x="58" y="41"/>
                  </a:cubicBezTo>
                  <a:cubicBezTo>
                    <a:pt x="61" y="48"/>
                    <a:pt x="65" y="55"/>
                    <a:pt x="68" y="62"/>
                  </a:cubicBezTo>
                  <a:cubicBezTo>
                    <a:pt x="69" y="64"/>
                    <a:pt x="71" y="63"/>
                    <a:pt x="70" y="61"/>
                  </a:cubicBezTo>
                  <a:cubicBezTo>
                    <a:pt x="67" y="54"/>
                    <a:pt x="64" y="48"/>
                    <a:pt x="61" y="41"/>
                  </a:cubicBezTo>
                  <a:cubicBezTo>
                    <a:pt x="58" y="34"/>
                    <a:pt x="55" y="27"/>
                    <a:pt x="51" y="21"/>
                  </a:cubicBezTo>
                  <a:cubicBezTo>
                    <a:pt x="47" y="16"/>
                    <a:pt x="42" y="11"/>
                    <a:pt x="37" y="7"/>
                  </a:cubicBezTo>
                  <a:cubicBezTo>
                    <a:pt x="32" y="3"/>
                    <a:pt x="26" y="0"/>
                    <a:pt x="20" y="0"/>
                  </a:cubicBezTo>
                  <a:cubicBezTo>
                    <a:pt x="16" y="0"/>
                    <a:pt x="12" y="0"/>
                    <a:pt x="9" y="1"/>
                  </a:cubicBezTo>
                  <a:cubicBezTo>
                    <a:pt x="5" y="2"/>
                    <a:pt x="2" y="3"/>
                    <a:pt x="0" y="6"/>
                  </a:cubicBezTo>
                  <a:cubicBezTo>
                    <a:pt x="0" y="7"/>
                    <a:pt x="1" y="8"/>
                    <a:pt x="1" y="7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9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5" name="Freeform 45"/>
            <p:cNvSpPr/>
            <p:nvPr/>
          </p:nvSpPr>
          <p:spPr>
            <a:xfrm>
              <a:off x="5672138" y="3290888"/>
              <a:ext cx="146050" cy="227013"/>
            </a:xfrm>
            <a:custGeom>
              <a:avLst/>
              <a:gdLst/>
              <a:ahLst/>
              <a:cxnLst/>
              <a:rect l="l" t="t" r="r" b="b"/>
              <a:pathLst>
                <a:path w="29" h="45">
                  <a:moveTo>
                    <a:pt x="1" y="44"/>
                  </a:moveTo>
                  <a:cubicBezTo>
                    <a:pt x="4" y="40"/>
                    <a:pt x="6" y="37"/>
                    <a:pt x="8" y="34"/>
                  </a:cubicBezTo>
                  <a:cubicBezTo>
                    <a:pt x="11" y="30"/>
                    <a:pt x="13" y="27"/>
                    <a:pt x="15" y="23"/>
                  </a:cubicBezTo>
                  <a:cubicBezTo>
                    <a:pt x="20" y="16"/>
                    <a:pt x="24" y="9"/>
                    <a:pt x="28" y="2"/>
                  </a:cubicBezTo>
                  <a:cubicBezTo>
                    <a:pt x="29" y="1"/>
                    <a:pt x="27" y="0"/>
                    <a:pt x="26" y="1"/>
                  </a:cubicBezTo>
                  <a:cubicBezTo>
                    <a:pt x="22" y="8"/>
                    <a:pt x="17" y="15"/>
                    <a:pt x="13" y="22"/>
                  </a:cubicBezTo>
                  <a:cubicBezTo>
                    <a:pt x="11" y="25"/>
                    <a:pt x="9" y="29"/>
                    <a:pt x="7" y="32"/>
                  </a:cubicBezTo>
                  <a:cubicBezTo>
                    <a:pt x="4" y="36"/>
                    <a:pt x="2" y="40"/>
                    <a:pt x="0" y="43"/>
                  </a:cubicBezTo>
                  <a:cubicBezTo>
                    <a:pt x="0" y="44"/>
                    <a:pt x="1" y="45"/>
                    <a:pt x="1" y="44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5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6" name="Freeform 46"/>
            <p:cNvSpPr/>
            <p:nvPr/>
          </p:nvSpPr>
          <p:spPr>
            <a:xfrm>
              <a:off x="5707063" y="3427413"/>
              <a:ext cx="55563" cy="80963"/>
            </a:xfrm>
            <a:custGeom>
              <a:avLst/>
              <a:gdLst/>
              <a:ahLst/>
              <a:cxnLst/>
              <a:rect l="l" t="t" r="r" b="b"/>
              <a:pathLst>
                <a:path w="11" h="16">
                  <a:moveTo>
                    <a:pt x="1" y="15"/>
                  </a:moveTo>
                  <a:cubicBezTo>
                    <a:pt x="2" y="14"/>
                    <a:pt x="3" y="13"/>
                    <a:pt x="4" y="12"/>
                  </a:cubicBezTo>
                  <a:cubicBezTo>
                    <a:pt x="5" y="11"/>
                    <a:pt x="6" y="10"/>
                    <a:pt x="6" y="8"/>
                  </a:cubicBezTo>
                  <a:cubicBezTo>
                    <a:pt x="7" y="7"/>
                    <a:pt x="8" y="6"/>
                    <a:pt x="9" y="5"/>
                  </a:cubicBezTo>
                  <a:cubicBezTo>
                    <a:pt x="9" y="4"/>
                    <a:pt x="10" y="3"/>
                    <a:pt x="11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6" y="5"/>
                    <a:pt x="5" y="6"/>
                    <a:pt x="4" y="7"/>
                  </a:cubicBezTo>
                  <a:cubicBezTo>
                    <a:pt x="4" y="8"/>
                    <a:pt x="3" y="10"/>
                    <a:pt x="2" y="11"/>
                  </a:cubicBezTo>
                  <a:cubicBezTo>
                    <a:pt x="1" y="12"/>
                    <a:pt x="1" y="13"/>
                    <a:pt x="0" y="14"/>
                  </a:cubicBezTo>
                  <a:cubicBezTo>
                    <a:pt x="0" y="15"/>
                    <a:pt x="1" y="16"/>
                    <a:pt x="1" y="15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7" name="Freeform 47"/>
            <p:cNvSpPr/>
            <p:nvPr/>
          </p:nvSpPr>
          <p:spPr>
            <a:xfrm>
              <a:off x="6605588" y="3578225"/>
              <a:ext cx="180975" cy="263525"/>
            </a:xfrm>
            <a:custGeom>
              <a:avLst/>
              <a:gdLst/>
              <a:ahLst/>
              <a:cxnLst/>
              <a:rect l="l" t="t" r="r" b="b"/>
              <a:pathLst>
                <a:path w="36" h="52">
                  <a:moveTo>
                    <a:pt x="0" y="1"/>
                  </a:moveTo>
                  <a:cubicBezTo>
                    <a:pt x="3" y="6"/>
                    <a:pt x="5" y="10"/>
                    <a:pt x="8" y="14"/>
                  </a:cubicBezTo>
                  <a:cubicBezTo>
                    <a:pt x="11" y="18"/>
                    <a:pt x="14" y="23"/>
                    <a:pt x="16" y="27"/>
                  </a:cubicBezTo>
                  <a:cubicBezTo>
                    <a:pt x="19" y="31"/>
                    <a:pt x="22" y="35"/>
                    <a:pt x="25" y="39"/>
                  </a:cubicBezTo>
                  <a:cubicBezTo>
                    <a:pt x="28" y="43"/>
                    <a:pt x="30" y="47"/>
                    <a:pt x="34" y="51"/>
                  </a:cubicBezTo>
                  <a:cubicBezTo>
                    <a:pt x="35" y="52"/>
                    <a:pt x="36" y="50"/>
                    <a:pt x="36" y="49"/>
                  </a:cubicBezTo>
                  <a:cubicBezTo>
                    <a:pt x="33" y="45"/>
                    <a:pt x="30" y="41"/>
                    <a:pt x="27" y="37"/>
                  </a:cubicBezTo>
                  <a:cubicBezTo>
                    <a:pt x="24" y="33"/>
                    <a:pt x="21" y="29"/>
                    <a:pt x="18" y="25"/>
                  </a:cubicBezTo>
                  <a:cubicBezTo>
                    <a:pt x="16" y="21"/>
                    <a:pt x="13" y="17"/>
                    <a:pt x="10" y="13"/>
                  </a:cubicBezTo>
                  <a:cubicBezTo>
                    <a:pt x="7" y="9"/>
                    <a:pt x="4" y="5"/>
                    <a:pt x="1" y="1"/>
                  </a:cubicBezTo>
                  <a:cubicBezTo>
                    <a:pt x="1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8" name="Freeform 48"/>
            <p:cNvSpPr/>
            <p:nvPr/>
          </p:nvSpPr>
          <p:spPr>
            <a:xfrm>
              <a:off x="6700838" y="3765550"/>
              <a:ext cx="61913" cy="80963"/>
            </a:xfrm>
            <a:custGeom>
              <a:avLst/>
              <a:gdLst/>
              <a:ahLst/>
              <a:cxnLst/>
              <a:rect l="l" t="t" r="r" b="b"/>
              <a:pathLst>
                <a:path w="12" h="16">
                  <a:moveTo>
                    <a:pt x="0" y="2"/>
                  </a:moveTo>
                  <a:cubicBezTo>
                    <a:pt x="1" y="5"/>
                    <a:pt x="3" y="7"/>
                    <a:pt x="5" y="9"/>
                  </a:cubicBezTo>
                  <a:cubicBezTo>
                    <a:pt x="6" y="10"/>
                    <a:pt x="6" y="11"/>
                    <a:pt x="7" y="12"/>
                  </a:cubicBezTo>
                  <a:cubicBezTo>
                    <a:pt x="8" y="13"/>
                    <a:pt x="8" y="13"/>
                    <a:pt x="9" y="14"/>
                  </a:cubicBezTo>
                  <a:cubicBezTo>
                    <a:pt x="9" y="14"/>
                    <a:pt x="10" y="15"/>
                    <a:pt x="10" y="15"/>
                  </a:cubicBezTo>
                  <a:cubicBezTo>
                    <a:pt x="11" y="16"/>
                    <a:pt x="12" y="15"/>
                    <a:pt x="12" y="14"/>
                  </a:cubicBezTo>
                  <a:cubicBezTo>
                    <a:pt x="12" y="13"/>
                    <a:pt x="11" y="13"/>
                    <a:pt x="11" y="12"/>
                  </a:cubicBezTo>
                  <a:cubicBezTo>
                    <a:pt x="10" y="12"/>
                    <a:pt x="10" y="11"/>
                    <a:pt x="9" y="11"/>
                  </a:cubicBezTo>
                  <a:cubicBezTo>
                    <a:pt x="8" y="10"/>
                    <a:pt x="7" y="9"/>
                    <a:pt x="7" y="7"/>
                  </a:cubicBezTo>
                  <a:cubicBezTo>
                    <a:pt x="5" y="6"/>
                    <a:pt x="3" y="4"/>
                    <a:pt x="2" y="2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9" name="Freeform 49"/>
            <p:cNvSpPr/>
            <p:nvPr/>
          </p:nvSpPr>
          <p:spPr>
            <a:xfrm>
              <a:off x="5549900" y="3902075"/>
              <a:ext cx="177800" cy="454025"/>
            </a:xfrm>
            <a:custGeom>
              <a:avLst/>
              <a:gdLst/>
              <a:ahLst/>
              <a:cxnLst/>
              <a:rect l="l" t="t" r="r" b="b"/>
              <a:pathLst>
                <a:path w="35" h="90">
                  <a:moveTo>
                    <a:pt x="21" y="87"/>
                  </a:moveTo>
                  <a:cubicBezTo>
                    <a:pt x="16" y="85"/>
                    <a:pt x="12" y="80"/>
                    <a:pt x="10" y="75"/>
                  </a:cubicBezTo>
                  <a:cubicBezTo>
                    <a:pt x="7" y="70"/>
                    <a:pt x="5" y="64"/>
                    <a:pt x="5" y="58"/>
                  </a:cubicBezTo>
                  <a:cubicBezTo>
                    <a:pt x="5" y="51"/>
                    <a:pt x="6" y="45"/>
                    <a:pt x="9" y="40"/>
                  </a:cubicBezTo>
                  <a:cubicBezTo>
                    <a:pt x="13" y="34"/>
                    <a:pt x="17" y="28"/>
                    <a:pt x="21" y="23"/>
                  </a:cubicBezTo>
                  <a:cubicBezTo>
                    <a:pt x="25" y="16"/>
                    <a:pt x="30" y="9"/>
                    <a:pt x="34" y="3"/>
                  </a:cubicBezTo>
                  <a:cubicBezTo>
                    <a:pt x="35" y="2"/>
                    <a:pt x="33" y="0"/>
                    <a:pt x="32" y="2"/>
                  </a:cubicBezTo>
                  <a:cubicBezTo>
                    <a:pt x="28" y="8"/>
                    <a:pt x="23" y="14"/>
                    <a:pt x="19" y="20"/>
                  </a:cubicBezTo>
                  <a:cubicBezTo>
                    <a:pt x="15" y="26"/>
                    <a:pt x="10" y="32"/>
                    <a:pt x="7" y="39"/>
                  </a:cubicBezTo>
                  <a:cubicBezTo>
                    <a:pt x="0" y="50"/>
                    <a:pt x="1" y="64"/>
                    <a:pt x="6" y="76"/>
                  </a:cubicBezTo>
                  <a:cubicBezTo>
                    <a:pt x="9" y="81"/>
                    <a:pt x="13" y="89"/>
                    <a:pt x="20" y="90"/>
                  </a:cubicBezTo>
                  <a:cubicBezTo>
                    <a:pt x="21" y="90"/>
                    <a:pt x="22" y="88"/>
                    <a:pt x="21" y="87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0" name="Freeform 50"/>
            <p:cNvSpPr/>
            <p:nvPr/>
          </p:nvSpPr>
          <p:spPr>
            <a:xfrm>
              <a:off x="5672138" y="4325938"/>
              <a:ext cx="317500" cy="14288"/>
            </a:xfrm>
            <a:custGeom>
              <a:avLst/>
              <a:gdLst/>
              <a:ahLst/>
              <a:cxnLst/>
              <a:rect l="l" t="t" r="r" b="b"/>
              <a:pathLst>
                <a:path w="63" h="3">
                  <a:moveTo>
                    <a:pt x="1" y="2"/>
                  </a:moveTo>
                  <a:cubicBezTo>
                    <a:pt x="5" y="3"/>
                    <a:pt x="11" y="3"/>
                    <a:pt x="15" y="3"/>
                  </a:cubicBezTo>
                  <a:cubicBezTo>
                    <a:pt x="20" y="3"/>
                    <a:pt x="26" y="3"/>
                    <a:pt x="31" y="3"/>
                  </a:cubicBezTo>
                  <a:cubicBezTo>
                    <a:pt x="41" y="3"/>
                    <a:pt x="51" y="3"/>
                    <a:pt x="61" y="3"/>
                  </a:cubicBezTo>
                  <a:cubicBezTo>
                    <a:pt x="63" y="2"/>
                    <a:pt x="63" y="0"/>
                    <a:pt x="61" y="0"/>
                  </a:cubicBezTo>
                  <a:cubicBezTo>
                    <a:pt x="51" y="0"/>
                    <a:pt x="41" y="0"/>
                    <a:pt x="31" y="0"/>
                  </a:cubicBezTo>
                  <a:cubicBezTo>
                    <a:pt x="26" y="0"/>
                    <a:pt x="21" y="0"/>
                    <a:pt x="16" y="0"/>
                  </a:cubicBezTo>
                  <a:cubicBezTo>
                    <a:pt x="11" y="0"/>
                    <a:pt x="6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1" name="Freeform 51"/>
            <p:cNvSpPr/>
            <p:nvPr/>
          </p:nvSpPr>
          <p:spPr>
            <a:xfrm>
              <a:off x="5903913" y="4310063"/>
              <a:ext cx="85725" cy="15875"/>
            </a:xfrm>
            <a:custGeom>
              <a:avLst/>
              <a:gdLst/>
              <a:ahLst/>
              <a:cxnLst/>
              <a:rect l="l" t="t" r="r" b="b"/>
              <a:pathLst>
                <a:path w="17" h="3">
                  <a:moveTo>
                    <a:pt x="1" y="2"/>
                  </a:moveTo>
                  <a:cubicBezTo>
                    <a:pt x="4" y="2"/>
                    <a:pt x="6" y="2"/>
                    <a:pt x="9" y="2"/>
                  </a:cubicBezTo>
                  <a:cubicBezTo>
                    <a:pt x="11" y="3"/>
                    <a:pt x="14" y="2"/>
                    <a:pt x="16" y="2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0"/>
                    <a:pt x="17" y="0"/>
                    <a:pt x="16" y="0"/>
                  </a:cubicBezTo>
                  <a:cubicBezTo>
                    <a:pt x="14" y="0"/>
                    <a:pt x="11" y="0"/>
                    <a:pt x="9" y="0"/>
                  </a:cubicBezTo>
                  <a:cubicBezTo>
                    <a:pt x="6" y="0"/>
                    <a:pt x="4" y="0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2" name="Freeform 52"/>
            <p:cNvSpPr/>
            <p:nvPr/>
          </p:nvSpPr>
          <p:spPr>
            <a:xfrm>
              <a:off x="5394325" y="3871913"/>
              <a:ext cx="60325" cy="104775"/>
            </a:xfrm>
            <a:custGeom>
              <a:avLst/>
              <a:gdLst/>
              <a:ahLst/>
              <a:cxnLst/>
              <a:rect l="l" t="t" r="r" b="b"/>
              <a:pathLst>
                <a:path w="12" h="21">
                  <a:moveTo>
                    <a:pt x="2" y="20"/>
                  </a:moveTo>
                  <a:cubicBezTo>
                    <a:pt x="2" y="19"/>
                    <a:pt x="3" y="17"/>
                    <a:pt x="4" y="16"/>
                  </a:cubicBezTo>
                  <a:cubicBezTo>
                    <a:pt x="4" y="14"/>
                    <a:pt x="5" y="13"/>
                    <a:pt x="6" y="11"/>
                  </a:cubicBezTo>
                  <a:cubicBezTo>
                    <a:pt x="8" y="8"/>
                    <a:pt x="10" y="5"/>
                    <a:pt x="12" y="3"/>
                  </a:cubicBezTo>
                  <a:cubicBezTo>
                    <a:pt x="12" y="2"/>
                    <a:pt x="12" y="1"/>
                    <a:pt x="12" y="1"/>
                  </a:cubicBezTo>
                  <a:cubicBezTo>
                    <a:pt x="11" y="0"/>
                    <a:pt x="10" y="0"/>
                    <a:pt x="10" y="1"/>
                  </a:cubicBezTo>
                  <a:cubicBezTo>
                    <a:pt x="7" y="4"/>
                    <a:pt x="5" y="7"/>
                    <a:pt x="4" y="10"/>
                  </a:cubicBezTo>
                  <a:cubicBezTo>
                    <a:pt x="2" y="13"/>
                    <a:pt x="0" y="17"/>
                    <a:pt x="0" y="20"/>
                  </a:cubicBezTo>
                  <a:cubicBezTo>
                    <a:pt x="0" y="21"/>
                    <a:pt x="2" y="21"/>
                    <a:pt x="2" y="20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3" name="Freeform 53"/>
            <p:cNvSpPr/>
            <p:nvPr/>
          </p:nvSpPr>
          <p:spPr>
            <a:xfrm>
              <a:off x="5414963" y="3897313"/>
              <a:ext cx="49213" cy="69850"/>
            </a:xfrm>
            <a:custGeom>
              <a:avLst/>
              <a:gdLst/>
              <a:ahLst/>
              <a:cxnLst/>
              <a:rect l="l" t="t" r="r" b="b"/>
              <a:pathLst>
                <a:path w="10" h="14">
                  <a:moveTo>
                    <a:pt x="3" y="12"/>
                  </a:moveTo>
                  <a:cubicBezTo>
                    <a:pt x="5" y="9"/>
                    <a:pt x="7" y="6"/>
                    <a:pt x="10" y="2"/>
                  </a:cubicBezTo>
                  <a:cubicBezTo>
                    <a:pt x="10" y="2"/>
                    <a:pt x="10" y="1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6" y="2"/>
                    <a:pt x="5" y="4"/>
                    <a:pt x="4" y="6"/>
                  </a:cubicBezTo>
                  <a:cubicBezTo>
                    <a:pt x="3" y="8"/>
                    <a:pt x="2" y="10"/>
                    <a:pt x="1" y="12"/>
                  </a:cubicBezTo>
                  <a:cubicBezTo>
                    <a:pt x="0" y="13"/>
                    <a:pt x="2" y="14"/>
                    <a:pt x="3" y="12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4" name="Freeform 54"/>
            <p:cNvSpPr/>
            <p:nvPr/>
          </p:nvSpPr>
          <p:spPr>
            <a:xfrm>
              <a:off x="6630988" y="4244975"/>
              <a:ext cx="80963" cy="60325"/>
            </a:xfrm>
            <a:custGeom>
              <a:avLst/>
              <a:gdLst/>
              <a:ahLst/>
              <a:cxnLst/>
              <a:rect l="l" t="t" r="r" b="b"/>
              <a:pathLst>
                <a:path w="16" h="12">
                  <a:moveTo>
                    <a:pt x="14" y="1"/>
                  </a:move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5"/>
                    <a:pt x="8" y="6"/>
                  </a:cubicBezTo>
                  <a:cubicBezTo>
                    <a:pt x="6" y="7"/>
                    <a:pt x="3" y="8"/>
                    <a:pt x="1" y="9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1" y="12"/>
                    <a:pt x="1" y="12"/>
                    <a:pt x="2" y="12"/>
                  </a:cubicBezTo>
                  <a:cubicBezTo>
                    <a:pt x="5" y="11"/>
                    <a:pt x="7" y="10"/>
                    <a:pt x="10" y="8"/>
                  </a:cubicBezTo>
                  <a:cubicBezTo>
                    <a:pt x="11" y="7"/>
                    <a:pt x="12" y="6"/>
                    <a:pt x="13" y="5"/>
                  </a:cubicBezTo>
                  <a:cubicBezTo>
                    <a:pt x="14" y="4"/>
                    <a:pt x="15" y="3"/>
                    <a:pt x="15" y="1"/>
                  </a:cubicBezTo>
                  <a:cubicBezTo>
                    <a:pt x="16" y="1"/>
                    <a:pt x="14" y="0"/>
                    <a:pt x="14" y="1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5" name="Freeform 55"/>
            <p:cNvSpPr/>
            <p:nvPr/>
          </p:nvSpPr>
          <p:spPr>
            <a:xfrm>
              <a:off x="6610350" y="4259263"/>
              <a:ext cx="55563" cy="30163"/>
            </a:xfrm>
            <a:custGeom>
              <a:avLst/>
              <a:gdLst/>
              <a:ahLst/>
              <a:cxnLst/>
              <a:rect l="l" t="t" r="r" b="b"/>
              <a:pathLst>
                <a:path w="11" h="6">
                  <a:moveTo>
                    <a:pt x="9" y="0"/>
                  </a:moveTo>
                  <a:cubicBezTo>
                    <a:pt x="8" y="1"/>
                    <a:pt x="6" y="1"/>
                    <a:pt x="5" y="2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2" y="6"/>
                    <a:pt x="3" y="6"/>
                    <a:pt x="3" y="5"/>
                  </a:cubicBezTo>
                  <a:cubicBezTo>
                    <a:pt x="4" y="5"/>
                    <a:pt x="5" y="5"/>
                    <a:pt x="6" y="4"/>
                  </a:cubicBezTo>
                  <a:cubicBezTo>
                    <a:pt x="7" y="4"/>
                    <a:pt x="9" y="3"/>
                    <a:pt x="10" y="2"/>
                  </a:cubicBezTo>
                  <a:cubicBezTo>
                    <a:pt x="11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6" name="Freeform 56"/>
            <p:cNvSpPr/>
            <p:nvPr/>
          </p:nvSpPr>
          <p:spPr>
            <a:xfrm>
              <a:off x="6276975" y="3119438"/>
              <a:ext cx="55563" cy="65088"/>
            </a:xfrm>
            <a:custGeom>
              <a:avLst/>
              <a:gdLst/>
              <a:ahLst/>
              <a:cxnLst/>
              <a:rect l="l" t="t" r="r" b="b"/>
              <a:pathLst>
                <a:path w="11" h="13">
                  <a:moveTo>
                    <a:pt x="0" y="1"/>
                  </a:moveTo>
                  <a:cubicBezTo>
                    <a:pt x="2" y="2"/>
                    <a:pt x="4" y="4"/>
                    <a:pt x="5" y="5"/>
                  </a:cubicBezTo>
                  <a:cubicBezTo>
                    <a:pt x="6" y="6"/>
                    <a:pt x="7" y="7"/>
                    <a:pt x="7" y="8"/>
                  </a:cubicBezTo>
                  <a:cubicBezTo>
                    <a:pt x="8" y="9"/>
                    <a:pt x="8" y="11"/>
                    <a:pt x="9" y="12"/>
                  </a:cubicBezTo>
                  <a:cubicBezTo>
                    <a:pt x="9" y="13"/>
                    <a:pt x="11" y="12"/>
                    <a:pt x="11" y="11"/>
                  </a:cubicBezTo>
                  <a:cubicBezTo>
                    <a:pt x="10" y="10"/>
                    <a:pt x="10" y="8"/>
                    <a:pt x="9" y="7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5" y="2"/>
                    <a:pt x="3" y="1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7" name="Freeform 57"/>
            <p:cNvSpPr/>
            <p:nvPr/>
          </p:nvSpPr>
          <p:spPr>
            <a:xfrm>
              <a:off x="6257925" y="3135313"/>
              <a:ext cx="39688" cy="39688"/>
            </a:xfrm>
            <a:custGeom>
              <a:avLst/>
              <a:gdLst/>
              <a:ahLst/>
              <a:cxnLst/>
              <a:rect l="l" t="t" r="r" b="b"/>
              <a:pathLst>
                <a:path w="8" h="8">
                  <a:moveTo>
                    <a:pt x="0" y="2"/>
                  </a:move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3"/>
                    <a:pt x="3" y="4"/>
                    <a:pt x="3" y="4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6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6" y="8"/>
                    <a:pt x="6" y="8"/>
                    <a:pt x="7" y="8"/>
                  </a:cubicBezTo>
                  <a:cubicBezTo>
                    <a:pt x="7" y="7"/>
                    <a:pt x="8" y="7"/>
                    <a:pt x="7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4" y="2"/>
                    <a:pt x="3" y="2"/>
                    <a:pt x="3" y="1"/>
                  </a:cubicBezTo>
                  <a:cubicBezTo>
                    <a:pt x="2" y="1"/>
                    <a:pt x="2" y="1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8" name="Freeform 58"/>
            <p:cNvSpPr/>
            <p:nvPr/>
          </p:nvSpPr>
          <p:spPr>
            <a:xfrm>
              <a:off x="4637088" y="3760788"/>
              <a:ext cx="1377950" cy="2295525"/>
            </a:xfrm>
            <a:custGeom>
              <a:avLst/>
              <a:gdLst/>
              <a:ahLst/>
              <a:cxnLst/>
              <a:rect l="l" t="t" r="r" b="b"/>
              <a:pathLst>
                <a:path w="273" h="455">
                  <a:moveTo>
                    <a:pt x="273" y="419"/>
                  </a:moveTo>
                  <a:cubicBezTo>
                    <a:pt x="139" y="455"/>
                    <a:pt x="139" y="455"/>
                    <a:pt x="139" y="455"/>
                  </a:cubicBezTo>
                  <a:cubicBezTo>
                    <a:pt x="139" y="455"/>
                    <a:pt x="139" y="354"/>
                    <a:pt x="112" y="260"/>
                  </a:cubicBezTo>
                  <a:cubicBezTo>
                    <a:pt x="104" y="230"/>
                    <a:pt x="57" y="200"/>
                    <a:pt x="44" y="184"/>
                  </a:cubicBezTo>
                  <a:cubicBezTo>
                    <a:pt x="31" y="168"/>
                    <a:pt x="14" y="121"/>
                    <a:pt x="7" y="102"/>
                  </a:cubicBezTo>
                  <a:cubicBezTo>
                    <a:pt x="0" y="84"/>
                    <a:pt x="10" y="75"/>
                    <a:pt x="14" y="66"/>
                  </a:cubicBezTo>
                  <a:cubicBezTo>
                    <a:pt x="19" y="57"/>
                    <a:pt x="23" y="38"/>
                    <a:pt x="29" y="32"/>
                  </a:cubicBezTo>
                  <a:cubicBezTo>
                    <a:pt x="34" y="25"/>
                    <a:pt x="50" y="3"/>
                    <a:pt x="55" y="2"/>
                  </a:cubicBezTo>
                  <a:cubicBezTo>
                    <a:pt x="61" y="0"/>
                    <a:pt x="67" y="7"/>
                    <a:pt x="70" y="15"/>
                  </a:cubicBezTo>
                  <a:cubicBezTo>
                    <a:pt x="70" y="15"/>
                    <a:pt x="81" y="6"/>
                    <a:pt x="84" y="7"/>
                  </a:cubicBezTo>
                  <a:cubicBezTo>
                    <a:pt x="87" y="7"/>
                    <a:pt x="93" y="17"/>
                    <a:pt x="92" y="28"/>
                  </a:cubicBezTo>
                  <a:cubicBezTo>
                    <a:pt x="92" y="28"/>
                    <a:pt x="103" y="28"/>
                    <a:pt x="104" y="34"/>
                  </a:cubicBezTo>
                  <a:cubicBezTo>
                    <a:pt x="106" y="41"/>
                    <a:pt x="107" y="44"/>
                    <a:pt x="99" y="55"/>
                  </a:cubicBezTo>
                  <a:cubicBezTo>
                    <a:pt x="99" y="55"/>
                    <a:pt x="107" y="52"/>
                    <a:pt x="107" y="63"/>
                  </a:cubicBezTo>
                  <a:cubicBezTo>
                    <a:pt x="106" y="73"/>
                    <a:pt x="93" y="95"/>
                    <a:pt x="93" y="95"/>
                  </a:cubicBezTo>
                  <a:cubicBezTo>
                    <a:pt x="93" y="95"/>
                    <a:pt x="105" y="114"/>
                    <a:pt x="123" y="133"/>
                  </a:cubicBezTo>
                  <a:cubicBezTo>
                    <a:pt x="140" y="151"/>
                    <a:pt x="218" y="195"/>
                    <a:pt x="204" y="250"/>
                  </a:cubicBezTo>
                  <a:cubicBezTo>
                    <a:pt x="204" y="250"/>
                    <a:pt x="240" y="354"/>
                    <a:pt x="273" y="419"/>
                  </a:cubicBezTo>
                  <a:close/>
                </a:path>
              </a:pathLst>
            </a:custGeom>
            <a:solidFill>
              <a:srgbClr val="FFD0C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9" name="Freeform 59"/>
            <p:cNvSpPr/>
            <p:nvPr/>
          </p:nvSpPr>
          <p:spPr>
            <a:xfrm>
              <a:off x="4878388" y="4113213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1" h="31">
                  <a:moveTo>
                    <a:pt x="0" y="8"/>
                  </a:moveTo>
                  <a:cubicBezTo>
                    <a:pt x="1" y="4"/>
                    <a:pt x="3" y="1"/>
                    <a:pt x="6" y="0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3" y="0"/>
                    <a:pt x="13" y="0"/>
                    <a:pt x="14" y="0"/>
                  </a:cubicBezTo>
                  <a:cubicBezTo>
                    <a:pt x="20" y="3"/>
                    <a:pt x="25" y="6"/>
                    <a:pt x="28" y="11"/>
                  </a:cubicBezTo>
                  <a:cubicBezTo>
                    <a:pt x="30" y="14"/>
                    <a:pt x="31" y="17"/>
                    <a:pt x="31" y="20"/>
                  </a:cubicBezTo>
                  <a:cubicBezTo>
                    <a:pt x="31" y="23"/>
                    <a:pt x="29" y="26"/>
                    <a:pt x="26" y="28"/>
                  </a:cubicBezTo>
                  <a:cubicBezTo>
                    <a:pt x="20" y="31"/>
                    <a:pt x="14" y="28"/>
                    <a:pt x="9" y="24"/>
                  </a:cubicBezTo>
                  <a:cubicBezTo>
                    <a:pt x="7" y="22"/>
                    <a:pt x="5" y="19"/>
                    <a:pt x="3" y="16"/>
                  </a:cubicBezTo>
                  <a:cubicBezTo>
                    <a:pt x="2" y="14"/>
                    <a:pt x="0" y="11"/>
                    <a:pt x="0" y="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0" name="Freeform 60"/>
            <p:cNvSpPr/>
            <p:nvPr/>
          </p:nvSpPr>
          <p:spPr>
            <a:xfrm>
              <a:off x="4864100" y="3760788"/>
              <a:ext cx="95250" cy="104775"/>
            </a:xfrm>
            <a:custGeom>
              <a:avLst/>
              <a:gdLst/>
              <a:ahLst/>
              <a:cxnLst/>
              <a:rect l="l" t="t" r="r" b="b"/>
              <a:pathLst>
                <a:path w="19" h="21">
                  <a:moveTo>
                    <a:pt x="0" y="13"/>
                  </a:moveTo>
                  <a:cubicBezTo>
                    <a:pt x="0" y="12"/>
                    <a:pt x="1" y="11"/>
                    <a:pt x="1" y="10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7" y="2"/>
                    <a:pt x="12" y="0"/>
                    <a:pt x="15" y="2"/>
                  </a:cubicBezTo>
                  <a:cubicBezTo>
                    <a:pt x="16" y="2"/>
                    <a:pt x="16" y="2"/>
                    <a:pt x="17" y="2"/>
                  </a:cubicBezTo>
                  <a:cubicBezTo>
                    <a:pt x="18" y="3"/>
                    <a:pt x="18" y="4"/>
                    <a:pt x="19" y="5"/>
                  </a:cubicBezTo>
                  <a:cubicBezTo>
                    <a:pt x="19" y="5"/>
                    <a:pt x="19" y="6"/>
                    <a:pt x="19" y="6"/>
                  </a:cubicBezTo>
                  <a:cubicBezTo>
                    <a:pt x="19" y="8"/>
                    <a:pt x="19" y="9"/>
                    <a:pt x="18" y="11"/>
                  </a:cubicBezTo>
                  <a:cubicBezTo>
                    <a:pt x="17" y="12"/>
                    <a:pt x="16" y="13"/>
                    <a:pt x="15" y="13"/>
                  </a:cubicBezTo>
                  <a:cubicBezTo>
                    <a:pt x="14" y="14"/>
                    <a:pt x="14" y="15"/>
                    <a:pt x="13" y="16"/>
                  </a:cubicBezTo>
                  <a:cubicBezTo>
                    <a:pt x="12" y="17"/>
                    <a:pt x="10" y="19"/>
                    <a:pt x="9" y="19"/>
                  </a:cubicBezTo>
                  <a:cubicBezTo>
                    <a:pt x="6" y="20"/>
                    <a:pt x="3" y="21"/>
                    <a:pt x="2" y="18"/>
                  </a:cubicBezTo>
                  <a:cubicBezTo>
                    <a:pt x="0" y="17"/>
                    <a:pt x="0" y="15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1" name="Freeform 61"/>
            <p:cNvSpPr/>
            <p:nvPr/>
          </p:nvSpPr>
          <p:spPr>
            <a:xfrm>
              <a:off x="4989513" y="3795713"/>
              <a:ext cx="92075" cy="85725"/>
            </a:xfrm>
            <a:custGeom>
              <a:avLst/>
              <a:gdLst/>
              <a:ahLst/>
              <a:cxnLst/>
              <a:rect l="l" t="t" r="r" b="b"/>
              <a:pathLst>
                <a:path w="18" h="17">
                  <a:moveTo>
                    <a:pt x="2" y="6"/>
                  </a:moveTo>
                  <a:cubicBezTo>
                    <a:pt x="3" y="6"/>
                    <a:pt x="4" y="5"/>
                    <a:pt x="4" y="5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1" y="1"/>
                    <a:pt x="12" y="1"/>
                    <a:pt x="13" y="1"/>
                  </a:cubicBezTo>
                  <a:cubicBezTo>
                    <a:pt x="13" y="0"/>
                    <a:pt x="14" y="0"/>
                    <a:pt x="15" y="1"/>
                  </a:cubicBezTo>
                  <a:cubicBezTo>
                    <a:pt x="17" y="1"/>
                    <a:pt x="18" y="3"/>
                    <a:pt x="17" y="5"/>
                  </a:cubicBezTo>
                  <a:cubicBezTo>
                    <a:pt x="16" y="10"/>
                    <a:pt x="13" y="14"/>
                    <a:pt x="9" y="16"/>
                  </a:cubicBezTo>
                  <a:cubicBezTo>
                    <a:pt x="5" y="17"/>
                    <a:pt x="1" y="15"/>
                    <a:pt x="1" y="12"/>
                  </a:cubicBezTo>
                  <a:cubicBezTo>
                    <a:pt x="0" y="10"/>
                    <a:pt x="1" y="8"/>
                    <a:pt x="2" y="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2" name="Freeform 62"/>
            <p:cNvSpPr/>
            <p:nvPr/>
          </p:nvSpPr>
          <p:spPr>
            <a:xfrm>
              <a:off x="5070475" y="3906838"/>
              <a:ext cx="92075" cy="65088"/>
            </a:xfrm>
            <a:custGeom>
              <a:avLst/>
              <a:gdLst/>
              <a:ahLst/>
              <a:cxnLst/>
              <a:rect l="l" t="t" r="r" b="b"/>
              <a:pathLst>
                <a:path w="18" h="13">
                  <a:moveTo>
                    <a:pt x="0" y="7"/>
                  </a:moveTo>
                  <a:cubicBezTo>
                    <a:pt x="0" y="4"/>
                    <a:pt x="2" y="2"/>
                    <a:pt x="5" y="1"/>
                  </a:cubicBezTo>
                  <a:cubicBezTo>
                    <a:pt x="6" y="1"/>
                    <a:pt x="7" y="1"/>
                    <a:pt x="8" y="1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0"/>
                    <a:pt x="12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0"/>
                    <a:pt x="15" y="0"/>
                    <a:pt x="16" y="1"/>
                  </a:cubicBezTo>
                  <a:cubicBezTo>
                    <a:pt x="17" y="1"/>
                    <a:pt x="18" y="2"/>
                    <a:pt x="18" y="3"/>
                  </a:cubicBezTo>
                  <a:cubicBezTo>
                    <a:pt x="18" y="4"/>
                    <a:pt x="18" y="5"/>
                    <a:pt x="17" y="6"/>
                  </a:cubicBezTo>
                  <a:cubicBezTo>
                    <a:pt x="16" y="8"/>
                    <a:pt x="15" y="9"/>
                    <a:pt x="13" y="11"/>
                  </a:cubicBezTo>
                  <a:cubicBezTo>
                    <a:pt x="11" y="12"/>
                    <a:pt x="8" y="12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3" name="Freeform 63"/>
            <p:cNvSpPr/>
            <p:nvPr/>
          </p:nvSpPr>
          <p:spPr>
            <a:xfrm>
              <a:off x="4854575" y="4083050"/>
              <a:ext cx="831850" cy="938213"/>
            </a:xfrm>
            <a:custGeom>
              <a:avLst/>
              <a:gdLst/>
              <a:ahLst/>
              <a:cxnLst/>
              <a:rect l="l" t="t" r="r" b="b"/>
              <a:pathLst>
                <a:path w="165" h="186">
                  <a:moveTo>
                    <a:pt x="52" y="123"/>
                  </a:moveTo>
                  <a:cubicBezTo>
                    <a:pt x="51" y="117"/>
                    <a:pt x="50" y="112"/>
                    <a:pt x="47" y="106"/>
                  </a:cubicBezTo>
                  <a:cubicBezTo>
                    <a:pt x="45" y="101"/>
                    <a:pt x="43" y="95"/>
                    <a:pt x="40" y="90"/>
                  </a:cubicBezTo>
                  <a:cubicBezTo>
                    <a:pt x="35" y="80"/>
                    <a:pt x="28" y="69"/>
                    <a:pt x="22" y="59"/>
                  </a:cubicBezTo>
                  <a:cubicBezTo>
                    <a:pt x="15" y="49"/>
                    <a:pt x="9" y="38"/>
                    <a:pt x="5" y="26"/>
                  </a:cubicBezTo>
                  <a:cubicBezTo>
                    <a:pt x="4" y="20"/>
                    <a:pt x="2" y="13"/>
                    <a:pt x="5" y="8"/>
                  </a:cubicBezTo>
                  <a:cubicBezTo>
                    <a:pt x="8" y="3"/>
                    <a:pt x="15" y="3"/>
                    <a:pt x="19" y="6"/>
                  </a:cubicBezTo>
                  <a:cubicBezTo>
                    <a:pt x="25" y="8"/>
                    <a:pt x="30" y="12"/>
                    <a:pt x="34" y="16"/>
                  </a:cubicBezTo>
                  <a:cubicBezTo>
                    <a:pt x="38" y="21"/>
                    <a:pt x="42" y="26"/>
                    <a:pt x="46" y="31"/>
                  </a:cubicBezTo>
                  <a:cubicBezTo>
                    <a:pt x="55" y="41"/>
                    <a:pt x="63" y="51"/>
                    <a:pt x="73" y="61"/>
                  </a:cubicBezTo>
                  <a:cubicBezTo>
                    <a:pt x="90" y="78"/>
                    <a:pt x="110" y="91"/>
                    <a:pt x="127" y="108"/>
                  </a:cubicBezTo>
                  <a:cubicBezTo>
                    <a:pt x="136" y="116"/>
                    <a:pt x="144" y="126"/>
                    <a:pt x="149" y="138"/>
                  </a:cubicBezTo>
                  <a:cubicBezTo>
                    <a:pt x="155" y="149"/>
                    <a:pt x="161" y="162"/>
                    <a:pt x="160" y="175"/>
                  </a:cubicBezTo>
                  <a:cubicBezTo>
                    <a:pt x="160" y="178"/>
                    <a:pt x="159" y="181"/>
                    <a:pt x="158" y="184"/>
                  </a:cubicBezTo>
                  <a:cubicBezTo>
                    <a:pt x="158" y="186"/>
                    <a:pt x="161" y="186"/>
                    <a:pt x="161" y="185"/>
                  </a:cubicBezTo>
                  <a:cubicBezTo>
                    <a:pt x="165" y="172"/>
                    <a:pt x="162" y="158"/>
                    <a:pt x="157" y="146"/>
                  </a:cubicBezTo>
                  <a:cubicBezTo>
                    <a:pt x="152" y="134"/>
                    <a:pt x="145" y="123"/>
                    <a:pt x="136" y="113"/>
                  </a:cubicBezTo>
                  <a:cubicBezTo>
                    <a:pt x="120" y="94"/>
                    <a:pt x="99" y="81"/>
                    <a:pt x="81" y="64"/>
                  </a:cubicBezTo>
                  <a:cubicBezTo>
                    <a:pt x="70" y="55"/>
                    <a:pt x="61" y="44"/>
                    <a:pt x="52" y="33"/>
                  </a:cubicBezTo>
                  <a:cubicBezTo>
                    <a:pt x="44" y="23"/>
                    <a:pt x="36" y="13"/>
                    <a:pt x="25" y="5"/>
                  </a:cubicBezTo>
                  <a:cubicBezTo>
                    <a:pt x="21" y="2"/>
                    <a:pt x="15" y="0"/>
                    <a:pt x="10" y="1"/>
                  </a:cubicBezTo>
                  <a:cubicBezTo>
                    <a:pt x="4" y="2"/>
                    <a:pt x="1" y="8"/>
                    <a:pt x="1" y="13"/>
                  </a:cubicBezTo>
                  <a:cubicBezTo>
                    <a:pt x="0" y="19"/>
                    <a:pt x="2" y="26"/>
                    <a:pt x="4" y="32"/>
                  </a:cubicBezTo>
                  <a:cubicBezTo>
                    <a:pt x="7" y="38"/>
                    <a:pt x="10" y="44"/>
                    <a:pt x="13" y="49"/>
                  </a:cubicBezTo>
                  <a:cubicBezTo>
                    <a:pt x="25" y="71"/>
                    <a:pt x="40" y="91"/>
                    <a:pt x="48" y="115"/>
                  </a:cubicBezTo>
                  <a:cubicBezTo>
                    <a:pt x="49" y="118"/>
                    <a:pt x="50" y="121"/>
                    <a:pt x="50" y="124"/>
                  </a:cubicBezTo>
                  <a:cubicBezTo>
                    <a:pt x="50" y="125"/>
                    <a:pt x="52" y="124"/>
                    <a:pt x="52" y="123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4" name="Freeform 64"/>
            <p:cNvSpPr/>
            <p:nvPr/>
          </p:nvSpPr>
          <p:spPr>
            <a:xfrm>
              <a:off x="4878388" y="4017963"/>
              <a:ext cx="36513" cy="76200"/>
            </a:xfrm>
            <a:custGeom>
              <a:avLst/>
              <a:gdLst/>
              <a:ahLst/>
              <a:cxnLst/>
              <a:rect l="l" t="t" r="r" b="b"/>
              <a:pathLst>
                <a:path w="7" h="15">
                  <a:moveTo>
                    <a:pt x="7" y="14"/>
                  </a:moveTo>
                  <a:cubicBezTo>
                    <a:pt x="7" y="13"/>
                    <a:pt x="7" y="12"/>
                    <a:pt x="6" y="10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4" y="3"/>
                    <a:pt x="4" y="3"/>
                    <a:pt x="3" y="2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1" y="4"/>
                    <a:pt x="1" y="5"/>
                    <a:pt x="2" y="5"/>
                  </a:cubicBezTo>
                  <a:cubicBezTo>
                    <a:pt x="2" y="6"/>
                    <a:pt x="3" y="7"/>
                    <a:pt x="3" y="8"/>
                  </a:cubicBezTo>
                  <a:cubicBezTo>
                    <a:pt x="3" y="9"/>
                    <a:pt x="4" y="10"/>
                    <a:pt x="4" y="11"/>
                  </a:cubicBezTo>
                  <a:cubicBezTo>
                    <a:pt x="4" y="12"/>
                    <a:pt x="5" y="13"/>
                    <a:pt x="5" y="14"/>
                  </a:cubicBezTo>
                  <a:cubicBezTo>
                    <a:pt x="5" y="15"/>
                    <a:pt x="7" y="15"/>
                    <a:pt x="7" y="14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5" name="Freeform 65"/>
            <p:cNvSpPr/>
            <p:nvPr/>
          </p:nvSpPr>
          <p:spPr>
            <a:xfrm>
              <a:off x="4641850" y="4203700"/>
              <a:ext cx="581025" cy="893763"/>
            </a:xfrm>
            <a:custGeom>
              <a:avLst/>
              <a:gdLst/>
              <a:ahLst/>
              <a:cxnLst/>
              <a:rect l="l" t="t" r="r" b="b"/>
              <a:pathLst>
                <a:path w="115" h="177">
                  <a:moveTo>
                    <a:pt x="114" y="175"/>
                  </a:moveTo>
                  <a:cubicBezTo>
                    <a:pt x="110" y="169"/>
                    <a:pt x="106" y="163"/>
                    <a:pt x="102" y="158"/>
                  </a:cubicBezTo>
                  <a:cubicBezTo>
                    <a:pt x="97" y="152"/>
                    <a:pt x="93" y="146"/>
                    <a:pt x="88" y="141"/>
                  </a:cubicBezTo>
                  <a:cubicBezTo>
                    <a:pt x="79" y="130"/>
                    <a:pt x="69" y="120"/>
                    <a:pt x="59" y="110"/>
                  </a:cubicBezTo>
                  <a:cubicBezTo>
                    <a:pt x="54" y="105"/>
                    <a:pt x="48" y="100"/>
                    <a:pt x="44" y="95"/>
                  </a:cubicBezTo>
                  <a:cubicBezTo>
                    <a:pt x="40" y="90"/>
                    <a:pt x="35" y="84"/>
                    <a:pt x="32" y="77"/>
                  </a:cubicBezTo>
                  <a:cubicBezTo>
                    <a:pt x="31" y="74"/>
                    <a:pt x="30" y="71"/>
                    <a:pt x="29" y="68"/>
                  </a:cubicBezTo>
                  <a:cubicBezTo>
                    <a:pt x="28" y="65"/>
                    <a:pt x="27" y="63"/>
                    <a:pt x="26" y="60"/>
                  </a:cubicBezTo>
                  <a:cubicBezTo>
                    <a:pt x="23" y="54"/>
                    <a:pt x="21" y="49"/>
                    <a:pt x="19" y="44"/>
                  </a:cubicBezTo>
                  <a:cubicBezTo>
                    <a:pt x="13" y="30"/>
                    <a:pt x="7" y="16"/>
                    <a:pt x="4" y="2"/>
                  </a:cubicBezTo>
                  <a:cubicBezTo>
                    <a:pt x="3" y="0"/>
                    <a:pt x="0" y="1"/>
                    <a:pt x="1" y="2"/>
                  </a:cubicBezTo>
                  <a:cubicBezTo>
                    <a:pt x="4" y="15"/>
                    <a:pt x="9" y="28"/>
                    <a:pt x="14" y="40"/>
                  </a:cubicBezTo>
                  <a:cubicBezTo>
                    <a:pt x="19" y="52"/>
                    <a:pt x="24" y="63"/>
                    <a:pt x="28" y="74"/>
                  </a:cubicBezTo>
                  <a:cubicBezTo>
                    <a:pt x="30" y="80"/>
                    <a:pt x="34" y="86"/>
                    <a:pt x="38" y="92"/>
                  </a:cubicBezTo>
                  <a:cubicBezTo>
                    <a:pt x="40" y="94"/>
                    <a:pt x="42" y="97"/>
                    <a:pt x="44" y="100"/>
                  </a:cubicBezTo>
                  <a:cubicBezTo>
                    <a:pt x="47" y="102"/>
                    <a:pt x="49" y="105"/>
                    <a:pt x="52" y="107"/>
                  </a:cubicBezTo>
                  <a:cubicBezTo>
                    <a:pt x="62" y="117"/>
                    <a:pt x="73" y="127"/>
                    <a:pt x="82" y="138"/>
                  </a:cubicBezTo>
                  <a:cubicBezTo>
                    <a:pt x="87" y="144"/>
                    <a:pt x="93" y="150"/>
                    <a:pt x="98" y="156"/>
                  </a:cubicBezTo>
                  <a:cubicBezTo>
                    <a:pt x="103" y="163"/>
                    <a:pt x="108" y="169"/>
                    <a:pt x="113" y="176"/>
                  </a:cubicBezTo>
                  <a:cubicBezTo>
                    <a:pt x="113" y="177"/>
                    <a:pt x="115" y="176"/>
                    <a:pt x="114" y="175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6" name="Freeform 66"/>
            <p:cNvSpPr/>
            <p:nvPr/>
          </p:nvSpPr>
          <p:spPr>
            <a:xfrm>
              <a:off x="4970463" y="3790950"/>
              <a:ext cx="136525" cy="338138"/>
            </a:xfrm>
            <a:custGeom>
              <a:avLst/>
              <a:gdLst/>
              <a:ahLst/>
              <a:cxnLst/>
              <a:rect l="l" t="t" r="r" b="b"/>
              <a:pathLst>
                <a:path w="27" h="67">
                  <a:moveTo>
                    <a:pt x="3" y="11"/>
                  </a:moveTo>
                  <a:cubicBezTo>
                    <a:pt x="4" y="11"/>
                    <a:pt x="4" y="11"/>
                    <a:pt x="5" y="11"/>
                  </a:cubicBezTo>
                  <a:cubicBezTo>
                    <a:pt x="6" y="11"/>
                    <a:pt x="6" y="10"/>
                    <a:pt x="7" y="10"/>
                  </a:cubicBezTo>
                  <a:cubicBezTo>
                    <a:pt x="8" y="9"/>
                    <a:pt x="9" y="9"/>
                    <a:pt x="10" y="8"/>
                  </a:cubicBezTo>
                  <a:cubicBezTo>
                    <a:pt x="12" y="7"/>
                    <a:pt x="13" y="6"/>
                    <a:pt x="14" y="5"/>
                  </a:cubicBezTo>
                  <a:cubicBezTo>
                    <a:pt x="15" y="5"/>
                    <a:pt x="16" y="3"/>
                    <a:pt x="17" y="3"/>
                  </a:cubicBezTo>
                  <a:cubicBezTo>
                    <a:pt x="19" y="3"/>
                    <a:pt x="20" y="6"/>
                    <a:pt x="21" y="8"/>
                  </a:cubicBezTo>
                  <a:cubicBezTo>
                    <a:pt x="21" y="11"/>
                    <a:pt x="22" y="13"/>
                    <a:pt x="22" y="16"/>
                  </a:cubicBezTo>
                  <a:cubicBezTo>
                    <a:pt x="23" y="19"/>
                    <a:pt x="22" y="22"/>
                    <a:pt x="21" y="25"/>
                  </a:cubicBezTo>
                  <a:cubicBezTo>
                    <a:pt x="19" y="27"/>
                    <a:pt x="18" y="29"/>
                    <a:pt x="15" y="31"/>
                  </a:cubicBezTo>
                  <a:cubicBezTo>
                    <a:pt x="11" y="35"/>
                    <a:pt x="6" y="39"/>
                    <a:pt x="1" y="42"/>
                  </a:cubicBezTo>
                  <a:cubicBezTo>
                    <a:pt x="1" y="43"/>
                    <a:pt x="1" y="43"/>
                    <a:pt x="1" y="44"/>
                  </a:cubicBezTo>
                  <a:cubicBezTo>
                    <a:pt x="2" y="51"/>
                    <a:pt x="2" y="57"/>
                    <a:pt x="1" y="64"/>
                  </a:cubicBezTo>
                  <a:cubicBezTo>
                    <a:pt x="0" y="66"/>
                    <a:pt x="3" y="67"/>
                    <a:pt x="4" y="65"/>
                  </a:cubicBezTo>
                  <a:cubicBezTo>
                    <a:pt x="5" y="58"/>
                    <a:pt x="5" y="50"/>
                    <a:pt x="4" y="43"/>
                  </a:cubicBezTo>
                  <a:cubicBezTo>
                    <a:pt x="3" y="44"/>
                    <a:pt x="3" y="44"/>
                    <a:pt x="3" y="45"/>
                  </a:cubicBezTo>
                  <a:cubicBezTo>
                    <a:pt x="8" y="41"/>
                    <a:pt x="12" y="38"/>
                    <a:pt x="16" y="34"/>
                  </a:cubicBezTo>
                  <a:cubicBezTo>
                    <a:pt x="20" y="31"/>
                    <a:pt x="23" y="28"/>
                    <a:pt x="25" y="23"/>
                  </a:cubicBezTo>
                  <a:cubicBezTo>
                    <a:pt x="27" y="18"/>
                    <a:pt x="25" y="12"/>
                    <a:pt x="24" y="7"/>
                  </a:cubicBezTo>
                  <a:cubicBezTo>
                    <a:pt x="23" y="4"/>
                    <a:pt x="21" y="0"/>
                    <a:pt x="16" y="0"/>
                  </a:cubicBezTo>
                  <a:cubicBezTo>
                    <a:pt x="14" y="0"/>
                    <a:pt x="12" y="3"/>
                    <a:pt x="10" y="4"/>
                  </a:cubicBezTo>
                  <a:cubicBezTo>
                    <a:pt x="9" y="5"/>
                    <a:pt x="8" y="6"/>
                    <a:pt x="6" y="7"/>
                  </a:cubicBezTo>
                  <a:cubicBezTo>
                    <a:pt x="6" y="7"/>
                    <a:pt x="5" y="7"/>
                    <a:pt x="5" y="8"/>
                  </a:cubicBezTo>
                  <a:cubicBezTo>
                    <a:pt x="4" y="8"/>
                    <a:pt x="3" y="9"/>
                    <a:pt x="2" y="9"/>
                  </a:cubicBezTo>
                  <a:cubicBezTo>
                    <a:pt x="1" y="10"/>
                    <a:pt x="2" y="11"/>
                    <a:pt x="3" y="11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92500"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67" name="Freeform 67"/>
            <p:cNvSpPr/>
            <p:nvPr/>
          </p:nvSpPr>
          <p:spPr>
            <a:xfrm>
              <a:off x="5095875" y="4022725"/>
              <a:ext cx="85725" cy="236538"/>
            </a:xfrm>
            <a:custGeom>
              <a:avLst/>
              <a:gdLst/>
              <a:ahLst/>
              <a:cxnLst/>
              <a:rect l="l" t="t" r="r" b="b"/>
              <a:pathLst>
                <a:path w="17" h="47">
                  <a:moveTo>
                    <a:pt x="7" y="2"/>
                  </a:moveTo>
                  <a:cubicBezTo>
                    <a:pt x="9" y="3"/>
                    <a:pt x="11" y="3"/>
                    <a:pt x="12" y="4"/>
                  </a:cubicBezTo>
                  <a:cubicBezTo>
                    <a:pt x="13" y="6"/>
                    <a:pt x="14" y="7"/>
                    <a:pt x="14" y="9"/>
                  </a:cubicBezTo>
                  <a:cubicBezTo>
                    <a:pt x="14" y="13"/>
                    <a:pt x="12" y="17"/>
                    <a:pt x="11" y="21"/>
                  </a:cubicBezTo>
                  <a:cubicBezTo>
                    <a:pt x="8" y="28"/>
                    <a:pt x="4" y="36"/>
                    <a:pt x="0" y="44"/>
                  </a:cubicBezTo>
                  <a:cubicBezTo>
                    <a:pt x="0" y="45"/>
                    <a:pt x="2" y="47"/>
                    <a:pt x="3" y="45"/>
                  </a:cubicBezTo>
                  <a:cubicBezTo>
                    <a:pt x="7" y="36"/>
                    <a:pt x="11" y="27"/>
                    <a:pt x="15" y="18"/>
                  </a:cubicBezTo>
                  <a:cubicBezTo>
                    <a:pt x="16" y="14"/>
                    <a:pt x="17" y="10"/>
                    <a:pt x="16" y="6"/>
                  </a:cubicBezTo>
                  <a:cubicBezTo>
                    <a:pt x="15" y="4"/>
                    <a:pt x="14" y="3"/>
                    <a:pt x="13" y="2"/>
                  </a:cubicBezTo>
                  <a:cubicBezTo>
                    <a:pt x="11" y="1"/>
                    <a:pt x="9" y="1"/>
                    <a:pt x="7" y="0"/>
                  </a:cubicBezTo>
                  <a:cubicBezTo>
                    <a:pt x="6" y="0"/>
                    <a:pt x="6" y="2"/>
                    <a:pt x="7" y="2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8" name="Freeform 68"/>
            <p:cNvSpPr/>
            <p:nvPr/>
          </p:nvSpPr>
          <p:spPr>
            <a:xfrm>
              <a:off x="5211763" y="5097463"/>
              <a:ext cx="141288" cy="949325"/>
            </a:xfrm>
            <a:custGeom>
              <a:avLst/>
              <a:gdLst/>
              <a:ahLst/>
              <a:cxnLst/>
              <a:rect l="l" t="t" r="r" b="b"/>
              <a:pathLst>
                <a:path w="28" h="188">
                  <a:moveTo>
                    <a:pt x="1" y="2"/>
                  </a:moveTo>
                  <a:cubicBezTo>
                    <a:pt x="1" y="5"/>
                    <a:pt x="2" y="8"/>
                    <a:pt x="3" y="11"/>
                  </a:cubicBezTo>
                  <a:cubicBezTo>
                    <a:pt x="4" y="14"/>
                    <a:pt x="4" y="17"/>
                    <a:pt x="5" y="20"/>
                  </a:cubicBezTo>
                  <a:cubicBezTo>
                    <a:pt x="7" y="26"/>
                    <a:pt x="8" y="32"/>
                    <a:pt x="9" y="38"/>
                  </a:cubicBezTo>
                  <a:cubicBezTo>
                    <a:pt x="11" y="50"/>
                    <a:pt x="12" y="61"/>
                    <a:pt x="14" y="73"/>
                  </a:cubicBezTo>
                  <a:cubicBezTo>
                    <a:pt x="18" y="97"/>
                    <a:pt x="21" y="121"/>
                    <a:pt x="23" y="145"/>
                  </a:cubicBezTo>
                  <a:cubicBezTo>
                    <a:pt x="23" y="159"/>
                    <a:pt x="24" y="172"/>
                    <a:pt x="23" y="186"/>
                  </a:cubicBezTo>
                  <a:cubicBezTo>
                    <a:pt x="23" y="188"/>
                    <a:pt x="25" y="188"/>
                    <a:pt x="26" y="186"/>
                  </a:cubicBezTo>
                  <a:cubicBezTo>
                    <a:pt x="28" y="161"/>
                    <a:pt x="26" y="137"/>
                    <a:pt x="23" y="113"/>
                  </a:cubicBezTo>
                  <a:cubicBezTo>
                    <a:pt x="22" y="101"/>
                    <a:pt x="20" y="89"/>
                    <a:pt x="18" y="77"/>
                  </a:cubicBezTo>
                  <a:cubicBezTo>
                    <a:pt x="16" y="66"/>
                    <a:pt x="15" y="54"/>
                    <a:pt x="13" y="42"/>
                  </a:cubicBezTo>
                  <a:cubicBezTo>
                    <a:pt x="12" y="35"/>
                    <a:pt x="11" y="29"/>
                    <a:pt x="9" y="22"/>
                  </a:cubicBezTo>
                  <a:cubicBezTo>
                    <a:pt x="8" y="18"/>
                    <a:pt x="7" y="15"/>
                    <a:pt x="6" y="12"/>
                  </a:cubicBezTo>
                  <a:cubicBezTo>
                    <a:pt x="5" y="8"/>
                    <a:pt x="4" y="5"/>
                    <a:pt x="3" y="2"/>
                  </a:cubicBezTo>
                  <a:cubicBezTo>
                    <a:pt x="2" y="0"/>
                    <a:pt x="0" y="1"/>
                    <a:pt x="1" y="2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9" name="Freeform 69"/>
            <p:cNvSpPr/>
            <p:nvPr/>
          </p:nvSpPr>
          <p:spPr>
            <a:xfrm>
              <a:off x="5661025" y="5016500"/>
              <a:ext cx="354013" cy="847725"/>
            </a:xfrm>
            <a:custGeom>
              <a:avLst/>
              <a:gdLst/>
              <a:ahLst/>
              <a:cxnLst/>
              <a:rect l="l" t="t" r="r" b="b"/>
              <a:pathLst>
                <a:path w="70" h="168">
                  <a:moveTo>
                    <a:pt x="0" y="2"/>
                  </a:moveTo>
                  <a:cubicBezTo>
                    <a:pt x="1" y="4"/>
                    <a:pt x="2" y="7"/>
                    <a:pt x="3" y="10"/>
                  </a:cubicBezTo>
                  <a:cubicBezTo>
                    <a:pt x="3" y="13"/>
                    <a:pt x="4" y="16"/>
                    <a:pt x="5" y="18"/>
                  </a:cubicBezTo>
                  <a:cubicBezTo>
                    <a:pt x="7" y="24"/>
                    <a:pt x="9" y="29"/>
                    <a:pt x="11" y="35"/>
                  </a:cubicBezTo>
                  <a:cubicBezTo>
                    <a:pt x="14" y="46"/>
                    <a:pt x="18" y="57"/>
                    <a:pt x="23" y="67"/>
                  </a:cubicBezTo>
                  <a:cubicBezTo>
                    <a:pt x="31" y="89"/>
                    <a:pt x="40" y="110"/>
                    <a:pt x="49" y="131"/>
                  </a:cubicBezTo>
                  <a:cubicBezTo>
                    <a:pt x="55" y="143"/>
                    <a:pt x="60" y="155"/>
                    <a:pt x="66" y="166"/>
                  </a:cubicBezTo>
                  <a:cubicBezTo>
                    <a:pt x="67" y="168"/>
                    <a:pt x="70" y="167"/>
                    <a:pt x="69" y="165"/>
                  </a:cubicBezTo>
                  <a:cubicBezTo>
                    <a:pt x="59" y="144"/>
                    <a:pt x="49" y="124"/>
                    <a:pt x="40" y="102"/>
                  </a:cubicBezTo>
                  <a:cubicBezTo>
                    <a:pt x="31" y="81"/>
                    <a:pt x="23" y="60"/>
                    <a:pt x="15" y="38"/>
                  </a:cubicBezTo>
                  <a:cubicBezTo>
                    <a:pt x="13" y="32"/>
                    <a:pt x="11" y="26"/>
                    <a:pt x="9" y="20"/>
                  </a:cubicBezTo>
                  <a:cubicBezTo>
                    <a:pt x="8" y="17"/>
                    <a:pt x="7" y="14"/>
                    <a:pt x="5" y="11"/>
                  </a:cubicBezTo>
                  <a:cubicBezTo>
                    <a:pt x="4" y="7"/>
                    <a:pt x="3" y="4"/>
                    <a:pt x="2" y="1"/>
                  </a:cubicBezTo>
                  <a:cubicBezTo>
                    <a:pt x="2" y="0"/>
                    <a:pt x="0" y="0"/>
                    <a:pt x="0" y="2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0" name="Freeform 70"/>
            <p:cNvSpPr/>
            <p:nvPr/>
          </p:nvSpPr>
          <p:spPr>
            <a:xfrm>
              <a:off x="5454650" y="5021263"/>
              <a:ext cx="180975" cy="61913"/>
            </a:xfrm>
            <a:custGeom>
              <a:avLst/>
              <a:gdLst/>
              <a:ahLst/>
              <a:cxnLst/>
              <a:rect l="l" t="t" r="r" b="b"/>
              <a:pathLst>
                <a:path w="36" h="12">
                  <a:moveTo>
                    <a:pt x="35" y="0"/>
                  </a:moveTo>
                  <a:cubicBezTo>
                    <a:pt x="32" y="1"/>
                    <a:pt x="30" y="2"/>
                    <a:pt x="27" y="3"/>
                  </a:cubicBezTo>
                  <a:cubicBezTo>
                    <a:pt x="24" y="3"/>
                    <a:pt x="22" y="4"/>
                    <a:pt x="19" y="5"/>
                  </a:cubicBezTo>
                  <a:cubicBezTo>
                    <a:pt x="13" y="6"/>
                    <a:pt x="8" y="7"/>
                    <a:pt x="2" y="8"/>
                  </a:cubicBezTo>
                  <a:cubicBezTo>
                    <a:pt x="0" y="9"/>
                    <a:pt x="1" y="12"/>
                    <a:pt x="3" y="12"/>
                  </a:cubicBezTo>
                  <a:cubicBezTo>
                    <a:pt x="9" y="11"/>
                    <a:pt x="14" y="10"/>
                    <a:pt x="20" y="8"/>
                  </a:cubicBezTo>
                  <a:cubicBezTo>
                    <a:pt x="22" y="7"/>
                    <a:pt x="25" y="6"/>
                    <a:pt x="28" y="6"/>
                  </a:cubicBezTo>
                  <a:cubicBezTo>
                    <a:pt x="30" y="5"/>
                    <a:pt x="33" y="4"/>
                    <a:pt x="36" y="2"/>
                  </a:cubicBezTo>
                  <a:cubicBezTo>
                    <a:pt x="36" y="2"/>
                    <a:pt x="36" y="0"/>
                    <a:pt x="35" y="0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1" name="Freeform 71"/>
            <p:cNvSpPr/>
            <p:nvPr/>
          </p:nvSpPr>
          <p:spPr>
            <a:xfrm>
              <a:off x="5030788" y="3897313"/>
              <a:ext cx="146050" cy="261938"/>
            </a:xfrm>
            <a:custGeom>
              <a:avLst/>
              <a:gdLst/>
              <a:ahLst/>
              <a:cxnLst/>
              <a:rect l="l" t="t" r="r" b="b"/>
              <a:pathLst>
                <a:path w="29" h="52">
                  <a:moveTo>
                    <a:pt x="11" y="5"/>
                  </a:moveTo>
                  <a:cubicBezTo>
                    <a:pt x="14" y="6"/>
                    <a:pt x="18" y="5"/>
                    <a:pt x="21" y="4"/>
                  </a:cubicBezTo>
                  <a:cubicBezTo>
                    <a:pt x="21" y="4"/>
                    <a:pt x="22" y="4"/>
                    <a:pt x="23" y="4"/>
                  </a:cubicBezTo>
                  <a:cubicBezTo>
                    <a:pt x="23" y="4"/>
                    <a:pt x="23" y="5"/>
                    <a:pt x="23" y="5"/>
                  </a:cubicBezTo>
                  <a:cubicBezTo>
                    <a:pt x="24" y="6"/>
                    <a:pt x="25" y="8"/>
                    <a:pt x="25" y="9"/>
                  </a:cubicBezTo>
                  <a:cubicBezTo>
                    <a:pt x="26" y="15"/>
                    <a:pt x="23" y="20"/>
                    <a:pt x="20" y="24"/>
                  </a:cubicBezTo>
                  <a:cubicBezTo>
                    <a:pt x="17" y="29"/>
                    <a:pt x="13" y="33"/>
                    <a:pt x="9" y="37"/>
                  </a:cubicBezTo>
                  <a:cubicBezTo>
                    <a:pt x="5" y="40"/>
                    <a:pt x="1" y="45"/>
                    <a:pt x="0" y="50"/>
                  </a:cubicBezTo>
                  <a:cubicBezTo>
                    <a:pt x="0" y="52"/>
                    <a:pt x="2" y="52"/>
                    <a:pt x="3" y="51"/>
                  </a:cubicBezTo>
                  <a:cubicBezTo>
                    <a:pt x="4" y="46"/>
                    <a:pt x="7" y="42"/>
                    <a:pt x="11" y="39"/>
                  </a:cubicBezTo>
                  <a:cubicBezTo>
                    <a:pt x="15" y="36"/>
                    <a:pt x="18" y="33"/>
                    <a:pt x="21" y="29"/>
                  </a:cubicBezTo>
                  <a:cubicBezTo>
                    <a:pt x="24" y="25"/>
                    <a:pt x="27" y="20"/>
                    <a:pt x="28" y="16"/>
                  </a:cubicBezTo>
                  <a:cubicBezTo>
                    <a:pt x="29" y="11"/>
                    <a:pt x="29" y="6"/>
                    <a:pt x="26" y="2"/>
                  </a:cubicBezTo>
                  <a:cubicBezTo>
                    <a:pt x="24" y="0"/>
                    <a:pt x="22" y="0"/>
                    <a:pt x="19" y="1"/>
                  </a:cubicBezTo>
                  <a:cubicBezTo>
                    <a:pt x="16" y="1"/>
                    <a:pt x="13" y="2"/>
                    <a:pt x="11" y="3"/>
                  </a:cubicBezTo>
                  <a:cubicBezTo>
                    <a:pt x="9" y="4"/>
                    <a:pt x="10" y="5"/>
                    <a:pt x="11" y="5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2" name="Freeform 72"/>
            <p:cNvSpPr/>
            <p:nvPr/>
          </p:nvSpPr>
          <p:spPr>
            <a:xfrm>
              <a:off x="4646613" y="3744913"/>
              <a:ext cx="342900" cy="469900"/>
            </a:xfrm>
            <a:custGeom>
              <a:avLst/>
              <a:gdLst/>
              <a:ahLst/>
              <a:cxnLst/>
              <a:rect l="l" t="t" r="r" b="b"/>
              <a:pathLst>
                <a:path w="68" h="93">
                  <a:moveTo>
                    <a:pt x="2" y="92"/>
                  </a:moveTo>
                  <a:cubicBezTo>
                    <a:pt x="5" y="82"/>
                    <a:pt x="11" y="73"/>
                    <a:pt x="16" y="64"/>
                  </a:cubicBezTo>
                  <a:cubicBezTo>
                    <a:pt x="20" y="54"/>
                    <a:pt x="23" y="44"/>
                    <a:pt x="29" y="35"/>
                  </a:cubicBezTo>
                  <a:cubicBezTo>
                    <a:pt x="35" y="26"/>
                    <a:pt x="43" y="20"/>
                    <a:pt x="49" y="12"/>
                  </a:cubicBezTo>
                  <a:cubicBezTo>
                    <a:pt x="50" y="10"/>
                    <a:pt x="51" y="7"/>
                    <a:pt x="53" y="6"/>
                  </a:cubicBezTo>
                  <a:cubicBezTo>
                    <a:pt x="56" y="5"/>
                    <a:pt x="58" y="5"/>
                    <a:pt x="60" y="7"/>
                  </a:cubicBezTo>
                  <a:cubicBezTo>
                    <a:pt x="64" y="10"/>
                    <a:pt x="66" y="16"/>
                    <a:pt x="64" y="21"/>
                  </a:cubicBezTo>
                  <a:cubicBezTo>
                    <a:pt x="63" y="24"/>
                    <a:pt x="62" y="27"/>
                    <a:pt x="60" y="30"/>
                  </a:cubicBezTo>
                  <a:cubicBezTo>
                    <a:pt x="59" y="32"/>
                    <a:pt x="58" y="35"/>
                    <a:pt x="56" y="38"/>
                  </a:cubicBezTo>
                  <a:cubicBezTo>
                    <a:pt x="53" y="44"/>
                    <a:pt x="50" y="49"/>
                    <a:pt x="46" y="55"/>
                  </a:cubicBezTo>
                  <a:cubicBezTo>
                    <a:pt x="45" y="56"/>
                    <a:pt x="48" y="58"/>
                    <a:pt x="49" y="56"/>
                  </a:cubicBezTo>
                  <a:cubicBezTo>
                    <a:pt x="56" y="46"/>
                    <a:pt x="62" y="35"/>
                    <a:pt x="66" y="24"/>
                  </a:cubicBezTo>
                  <a:cubicBezTo>
                    <a:pt x="67" y="21"/>
                    <a:pt x="68" y="19"/>
                    <a:pt x="68" y="16"/>
                  </a:cubicBezTo>
                  <a:cubicBezTo>
                    <a:pt x="68" y="13"/>
                    <a:pt x="67" y="10"/>
                    <a:pt x="65" y="8"/>
                  </a:cubicBezTo>
                  <a:cubicBezTo>
                    <a:pt x="62" y="4"/>
                    <a:pt x="58" y="0"/>
                    <a:pt x="53" y="3"/>
                  </a:cubicBezTo>
                  <a:cubicBezTo>
                    <a:pt x="50" y="4"/>
                    <a:pt x="49" y="6"/>
                    <a:pt x="47" y="8"/>
                  </a:cubicBezTo>
                  <a:cubicBezTo>
                    <a:pt x="46" y="10"/>
                    <a:pt x="44" y="12"/>
                    <a:pt x="42" y="14"/>
                  </a:cubicBezTo>
                  <a:cubicBezTo>
                    <a:pt x="38" y="19"/>
                    <a:pt x="35" y="22"/>
                    <a:pt x="31" y="27"/>
                  </a:cubicBezTo>
                  <a:cubicBezTo>
                    <a:pt x="27" y="31"/>
                    <a:pt x="24" y="36"/>
                    <a:pt x="22" y="41"/>
                  </a:cubicBezTo>
                  <a:cubicBezTo>
                    <a:pt x="19" y="46"/>
                    <a:pt x="17" y="52"/>
                    <a:pt x="15" y="57"/>
                  </a:cubicBezTo>
                  <a:cubicBezTo>
                    <a:pt x="13" y="63"/>
                    <a:pt x="10" y="69"/>
                    <a:pt x="7" y="74"/>
                  </a:cubicBezTo>
                  <a:cubicBezTo>
                    <a:pt x="4" y="80"/>
                    <a:pt x="1" y="86"/>
                    <a:pt x="0" y="92"/>
                  </a:cubicBezTo>
                  <a:cubicBezTo>
                    <a:pt x="0" y="93"/>
                    <a:pt x="2" y="93"/>
                    <a:pt x="2" y="92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3" name="Freeform 73"/>
            <p:cNvSpPr/>
            <p:nvPr/>
          </p:nvSpPr>
          <p:spPr>
            <a:xfrm>
              <a:off x="6237288" y="3760788"/>
              <a:ext cx="1377950" cy="2295525"/>
            </a:xfrm>
            <a:custGeom>
              <a:avLst/>
              <a:gdLst/>
              <a:ahLst/>
              <a:cxnLst/>
              <a:rect l="l" t="t" r="r" b="b"/>
              <a:pathLst>
                <a:path w="273" h="455">
                  <a:moveTo>
                    <a:pt x="0" y="419"/>
                  </a:moveTo>
                  <a:cubicBezTo>
                    <a:pt x="134" y="455"/>
                    <a:pt x="134" y="455"/>
                    <a:pt x="134" y="455"/>
                  </a:cubicBezTo>
                  <a:cubicBezTo>
                    <a:pt x="134" y="455"/>
                    <a:pt x="134" y="354"/>
                    <a:pt x="161" y="260"/>
                  </a:cubicBezTo>
                  <a:cubicBezTo>
                    <a:pt x="169" y="230"/>
                    <a:pt x="217" y="200"/>
                    <a:pt x="229" y="184"/>
                  </a:cubicBezTo>
                  <a:cubicBezTo>
                    <a:pt x="242" y="168"/>
                    <a:pt x="259" y="121"/>
                    <a:pt x="266" y="102"/>
                  </a:cubicBezTo>
                  <a:cubicBezTo>
                    <a:pt x="273" y="84"/>
                    <a:pt x="264" y="75"/>
                    <a:pt x="259" y="66"/>
                  </a:cubicBezTo>
                  <a:cubicBezTo>
                    <a:pt x="254" y="57"/>
                    <a:pt x="250" y="38"/>
                    <a:pt x="245" y="32"/>
                  </a:cubicBezTo>
                  <a:cubicBezTo>
                    <a:pt x="239" y="25"/>
                    <a:pt x="223" y="3"/>
                    <a:pt x="218" y="2"/>
                  </a:cubicBezTo>
                  <a:cubicBezTo>
                    <a:pt x="213" y="0"/>
                    <a:pt x="206" y="7"/>
                    <a:pt x="203" y="15"/>
                  </a:cubicBezTo>
                  <a:cubicBezTo>
                    <a:pt x="203" y="15"/>
                    <a:pt x="192" y="6"/>
                    <a:pt x="189" y="7"/>
                  </a:cubicBezTo>
                  <a:cubicBezTo>
                    <a:pt x="186" y="7"/>
                    <a:pt x="180" y="17"/>
                    <a:pt x="181" y="28"/>
                  </a:cubicBezTo>
                  <a:cubicBezTo>
                    <a:pt x="181" y="28"/>
                    <a:pt x="171" y="28"/>
                    <a:pt x="169" y="34"/>
                  </a:cubicBezTo>
                  <a:cubicBezTo>
                    <a:pt x="167" y="41"/>
                    <a:pt x="166" y="44"/>
                    <a:pt x="174" y="55"/>
                  </a:cubicBezTo>
                  <a:cubicBezTo>
                    <a:pt x="174" y="55"/>
                    <a:pt x="167" y="52"/>
                    <a:pt x="167" y="63"/>
                  </a:cubicBezTo>
                  <a:cubicBezTo>
                    <a:pt x="167" y="73"/>
                    <a:pt x="180" y="95"/>
                    <a:pt x="180" y="95"/>
                  </a:cubicBezTo>
                  <a:cubicBezTo>
                    <a:pt x="180" y="95"/>
                    <a:pt x="168" y="114"/>
                    <a:pt x="150" y="133"/>
                  </a:cubicBezTo>
                  <a:cubicBezTo>
                    <a:pt x="133" y="151"/>
                    <a:pt x="56" y="195"/>
                    <a:pt x="69" y="250"/>
                  </a:cubicBezTo>
                  <a:cubicBezTo>
                    <a:pt x="69" y="250"/>
                    <a:pt x="33" y="354"/>
                    <a:pt x="0" y="419"/>
                  </a:cubicBezTo>
                  <a:close/>
                </a:path>
              </a:pathLst>
            </a:custGeom>
            <a:solidFill>
              <a:srgbClr val="FFD0C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4" name="Freeform 74"/>
            <p:cNvSpPr/>
            <p:nvPr/>
          </p:nvSpPr>
          <p:spPr>
            <a:xfrm>
              <a:off x="7216775" y="4113213"/>
              <a:ext cx="155575" cy="157163"/>
            </a:xfrm>
            <a:custGeom>
              <a:avLst/>
              <a:gdLst/>
              <a:ahLst/>
              <a:cxnLst/>
              <a:rect l="l" t="t" r="r" b="b"/>
              <a:pathLst>
                <a:path w="31" h="31">
                  <a:moveTo>
                    <a:pt x="31" y="8"/>
                  </a:moveTo>
                  <a:cubicBezTo>
                    <a:pt x="31" y="4"/>
                    <a:pt x="28" y="1"/>
                    <a:pt x="25" y="0"/>
                  </a:cubicBezTo>
                  <a:cubicBezTo>
                    <a:pt x="23" y="0"/>
                    <a:pt x="21" y="0"/>
                    <a:pt x="19" y="0"/>
                  </a:cubicBezTo>
                  <a:cubicBezTo>
                    <a:pt x="18" y="0"/>
                    <a:pt x="18" y="0"/>
                    <a:pt x="17" y="0"/>
                  </a:cubicBezTo>
                  <a:cubicBezTo>
                    <a:pt x="11" y="3"/>
                    <a:pt x="7" y="6"/>
                    <a:pt x="3" y="11"/>
                  </a:cubicBezTo>
                  <a:cubicBezTo>
                    <a:pt x="1" y="14"/>
                    <a:pt x="0" y="17"/>
                    <a:pt x="0" y="20"/>
                  </a:cubicBezTo>
                  <a:cubicBezTo>
                    <a:pt x="0" y="23"/>
                    <a:pt x="2" y="26"/>
                    <a:pt x="5" y="28"/>
                  </a:cubicBezTo>
                  <a:cubicBezTo>
                    <a:pt x="11" y="31"/>
                    <a:pt x="17" y="28"/>
                    <a:pt x="22" y="24"/>
                  </a:cubicBezTo>
                  <a:cubicBezTo>
                    <a:pt x="24" y="22"/>
                    <a:pt x="26" y="19"/>
                    <a:pt x="28" y="16"/>
                  </a:cubicBezTo>
                  <a:cubicBezTo>
                    <a:pt x="29" y="14"/>
                    <a:pt x="31" y="11"/>
                    <a:pt x="31" y="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5" name="Freeform 75"/>
            <p:cNvSpPr/>
            <p:nvPr/>
          </p:nvSpPr>
          <p:spPr>
            <a:xfrm>
              <a:off x="7291388" y="3760788"/>
              <a:ext cx="96838" cy="104775"/>
            </a:xfrm>
            <a:custGeom>
              <a:avLst/>
              <a:gdLst/>
              <a:ahLst/>
              <a:cxnLst/>
              <a:rect l="l" t="t" r="r" b="b"/>
              <a:pathLst>
                <a:path w="19" h="21">
                  <a:moveTo>
                    <a:pt x="19" y="13"/>
                  </a:moveTo>
                  <a:cubicBezTo>
                    <a:pt x="19" y="12"/>
                    <a:pt x="18" y="11"/>
                    <a:pt x="18" y="10"/>
                  </a:cubicBezTo>
                  <a:cubicBezTo>
                    <a:pt x="17" y="9"/>
                    <a:pt x="16" y="7"/>
                    <a:pt x="15" y="5"/>
                  </a:cubicBezTo>
                  <a:cubicBezTo>
                    <a:pt x="12" y="2"/>
                    <a:pt x="8" y="0"/>
                    <a:pt x="4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8"/>
                    <a:pt x="0" y="9"/>
                    <a:pt x="1" y="11"/>
                  </a:cubicBezTo>
                  <a:cubicBezTo>
                    <a:pt x="2" y="12"/>
                    <a:pt x="3" y="13"/>
                    <a:pt x="4" y="13"/>
                  </a:cubicBezTo>
                  <a:cubicBezTo>
                    <a:pt x="5" y="14"/>
                    <a:pt x="6" y="15"/>
                    <a:pt x="6" y="16"/>
                  </a:cubicBezTo>
                  <a:cubicBezTo>
                    <a:pt x="8" y="17"/>
                    <a:pt x="9" y="19"/>
                    <a:pt x="10" y="19"/>
                  </a:cubicBezTo>
                  <a:cubicBezTo>
                    <a:pt x="13" y="20"/>
                    <a:pt x="16" y="21"/>
                    <a:pt x="18" y="18"/>
                  </a:cubicBezTo>
                  <a:cubicBezTo>
                    <a:pt x="19" y="17"/>
                    <a:pt x="19" y="15"/>
                    <a:pt x="19" y="1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6" name="Freeform 76"/>
            <p:cNvSpPr/>
            <p:nvPr/>
          </p:nvSpPr>
          <p:spPr>
            <a:xfrm>
              <a:off x="7170738" y="3795713"/>
              <a:ext cx="90488" cy="85725"/>
            </a:xfrm>
            <a:custGeom>
              <a:avLst/>
              <a:gdLst/>
              <a:ahLst/>
              <a:cxnLst/>
              <a:rect l="l" t="t" r="r" b="b"/>
              <a:pathLst>
                <a:path w="18" h="17">
                  <a:moveTo>
                    <a:pt x="16" y="6"/>
                  </a:moveTo>
                  <a:cubicBezTo>
                    <a:pt x="16" y="6"/>
                    <a:pt x="15" y="5"/>
                    <a:pt x="14" y="5"/>
                  </a:cubicBezTo>
                  <a:cubicBezTo>
                    <a:pt x="12" y="3"/>
                    <a:pt x="10" y="2"/>
                    <a:pt x="7" y="1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2" y="1"/>
                    <a:pt x="0" y="3"/>
                    <a:pt x="1" y="5"/>
                  </a:cubicBezTo>
                  <a:cubicBezTo>
                    <a:pt x="2" y="10"/>
                    <a:pt x="5" y="14"/>
                    <a:pt x="10" y="16"/>
                  </a:cubicBezTo>
                  <a:cubicBezTo>
                    <a:pt x="13" y="17"/>
                    <a:pt x="17" y="15"/>
                    <a:pt x="18" y="12"/>
                  </a:cubicBezTo>
                  <a:cubicBezTo>
                    <a:pt x="18" y="10"/>
                    <a:pt x="17" y="8"/>
                    <a:pt x="16" y="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7" name="Freeform 77"/>
            <p:cNvSpPr/>
            <p:nvPr/>
          </p:nvSpPr>
          <p:spPr>
            <a:xfrm>
              <a:off x="7089775" y="3906838"/>
              <a:ext cx="90488" cy="65088"/>
            </a:xfrm>
            <a:custGeom>
              <a:avLst/>
              <a:gdLst/>
              <a:ahLst/>
              <a:cxnLst/>
              <a:rect l="l" t="t" r="r" b="b"/>
              <a:pathLst>
                <a:path w="18" h="13">
                  <a:moveTo>
                    <a:pt x="18" y="7"/>
                  </a:moveTo>
                  <a:cubicBezTo>
                    <a:pt x="18" y="4"/>
                    <a:pt x="16" y="2"/>
                    <a:pt x="13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9" y="0"/>
                    <a:pt x="8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8"/>
                    <a:pt x="4" y="9"/>
                    <a:pt x="6" y="11"/>
                  </a:cubicBezTo>
                  <a:cubicBezTo>
                    <a:pt x="7" y="12"/>
                    <a:pt x="10" y="12"/>
                    <a:pt x="12" y="13"/>
                  </a:cubicBezTo>
                  <a:cubicBezTo>
                    <a:pt x="15" y="13"/>
                    <a:pt x="18" y="10"/>
                    <a:pt x="18" y="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78" name="Freeform 78"/>
            <p:cNvSpPr/>
            <p:nvPr/>
          </p:nvSpPr>
          <p:spPr>
            <a:xfrm>
              <a:off x="6570663" y="4083050"/>
              <a:ext cx="827088" cy="938213"/>
            </a:xfrm>
            <a:custGeom>
              <a:avLst/>
              <a:gdLst/>
              <a:ahLst/>
              <a:cxnLst/>
              <a:rect l="l" t="t" r="r" b="b"/>
              <a:pathLst>
                <a:path w="164" h="186">
                  <a:moveTo>
                    <a:pt x="114" y="124"/>
                  </a:moveTo>
                  <a:cubicBezTo>
                    <a:pt x="116" y="112"/>
                    <a:pt x="122" y="100"/>
                    <a:pt x="127" y="90"/>
                  </a:cubicBezTo>
                  <a:cubicBezTo>
                    <a:pt x="133" y="79"/>
                    <a:pt x="140" y="68"/>
                    <a:pt x="147" y="57"/>
                  </a:cubicBezTo>
                  <a:cubicBezTo>
                    <a:pt x="153" y="46"/>
                    <a:pt x="161" y="35"/>
                    <a:pt x="163" y="22"/>
                  </a:cubicBezTo>
                  <a:cubicBezTo>
                    <a:pt x="164" y="16"/>
                    <a:pt x="164" y="10"/>
                    <a:pt x="161" y="5"/>
                  </a:cubicBezTo>
                  <a:cubicBezTo>
                    <a:pt x="157" y="1"/>
                    <a:pt x="152" y="0"/>
                    <a:pt x="146" y="2"/>
                  </a:cubicBezTo>
                  <a:cubicBezTo>
                    <a:pt x="141" y="4"/>
                    <a:pt x="136" y="8"/>
                    <a:pt x="131" y="12"/>
                  </a:cubicBezTo>
                  <a:cubicBezTo>
                    <a:pt x="126" y="16"/>
                    <a:pt x="122" y="21"/>
                    <a:pt x="118" y="26"/>
                  </a:cubicBezTo>
                  <a:cubicBezTo>
                    <a:pt x="109" y="37"/>
                    <a:pt x="100" y="47"/>
                    <a:pt x="91" y="57"/>
                  </a:cubicBezTo>
                  <a:cubicBezTo>
                    <a:pt x="82" y="66"/>
                    <a:pt x="72" y="75"/>
                    <a:pt x="62" y="82"/>
                  </a:cubicBezTo>
                  <a:cubicBezTo>
                    <a:pt x="52" y="90"/>
                    <a:pt x="43" y="98"/>
                    <a:pt x="34" y="106"/>
                  </a:cubicBezTo>
                  <a:cubicBezTo>
                    <a:pt x="25" y="115"/>
                    <a:pt x="17" y="126"/>
                    <a:pt x="12" y="137"/>
                  </a:cubicBezTo>
                  <a:cubicBezTo>
                    <a:pt x="6" y="149"/>
                    <a:pt x="0" y="162"/>
                    <a:pt x="1" y="175"/>
                  </a:cubicBezTo>
                  <a:cubicBezTo>
                    <a:pt x="1" y="178"/>
                    <a:pt x="2" y="182"/>
                    <a:pt x="3" y="185"/>
                  </a:cubicBezTo>
                  <a:cubicBezTo>
                    <a:pt x="4" y="186"/>
                    <a:pt x="6" y="186"/>
                    <a:pt x="6" y="184"/>
                  </a:cubicBezTo>
                  <a:cubicBezTo>
                    <a:pt x="2" y="171"/>
                    <a:pt x="6" y="158"/>
                    <a:pt x="11" y="146"/>
                  </a:cubicBezTo>
                  <a:cubicBezTo>
                    <a:pt x="16" y="135"/>
                    <a:pt x="22" y="123"/>
                    <a:pt x="31" y="114"/>
                  </a:cubicBezTo>
                  <a:cubicBezTo>
                    <a:pt x="47" y="96"/>
                    <a:pt x="67" y="84"/>
                    <a:pt x="85" y="68"/>
                  </a:cubicBezTo>
                  <a:cubicBezTo>
                    <a:pt x="94" y="58"/>
                    <a:pt x="103" y="48"/>
                    <a:pt x="112" y="38"/>
                  </a:cubicBezTo>
                  <a:cubicBezTo>
                    <a:pt x="120" y="28"/>
                    <a:pt x="128" y="18"/>
                    <a:pt x="138" y="10"/>
                  </a:cubicBezTo>
                  <a:cubicBezTo>
                    <a:pt x="142" y="7"/>
                    <a:pt x="147" y="3"/>
                    <a:pt x="153" y="4"/>
                  </a:cubicBezTo>
                  <a:cubicBezTo>
                    <a:pt x="159" y="5"/>
                    <a:pt x="161" y="11"/>
                    <a:pt x="161" y="16"/>
                  </a:cubicBezTo>
                  <a:cubicBezTo>
                    <a:pt x="160" y="29"/>
                    <a:pt x="153" y="41"/>
                    <a:pt x="147" y="52"/>
                  </a:cubicBezTo>
                  <a:cubicBezTo>
                    <a:pt x="135" y="72"/>
                    <a:pt x="120" y="92"/>
                    <a:pt x="114" y="115"/>
                  </a:cubicBezTo>
                  <a:cubicBezTo>
                    <a:pt x="113" y="118"/>
                    <a:pt x="113" y="121"/>
                    <a:pt x="112" y="123"/>
                  </a:cubicBezTo>
                  <a:cubicBezTo>
                    <a:pt x="112" y="124"/>
                    <a:pt x="114" y="125"/>
                    <a:pt x="114" y="124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9" name="Freeform 79"/>
            <p:cNvSpPr/>
            <p:nvPr/>
          </p:nvSpPr>
          <p:spPr>
            <a:xfrm>
              <a:off x="7342188" y="4017963"/>
              <a:ext cx="30163" cy="76200"/>
            </a:xfrm>
            <a:custGeom>
              <a:avLst/>
              <a:gdLst/>
              <a:ahLst/>
              <a:cxnLst/>
              <a:rect l="l" t="t" r="r" b="b"/>
              <a:pathLst>
                <a:path w="6" h="15">
                  <a:moveTo>
                    <a:pt x="1" y="14"/>
                  </a:moveTo>
                  <a:cubicBezTo>
                    <a:pt x="2" y="13"/>
                    <a:pt x="2" y="12"/>
                    <a:pt x="2" y="11"/>
                  </a:cubicBezTo>
                  <a:cubicBezTo>
                    <a:pt x="3" y="10"/>
                    <a:pt x="3" y="9"/>
                    <a:pt x="3" y="8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3"/>
                    <a:pt x="6" y="2"/>
                    <a:pt x="6" y="2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1" y="5"/>
                    <a:pt x="1" y="6"/>
                    <a:pt x="1" y="7"/>
                  </a:cubicBezTo>
                  <a:cubicBezTo>
                    <a:pt x="0" y="8"/>
                    <a:pt x="0" y="9"/>
                    <a:pt x="0" y="10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5"/>
                    <a:pt x="1" y="15"/>
                    <a:pt x="1" y="14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0" name="Freeform 80"/>
            <p:cNvSpPr/>
            <p:nvPr/>
          </p:nvSpPr>
          <p:spPr>
            <a:xfrm>
              <a:off x="7029450" y="4203700"/>
              <a:ext cx="581025" cy="893763"/>
            </a:xfrm>
            <a:custGeom>
              <a:avLst/>
              <a:gdLst/>
              <a:ahLst/>
              <a:cxnLst/>
              <a:rect l="l" t="t" r="r" b="b"/>
              <a:pathLst>
                <a:path w="115" h="177">
                  <a:moveTo>
                    <a:pt x="2" y="176"/>
                  </a:moveTo>
                  <a:cubicBezTo>
                    <a:pt x="7" y="170"/>
                    <a:pt x="11" y="164"/>
                    <a:pt x="16" y="158"/>
                  </a:cubicBezTo>
                  <a:cubicBezTo>
                    <a:pt x="20" y="153"/>
                    <a:pt x="25" y="147"/>
                    <a:pt x="30" y="142"/>
                  </a:cubicBezTo>
                  <a:cubicBezTo>
                    <a:pt x="39" y="131"/>
                    <a:pt x="49" y="121"/>
                    <a:pt x="59" y="111"/>
                  </a:cubicBezTo>
                  <a:cubicBezTo>
                    <a:pt x="64" y="106"/>
                    <a:pt x="70" y="101"/>
                    <a:pt x="74" y="96"/>
                  </a:cubicBezTo>
                  <a:cubicBezTo>
                    <a:pt x="78" y="90"/>
                    <a:pt x="83" y="85"/>
                    <a:pt x="86" y="78"/>
                  </a:cubicBezTo>
                  <a:cubicBezTo>
                    <a:pt x="88" y="73"/>
                    <a:pt x="90" y="67"/>
                    <a:pt x="92" y="61"/>
                  </a:cubicBezTo>
                  <a:cubicBezTo>
                    <a:pt x="95" y="55"/>
                    <a:pt x="97" y="50"/>
                    <a:pt x="99" y="44"/>
                  </a:cubicBezTo>
                  <a:cubicBezTo>
                    <a:pt x="105" y="31"/>
                    <a:pt x="110" y="17"/>
                    <a:pt x="114" y="2"/>
                  </a:cubicBezTo>
                  <a:cubicBezTo>
                    <a:pt x="115" y="1"/>
                    <a:pt x="112" y="0"/>
                    <a:pt x="112" y="2"/>
                  </a:cubicBezTo>
                  <a:cubicBezTo>
                    <a:pt x="108" y="15"/>
                    <a:pt x="104" y="27"/>
                    <a:pt x="98" y="39"/>
                  </a:cubicBezTo>
                  <a:cubicBezTo>
                    <a:pt x="94" y="51"/>
                    <a:pt x="89" y="62"/>
                    <a:pt x="85" y="73"/>
                  </a:cubicBezTo>
                  <a:cubicBezTo>
                    <a:pt x="82" y="79"/>
                    <a:pt x="79" y="85"/>
                    <a:pt x="75" y="91"/>
                  </a:cubicBezTo>
                  <a:cubicBezTo>
                    <a:pt x="73" y="93"/>
                    <a:pt x="70" y="96"/>
                    <a:pt x="68" y="99"/>
                  </a:cubicBezTo>
                  <a:cubicBezTo>
                    <a:pt x="65" y="101"/>
                    <a:pt x="63" y="104"/>
                    <a:pt x="60" y="106"/>
                  </a:cubicBezTo>
                  <a:cubicBezTo>
                    <a:pt x="50" y="116"/>
                    <a:pt x="40" y="126"/>
                    <a:pt x="30" y="137"/>
                  </a:cubicBezTo>
                  <a:cubicBezTo>
                    <a:pt x="25" y="143"/>
                    <a:pt x="20" y="149"/>
                    <a:pt x="15" y="155"/>
                  </a:cubicBezTo>
                  <a:cubicBezTo>
                    <a:pt x="10" y="162"/>
                    <a:pt x="5" y="168"/>
                    <a:pt x="1" y="175"/>
                  </a:cubicBezTo>
                  <a:cubicBezTo>
                    <a:pt x="0" y="176"/>
                    <a:pt x="2" y="177"/>
                    <a:pt x="2" y="176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1" name="Freeform 81"/>
            <p:cNvSpPr/>
            <p:nvPr/>
          </p:nvSpPr>
          <p:spPr>
            <a:xfrm>
              <a:off x="7150100" y="3786188"/>
              <a:ext cx="131763" cy="342900"/>
            </a:xfrm>
            <a:custGeom>
              <a:avLst/>
              <a:gdLst/>
              <a:ahLst/>
              <a:cxnLst/>
              <a:rect l="l" t="t" r="r" b="b"/>
              <a:pathLst>
                <a:path w="26" h="68">
                  <a:moveTo>
                    <a:pt x="24" y="10"/>
                  </a:moveTo>
                  <a:cubicBezTo>
                    <a:pt x="23" y="10"/>
                    <a:pt x="23" y="9"/>
                    <a:pt x="22" y="9"/>
                  </a:cubicBezTo>
                  <a:cubicBezTo>
                    <a:pt x="22" y="9"/>
                    <a:pt x="21" y="8"/>
                    <a:pt x="21" y="8"/>
                  </a:cubicBezTo>
                  <a:cubicBezTo>
                    <a:pt x="19" y="7"/>
                    <a:pt x="18" y="7"/>
                    <a:pt x="17" y="6"/>
                  </a:cubicBezTo>
                  <a:cubicBezTo>
                    <a:pt x="15" y="5"/>
                    <a:pt x="14" y="3"/>
                    <a:pt x="12" y="2"/>
                  </a:cubicBezTo>
                  <a:cubicBezTo>
                    <a:pt x="7" y="0"/>
                    <a:pt x="4" y="3"/>
                    <a:pt x="3" y="7"/>
                  </a:cubicBezTo>
                  <a:cubicBezTo>
                    <a:pt x="2" y="9"/>
                    <a:pt x="1" y="12"/>
                    <a:pt x="1" y="14"/>
                  </a:cubicBezTo>
                  <a:cubicBezTo>
                    <a:pt x="1" y="17"/>
                    <a:pt x="0" y="19"/>
                    <a:pt x="1" y="22"/>
                  </a:cubicBezTo>
                  <a:cubicBezTo>
                    <a:pt x="2" y="27"/>
                    <a:pt x="5" y="31"/>
                    <a:pt x="8" y="34"/>
                  </a:cubicBezTo>
                  <a:cubicBezTo>
                    <a:pt x="13" y="38"/>
                    <a:pt x="18" y="42"/>
                    <a:pt x="23" y="46"/>
                  </a:cubicBezTo>
                  <a:cubicBezTo>
                    <a:pt x="23" y="45"/>
                    <a:pt x="23" y="45"/>
                    <a:pt x="23" y="44"/>
                  </a:cubicBezTo>
                  <a:cubicBezTo>
                    <a:pt x="21" y="51"/>
                    <a:pt x="21" y="59"/>
                    <a:pt x="23" y="66"/>
                  </a:cubicBezTo>
                  <a:cubicBezTo>
                    <a:pt x="23" y="68"/>
                    <a:pt x="26" y="67"/>
                    <a:pt x="25" y="65"/>
                  </a:cubicBezTo>
                  <a:cubicBezTo>
                    <a:pt x="24" y="58"/>
                    <a:pt x="24" y="52"/>
                    <a:pt x="26" y="45"/>
                  </a:cubicBezTo>
                  <a:cubicBezTo>
                    <a:pt x="26" y="44"/>
                    <a:pt x="26" y="44"/>
                    <a:pt x="25" y="43"/>
                  </a:cubicBezTo>
                  <a:cubicBezTo>
                    <a:pt x="20" y="40"/>
                    <a:pt x="15" y="36"/>
                    <a:pt x="11" y="32"/>
                  </a:cubicBezTo>
                  <a:cubicBezTo>
                    <a:pt x="9" y="30"/>
                    <a:pt x="7" y="28"/>
                    <a:pt x="5" y="26"/>
                  </a:cubicBezTo>
                  <a:cubicBezTo>
                    <a:pt x="4" y="23"/>
                    <a:pt x="4" y="20"/>
                    <a:pt x="4" y="17"/>
                  </a:cubicBezTo>
                  <a:cubicBezTo>
                    <a:pt x="4" y="14"/>
                    <a:pt x="5" y="12"/>
                    <a:pt x="6" y="9"/>
                  </a:cubicBezTo>
                  <a:cubicBezTo>
                    <a:pt x="6" y="7"/>
                    <a:pt x="7" y="4"/>
                    <a:pt x="9" y="4"/>
                  </a:cubicBezTo>
                  <a:cubicBezTo>
                    <a:pt x="10" y="4"/>
                    <a:pt x="11" y="6"/>
                    <a:pt x="12" y="6"/>
                  </a:cubicBezTo>
                  <a:cubicBezTo>
                    <a:pt x="13" y="7"/>
                    <a:pt x="15" y="8"/>
                    <a:pt x="16" y="9"/>
                  </a:cubicBezTo>
                  <a:cubicBezTo>
                    <a:pt x="17" y="10"/>
                    <a:pt x="18" y="10"/>
                    <a:pt x="19" y="11"/>
                  </a:cubicBezTo>
                  <a:cubicBezTo>
                    <a:pt x="20" y="11"/>
                    <a:pt x="21" y="12"/>
                    <a:pt x="21" y="12"/>
                  </a:cubicBezTo>
                  <a:cubicBezTo>
                    <a:pt x="22" y="12"/>
                    <a:pt x="23" y="12"/>
                    <a:pt x="23" y="12"/>
                  </a:cubicBezTo>
                  <a:cubicBezTo>
                    <a:pt x="25" y="12"/>
                    <a:pt x="25" y="11"/>
                    <a:pt x="24" y="10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82" name="Freeform 82"/>
            <p:cNvSpPr/>
            <p:nvPr/>
          </p:nvSpPr>
          <p:spPr>
            <a:xfrm>
              <a:off x="7069138" y="4022725"/>
              <a:ext cx="92075" cy="236538"/>
            </a:xfrm>
            <a:custGeom>
              <a:avLst/>
              <a:gdLst/>
              <a:ahLst/>
              <a:cxnLst/>
              <a:rect l="l" t="t" r="r" b="b"/>
              <a:pathLst>
                <a:path w="18" h="47">
                  <a:moveTo>
                    <a:pt x="10" y="0"/>
                  </a:moveTo>
                  <a:cubicBezTo>
                    <a:pt x="8" y="1"/>
                    <a:pt x="6" y="1"/>
                    <a:pt x="4" y="2"/>
                  </a:cubicBezTo>
                  <a:cubicBezTo>
                    <a:pt x="3" y="3"/>
                    <a:pt x="2" y="4"/>
                    <a:pt x="1" y="6"/>
                  </a:cubicBezTo>
                  <a:cubicBezTo>
                    <a:pt x="0" y="10"/>
                    <a:pt x="1" y="14"/>
                    <a:pt x="3" y="18"/>
                  </a:cubicBezTo>
                  <a:cubicBezTo>
                    <a:pt x="6" y="27"/>
                    <a:pt x="10" y="36"/>
                    <a:pt x="14" y="45"/>
                  </a:cubicBezTo>
                  <a:cubicBezTo>
                    <a:pt x="15" y="47"/>
                    <a:pt x="18" y="45"/>
                    <a:pt x="17" y="44"/>
                  </a:cubicBezTo>
                  <a:cubicBezTo>
                    <a:pt x="13" y="36"/>
                    <a:pt x="9" y="28"/>
                    <a:pt x="6" y="21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7"/>
                    <a:pt x="4" y="6"/>
                    <a:pt x="5" y="4"/>
                  </a:cubicBezTo>
                  <a:cubicBezTo>
                    <a:pt x="7" y="3"/>
                    <a:pt x="8" y="3"/>
                    <a:pt x="10" y="2"/>
                  </a:cubicBezTo>
                  <a:cubicBezTo>
                    <a:pt x="11" y="2"/>
                    <a:pt x="11" y="0"/>
                    <a:pt x="10" y="0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3" name="Freeform 83"/>
            <p:cNvSpPr/>
            <p:nvPr/>
          </p:nvSpPr>
          <p:spPr>
            <a:xfrm>
              <a:off x="6904038" y="5097463"/>
              <a:ext cx="134938" cy="949325"/>
            </a:xfrm>
            <a:custGeom>
              <a:avLst/>
              <a:gdLst/>
              <a:ahLst/>
              <a:cxnLst/>
              <a:rect l="l" t="t" r="r" b="b"/>
              <a:pathLst>
                <a:path w="27" h="188">
                  <a:moveTo>
                    <a:pt x="25" y="2"/>
                  </a:moveTo>
                  <a:cubicBezTo>
                    <a:pt x="24" y="5"/>
                    <a:pt x="22" y="7"/>
                    <a:pt x="22" y="10"/>
                  </a:cubicBezTo>
                  <a:cubicBezTo>
                    <a:pt x="21" y="13"/>
                    <a:pt x="20" y="16"/>
                    <a:pt x="19" y="19"/>
                  </a:cubicBezTo>
                  <a:cubicBezTo>
                    <a:pt x="17" y="25"/>
                    <a:pt x="16" y="31"/>
                    <a:pt x="15" y="38"/>
                  </a:cubicBezTo>
                  <a:cubicBezTo>
                    <a:pt x="13" y="49"/>
                    <a:pt x="12" y="61"/>
                    <a:pt x="10" y="73"/>
                  </a:cubicBezTo>
                  <a:cubicBezTo>
                    <a:pt x="6" y="97"/>
                    <a:pt x="3" y="121"/>
                    <a:pt x="1" y="145"/>
                  </a:cubicBezTo>
                  <a:cubicBezTo>
                    <a:pt x="0" y="158"/>
                    <a:pt x="0" y="172"/>
                    <a:pt x="2" y="186"/>
                  </a:cubicBezTo>
                  <a:cubicBezTo>
                    <a:pt x="2" y="188"/>
                    <a:pt x="4" y="188"/>
                    <a:pt x="4" y="186"/>
                  </a:cubicBezTo>
                  <a:cubicBezTo>
                    <a:pt x="3" y="162"/>
                    <a:pt x="5" y="137"/>
                    <a:pt x="7" y="113"/>
                  </a:cubicBezTo>
                  <a:cubicBezTo>
                    <a:pt x="9" y="101"/>
                    <a:pt x="11" y="89"/>
                    <a:pt x="12" y="77"/>
                  </a:cubicBezTo>
                  <a:cubicBezTo>
                    <a:pt x="14" y="66"/>
                    <a:pt x="16" y="54"/>
                    <a:pt x="17" y="43"/>
                  </a:cubicBezTo>
                  <a:cubicBezTo>
                    <a:pt x="19" y="36"/>
                    <a:pt x="20" y="29"/>
                    <a:pt x="22" y="23"/>
                  </a:cubicBezTo>
                  <a:cubicBezTo>
                    <a:pt x="22" y="19"/>
                    <a:pt x="23" y="16"/>
                    <a:pt x="24" y="12"/>
                  </a:cubicBezTo>
                  <a:cubicBezTo>
                    <a:pt x="25" y="9"/>
                    <a:pt x="26" y="6"/>
                    <a:pt x="27" y="2"/>
                  </a:cubicBezTo>
                  <a:cubicBezTo>
                    <a:pt x="27" y="1"/>
                    <a:pt x="25" y="0"/>
                    <a:pt x="25" y="2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4" name="Freeform 84"/>
            <p:cNvSpPr/>
            <p:nvPr/>
          </p:nvSpPr>
          <p:spPr>
            <a:xfrm>
              <a:off x="6242050" y="5016500"/>
              <a:ext cx="347663" cy="847725"/>
            </a:xfrm>
            <a:custGeom>
              <a:avLst/>
              <a:gdLst/>
              <a:ahLst/>
              <a:cxnLst/>
              <a:rect l="l" t="t" r="r" b="b"/>
              <a:pathLst>
                <a:path w="69" h="168">
                  <a:moveTo>
                    <a:pt x="67" y="1"/>
                  </a:moveTo>
                  <a:cubicBezTo>
                    <a:pt x="66" y="4"/>
                    <a:pt x="65" y="7"/>
                    <a:pt x="64" y="9"/>
                  </a:cubicBezTo>
                  <a:cubicBezTo>
                    <a:pt x="63" y="12"/>
                    <a:pt x="62" y="15"/>
                    <a:pt x="61" y="17"/>
                  </a:cubicBezTo>
                  <a:cubicBezTo>
                    <a:pt x="60" y="23"/>
                    <a:pt x="58" y="28"/>
                    <a:pt x="56" y="34"/>
                  </a:cubicBezTo>
                  <a:cubicBezTo>
                    <a:pt x="52" y="45"/>
                    <a:pt x="48" y="55"/>
                    <a:pt x="44" y="66"/>
                  </a:cubicBezTo>
                  <a:cubicBezTo>
                    <a:pt x="36" y="88"/>
                    <a:pt x="27" y="109"/>
                    <a:pt x="17" y="130"/>
                  </a:cubicBezTo>
                  <a:cubicBezTo>
                    <a:pt x="12" y="142"/>
                    <a:pt x="6" y="153"/>
                    <a:pt x="0" y="165"/>
                  </a:cubicBezTo>
                  <a:cubicBezTo>
                    <a:pt x="0" y="167"/>
                    <a:pt x="2" y="168"/>
                    <a:pt x="3" y="166"/>
                  </a:cubicBezTo>
                  <a:cubicBezTo>
                    <a:pt x="13" y="146"/>
                    <a:pt x="23" y="125"/>
                    <a:pt x="32" y="103"/>
                  </a:cubicBezTo>
                  <a:cubicBezTo>
                    <a:pt x="41" y="82"/>
                    <a:pt x="49" y="61"/>
                    <a:pt x="57" y="39"/>
                  </a:cubicBezTo>
                  <a:cubicBezTo>
                    <a:pt x="59" y="33"/>
                    <a:pt x="61" y="27"/>
                    <a:pt x="63" y="21"/>
                  </a:cubicBezTo>
                  <a:cubicBezTo>
                    <a:pt x="64" y="18"/>
                    <a:pt x="65" y="14"/>
                    <a:pt x="66" y="11"/>
                  </a:cubicBezTo>
                  <a:cubicBezTo>
                    <a:pt x="67" y="8"/>
                    <a:pt x="68" y="5"/>
                    <a:pt x="69" y="2"/>
                  </a:cubicBezTo>
                  <a:cubicBezTo>
                    <a:pt x="69" y="0"/>
                    <a:pt x="68" y="0"/>
                    <a:pt x="67" y="1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5" name="Freeform 85"/>
            <p:cNvSpPr/>
            <p:nvPr/>
          </p:nvSpPr>
          <p:spPr>
            <a:xfrm>
              <a:off x="6615113" y="5021263"/>
              <a:ext cx="187325" cy="61913"/>
            </a:xfrm>
            <a:custGeom>
              <a:avLst/>
              <a:gdLst/>
              <a:ahLst/>
              <a:cxnLst/>
              <a:rect l="l" t="t" r="r" b="b"/>
              <a:pathLst>
                <a:path w="37" h="12">
                  <a:moveTo>
                    <a:pt x="1" y="2"/>
                  </a:moveTo>
                  <a:cubicBezTo>
                    <a:pt x="3" y="4"/>
                    <a:pt x="6" y="5"/>
                    <a:pt x="8" y="6"/>
                  </a:cubicBezTo>
                  <a:cubicBezTo>
                    <a:pt x="11" y="6"/>
                    <a:pt x="14" y="7"/>
                    <a:pt x="16" y="8"/>
                  </a:cubicBezTo>
                  <a:cubicBezTo>
                    <a:pt x="22" y="10"/>
                    <a:pt x="28" y="11"/>
                    <a:pt x="33" y="12"/>
                  </a:cubicBezTo>
                  <a:cubicBezTo>
                    <a:pt x="36" y="12"/>
                    <a:pt x="37" y="9"/>
                    <a:pt x="34" y="8"/>
                  </a:cubicBezTo>
                  <a:cubicBezTo>
                    <a:pt x="29" y="7"/>
                    <a:pt x="23" y="6"/>
                    <a:pt x="17" y="5"/>
                  </a:cubicBezTo>
                  <a:cubicBezTo>
                    <a:pt x="15" y="4"/>
                    <a:pt x="12" y="3"/>
                    <a:pt x="9" y="3"/>
                  </a:cubicBezTo>
                  <a:cubicBezTo>
                    <a:pt x="7" y="2"/>
                    <a:pt x="4" y="1"/>
                    <a:pt x="1" y="0"/>
                  </a:cubicBezTo>
                  <a:cubicBezTo>
                    <a:pt x="0" y="0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6" name="Freeform 86"/>
            <p:cNvSpPr/>
            <p:nvPr/>
          </p:nvSpPr>
          <p:spPr>
            <a:xfrm>
              <a:off x="7075488" y="3897313"/>
              <a:ext cx="150813" cy="261938"/>
            </a:xfrm>
            <a:custGeom>
              <a:avLst/>
              <a:gdLst/>
              <a:ahLst/>
              <a:cxnLst/>
              <a:rect l="l" t="t" r="r" b="b"/>
              <a:pathLst>
                <a:path w="30" h="52">
                  <a:moveTo>
                    <a:pt x="19" y="3"/>
                  </a:moveTo>
                  <a:cubicBezTo>
                    <a:pt x="16" y="2"/>
                    <a:pt x="14" y="2"/>
                    <a:pt x="11" y="1"/>
                  </a:cubicBezTo>
                  <a:cubicBezTo>
                    <a:pt x="9" y="1"/>
                    <a:pt x="6" y="0"/>
                    <a:pt x="4" y="1"/>
                  </a:cubicBezTo>
                  <a:cubicBezTo>
                    <a:pt x="3" y="2"/>
                    <a:pt x="2" y="5"/>
                    <a:pt x="1" y="7"/>
                  </a:cubicBezTo>
                  <a:cubicBezTo>
                    <a:pt x="1" y="9"/>
                    <a:pt x="0" y="11"/>
                    <a:pt x="1" y="14"/>
                  </a:cubicBezTo>
                  <a:cubicBezTo>
                    <a:pt x="1" y="18"/>
                    <a:pt x="4" y="23"/>
                    <a:pt x="7" y="27"/>
                  </a:cubicBezTo>
                  <a:cubicBezTo>
                    <a:pt x="9" y="31"/>
                    <a:pt x="13" y="34"/>
                    <a:pt x="17" y="37"/>
                  </a:cubicBezTo>
                  <a:cubicBezTo>
                    <a:pt x="21" y="41"/>
                    <a:pt x="25" y="45"/>
                    <a:pt x="27" y="51"/>
                  </a:cubicBezTo>
                  <a:cubicBezTo>
                    <a:pt x="27" y="52"/>
                    <a:pt x="30" y="52"/>
                    <a:pt x="29" y="50"/>
                  </a:cubicBezTo>
                  <a:cubicBezTo>
                    <a:pt x="28" y="45"/>
                    <a:pt x="24" y="40"/>
                    <a:pt x="21" y="37"/>
                  </a:cubicBezTo>
                  <a:cubicBezTo>
                    <a:pt x="16" y="33"/>
                    <a:pt x="12" y="29"/>
                    <a:pt x="9" y="24"/>
                  </a:cubicBezTo>
                  <a:cubicBezTo>
                    <a:pt x="6" y="20"/>
                    <a:pt x="3" y="15"/>
                    <a:pt x="4" y="9"/>
                  </a:cubicBezTo>
                  <a:cubicBezTo>
                    <a:pt x="5" y="8"/>
                    <a:pt x="5" y="6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7" y="4"/>
                    <a:pt x="8" y="4"/>
                    <a:pt x="9" y="4"/>
                  </a:cubicBezTo>
                  <a:cubicBezTo>
                    <a:pt x="12" y="5"/>
                    <a:pt x="15" y="6"/>
                    <a:pt x="18" y="5"/>
                  </a:cubicBezTo>
                  <a:cubicBezTo>
                    <a:pt x="19" y="5"/>
                    <a:pt x="20" y="4"/>
                    <a:pt x="19" y="3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87" name="Freeform 87"/>
            <p:cNvSpPr/>
            <p:nvPr/>
          </p:nvSpPr>
          <p:spPr>
            <a:xfrm>
              <a:off x="7256463" y="3756025"/>
              <a:ext cx="349250" cy="458788"/>
            </a:xfrm>
            <a:custGeom>
              <a:avLst/>
              <a:gdLst/>
              <a:ahLst/>
              <a:cxnLst/>
              <a:rect l="l" t="t" r="r" b="b"/>
              <a:pathLst>
                <a:path w="69" h="91">
                  <a:moveTo>
                    <a:pt x="69" y="90"/>
                  </a:moveTo>
                  <a:cubicBezTo>
                    <a:pt x="69" y="87"/>
                    <a:pt x="68" y="85"/>
                    <a:pt x="67" y="82"/>
                  </a:cubicBezTo>
                  <a:cubicBezTo>
                    <a:pt x="66" y="79"/>
                    <a:pt x="65" y="77"/>
                    <a:pt x="64" y="75"/>
                  </a:cubicBezTo>
                  <a:cubicBezTo>
                    <a:pt x="61" y="69"/>
                    <a:pt x="58" y="65"/>
                    <a:pt x="56" y="59"/>
                  </a:cubicBezTo>
                  <a:cubicBezTo>
                    <a:pt x="53" y="54"/>
                    <a:pt x="52" y="48"/>
                    <a:pt x="49" y="43"/>
                  </a:cubicBezTo>
                  <a:cubicBezTo>
                    <a:pt x="47" y="37"/>
                    <a:pt x="44" y="32"/>
                    <a:pt x="41" y="28"/>
                  </a:cubicBezTo>
                  <a:cubicBezTo>
                    <a:pt x="37" y="24"/>
                    <a:pt x="34" y="20"/>
                    <a:pt x="30" y="15"/>
                  </a:cubicBezTo>
                  <a:cubicBezTo>
                    <a:pt x="28" y="13"/>
                    <a:pt x="26" y="11"/>
                    <a:pt x="24" y="9"/>
                  </a:cubicBezTo>
                  <a:cubicBezTo>
                    <a:pt x="23" y="7"/>
                    <a:pt x="21" y="5"/>
                    <a:pt x="19" y="3"/>
                  </a:cubicBezTo>
                  <a:cubicBezTo>
                    <a:pt x="18" y="1"/>
                    <a:pt x="16" y="0"/>
                    <a:pt x="13" y="0"/>
                  </a:cubicBezTo>
                  <a:cubicBezTo>
                    <a:pt x="11" y="0"/>
                    <a:pt x="8" y="1"/>
                    <a:pt x="7" y="3"/>
                  </a:cubicBezTo>
                  <a:cubicBezTo>
                    <a:pt x="3" y="7"/>
                    <a:pt x="0" y="12"/>
                    <a:pt x="1" y="17"/>
                  </a:cubicBezTo>
                  <a:cubicBezTo>
                    <a:pt x="2" y="21"/>
                    <a:pt x="4" y="24"/>
                    <a:pt x="5" y="27"/>
                  </a:cubicBezTo>
                  <a:cubicBezTo>
                    <a:pt x="6" y="30"/>
                    <a:pt x="8" y="33"/>
                    <a:pt x="10" y="36"/>
                  </a:cubicBezTo>
                  <a:cubicBezTo>
                    <a:pt x="13" y="42"/>
                    <a:pt x="17" y="48"/>
                    <a:pt x="20" y="54"/>
                  </a:cubicBezTo>
                  <a:cubicBezTo>
                    <a:pt x="22" y="56"/>
                    <a:pt x="24" y="54"/>
                    <a:pt x="23" y="53"/>
                  </a:cubicBezTo>
                  <a:cubicBezTo>
                    <a:pt x="17" y="43"/>
                    <a:pt x="11" y="33"/>
                    <a:pt x="7" y="23"/>
                  </a:cubicBezTo>
                  <a:cubicBezTo>
                    <a:pt x="6" y="20"/>
                    <a:pt x="4" y="18"/>
                    <a:pt x="4" y="15"/>
                  </a:cubicBezTo>
                  <a:cubicBezTo>
                    <a:pt x="4" y="12"/>
                    <a:pt x="5" y="10"/>
                    <a:pt x="7" y="8"/>
                  </a:cubicBezTo>
                  <a:cubicBezTo>
                    <a:pt x="8" y="6"/>
                    <a:pt x="10" y="4"/>
                    <a:pt x="12" y="3"/>
                  </a:cubicBezTo>
                  <a:cubicBezTo>
                    <a:pt x="15" y="3"/>
                    <a:pt x="17" y="5"/>
                    <a:pt x="18" y="7"/>
                  </a:cubicBezTo>
                  <a:cubicBezTo>
                    <a:pt x="21" y="10"/>
                    <a:pt x="24" y="14"/>
                    <a:pt x="28" y="18"/>
                  </a:cubicBezTo>
                  <a:cubicBezTo>
                    <a:pt x="31" y="22"/>
                    <a:pt x="35" y="25"/>
                    <a:pt x="38" y="30"/>
                  </a:cubicBezTo>
                  <a:cubicBezTo>
                    <a:pt x="41" y="34"/>
                    <a:pt x="44" y="38"/>
                    <a:pt x="46" y="43"/>
                  </a:cubicBezTo>
                  <a:cubicBezTo>
                    <a:pt x="48" y="48"/>
                    <a:pt x="50" y="53"/>
                    <a:pt x="52" y="58"/>
                  </a:cubicBezTo>
                  <a:cubicBezTo>
                    <a:pt x="57" y="69"/>
                    <a:pt x="64" y="79"/>
                    <a:pt x="67" y="90"/>
                  </a:cubicBezTo>
                  <a:cubicBezTo>
                    <a:pt x="67" y="91"/>
                    <a:pt x="69" y="91"/>
                    <a:pt x="69" y="90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8" name="Freeform 88"/>
            <p:cNvSpPr/>
            <p:nvPr/>
          </p:nvSpPr>
          <p:spPr>
            <a:xfrm>
              <a:off x="7402513" y="2544763"/>
              <a:ext cx="247650" cy="695325"/>
            </a:xfrm>
            <a:custGeom>
              <a:avLst/>
              <a:gdLst/>
              <a:ahLst/>
              <a:cxnLst/>
              <a:rect l="l" t="t" r="r" b="b"/>
              <a:pathLst>
                <a:path w="49" h="138">
                  <a:moveTo>
                    <a:pt x="44" y="0"/>
                  </a:moveTo>
                  <a:cubicBezTo>
                    <a:pt x="44" y="21"/>
                    <a:pt x="49" y="43"/>
                    <a:pt x="47" y="64"/>
                  </a:cubicBezTo>
                  <a:cubicBezTo>
                    <a:pt x="45" y="93"/>
                    <a:pt x="30" y="120"/>
                    <a:pt x="7" y="138"/>
                  </a:cubicBezTo>
                  <a:cubicBezTo>
                    <a:pt x="7" y="138"/>
                    <a:pt x="7" y="138"/>
                    <a:pt x="7" y="138"/>
                  </a:cubicBezTo>
                  <a:cubicBezTo>
                    <a:pt x="13" y="107"/>
                    <a:pt x="0" y="75"/>
                    <a:pt x="9" y="44"/>
                  </a:cubicBezTo>
                  <a:cubicBezTo>
                    <a:pt x="14" y="26"/>
                    <a:pt x="27" y="9"/>
                    <a:pt x="44" y="0"/>
                  </a:cubicBez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9" name="Freeform 89"/>
            <p:cNvSpPr/>
            <p:nvPr/>
          </p:nvSpPr>
          <p:spPr>
            <a:xfrm>
              <a:off x="7216775" y="3467100"/>
              <a:ext cx="504825" cy="201613"/>
            </a:xfrm>
            <a:custGeom>
              <a:avLst/>
              <a:gdLst/>
              <a:ahLst/>
              <a:cxnLst/>
              <a:rect l="l" t="t" r="r" b="b"/>
              <a:pathLst>
                <a:path w="100" h="40">
                  <a:moveTo>
                    <a:pt x="100" y="8"/>
                  </a:moveTo>
                  <a:cubicBezTo>
                    <a:pt x="91" y="25"/>
                    <a:pt x="73" y="36"/>
                    <a:pt x="54" y="38"/>
                  </a:cubicBezTo>
                  <a:cubicBezTo>
                    <a:pt x="36" y="40"/>
                    <a:pt x="18" y="34"/>
                    <a:pt x="0" y="27"/>
                  </a:cubicBezTo>
                  <a:cubicBezTo>
                    <a:pt x="29" y="8"/>
                    <a:pt x="66" y="0"/>
                    <a:pt x="100" y="8"/>
                  </a:cubicBez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90" name="Freeform 90"/>
            <p:cNvSpPr/>
            <p:nvPr/>
          </p:nvSpPr>
          <p:spPr>
            <a:xfrm>
              <a:off x="7367588" y="3043238"/>
              <a:ext cx="495300" cy="384175"/>
            </a:xfrm>
            <a:custGeom>
              <a:avLst/>
              <a:gdLst/>
              <a:ahLst/>
              <a:cxnLst/>
              <a:rect l="l" t="t" r="r" b="b"/>
              <a:pathLst>
                <a:path w="98" h="76">
                  <a:moveTo>
                    <a:pt x="2" y="66"/>
                  </a:moveTo>
                  <a:cubicBezTo>
                    <a:pt x="25" y="33"/>
                    <a:pt x="59" y="10"/>
                    <a:pt x="98" y="0"/>
                  </a:cubicBezTo>
                  <a:cubicBezTo>
                    <a:pt x="96" y="4"/>
                    <a:pt x="94" y="9"/>
                    <a:pt x="92" y="13"/>
                  </a:cubicBezTo>
                  <a:cubicBezTo>
                    <a:pt x="86" y="27"/>
                    <a:pt x="79" y="42"/>
                    <a:pt x="68" y="53"/>
                  </a:cubicBezTo>
                  <a:cubicBezTo>
                    <a:pt x="51" y="70"/>
                    <a:pt x="24" y="76"/>
                    <a:pt x="2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0" y="65"/>
                    <a:pt x="0" y="64"/>
                  </a:cubicBezTo>
                  <a:cubicBezTo>
                    <a:pt x="1" y="65"/>
                    <a:pt x="1" y="65"/>
                    <a:pt x="1" y="65"/>
                  </a:cubicBezTo>
                  <a:lnTo>
                    <a:pt x="2" y="66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1" name="Freeform 91"/>
            <p:cNvSpPr/>
            <p:nvPr/>
          </p:nvSpPr>
          <p:spPr>
            <a:xfrm>
              <a:off x="7175500" y="2720975"/>
              <a:ext cx="222250" cy="646113"/>
            </a:xfrm>
            <a:custGeom>
              <a:avLst/>
              <a:gdLst/>
              <a:ahLst/>
              <a:cxnLst/>
              <a:rect l="l" t="t" r="r" b="b"/>
              <a:pathLst>
                <a:path w="44" h="128">
                  <a:moveTo>
                    <a:pt x="21" y="0"/>
                  </a:moveTo>
                  <a:cubicBezTo>
                    <a:pt x="38" y="40"/>
                    <a:pt x="44" y="85"/>
                    <a:pt x="38" y="128"/>
                  </a:cubicBezTo>
                  <a:cubicBezTo>
                    <a:pt x="24" y="109"/>
                    <a:pt x="9" y="89"/>
                    <a:pt x="4" y="65"/>
                  </a:cubicBezTo>
                  <a:cubicBezTo>
                    <a:pt x="0" y="42"/>
                    <a:pt x="6" y="18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2" name="Freeform 92"/>
            <p:cNvSpPr/>
            <p:nvPr/>
          </p:nvSpPr>
          <p:spPr>
            <a:xfrm>
              <a:off x="7085013" y="3033713"/>
              <a:ext cx="176213" cy="574675"/>
            </a:xfrm>
            <a:custGeom>
              <a:avLst/>
              <a:gdLst/>
              <a:ahLst/>
              <a:cxnLst/>
              <a:rect l="l" t="t" r="r" b="b"/>
              <a:pathLst>
                <a:path w="35" h="114">
                  <a:moveTo>
                    <a:pt x="26" y="114"/>
                  </a:moveTo>
                  <a:cubicBezTo>
                    <a:pt x="14" y="107"/>
                    <a:pt x="7" y="94"/>
                    <a:pt x="3" y="81"/>
                  </a:cubicBezTo>
                  <a:cubicBezTo>
                    <a:pt x="0" y="68"/>
                    <a:pt x="1" y="54"/>
                    <a:pt x="2" y="40"/>
                  </a:cubicBezTo>
                  <a:cubicBezTo>
                    <a:pt x="3" y="27"/>
                    <a:pt x="5" y="13"/>
                    <a:pt x="4" y="0"/>
                  </a:cubicBezTo>
                  <a:cubicBezTo>
                    <a:pt x="18" y="15"/>
                    <a:pt x="28" y="34"/>
                    <a:pt x="32" y="54"/>
                  </a:cubicBezTo>
                  <a:cubicBezTo>
                    <a:pt x="35" y="74"/>
                    <a:pt x="33" y="95"/>
                    <a:pt x="26" y="114"/>
                  </a:cubicBez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3" name="Freeform 93"/>
            <p:cNvSpPr/>
            <p:nvPr/>
          </p:nvSpPr>
          <p:spPr>
            <a:xfrm>
              <a:off x="7094538" y="2767013"/>
              <a:ext cx="485775" cy="942975"/>
            </a:xfrm>
            <a:custGeom>
              <a:avLst/>
              <a:gdLst/>
              <a:ahLst/>
              <a:cxnLst/>
              <a:rect l="l" t="t" r="r" b="b"/>
              <a:pathLst>
                <a:path w="96" h="187">
                  <a:moveTo>
                    <a:pt x="3" y="186"/>
                  </a:moveTo>
                  <a:cubicBezTo>
                    <a:pt x="8" y="182"/>
                    <a:pt x="13" y="177"/>
                    <a:pt x="18" y="172"/>
                  </a:cubicBezTo>
                  <a:cubicBezTo>
                    <a:pt x="22" y="167"/>
                    <a:pt x="27" y="162"/>
                    <a:pt x="31" y="157"/>
                  </a:cubicBezTo>
                  <a:cubicBezTo>
                    <a:pt x="40" y="146"/>
                    <a:pt x="48" y="135"/>
                    <a:pt x="55" y="123"/>
                  </a:cubicBezTo>
                  <a:cubicBezTo>
                    <a:pt x="70" y="99"/>
                    <a:pt x="81" y="74"/>
                    <a:pt x="88" y="47"/>
                  </a:cubicBezTo>
                  <a:cubicBezTo>
                    <a:pt x="92" y="32"/>
                    <a:pt x="95" y="17"/>
                    <a:pt x="96" y="1"/>
                  </a:cubicBezTo>
                  <a:cubicBezTo>
                    <a:pt x="96" y="0"/>
                    <a:pt x="94" y="0"/>
                    <a:pt x="93" y="1"/>
                  </a:cubicBezTo>
                  <a:cubicBezTo>
                    <a:pt x="91" y="14"/>
                    <a:pt x="89" y="28"/>
                    <a:pt x="85" y="41"/>
                  </a:cubicBezTo>
                  <a:cubicBezTo>
                    <a:pt x="82" y="54"/>
                    <a:pt x="78" y="67"/>
                    <a:pt x="73" y="80"/>
                  </a:cubicBezTo>
                  <a:cubicBezTo>
                    <a:pt x="62" y="105"/>
                    <a:pt x="48" y="129"/>
                    <a:pt x="32" y="150"/>
                  </a:cubicBezTo>
                  <a:cubicBezTo>
                    <a:pt x="27" y="156"/>
                    <a:pt x="22" y="162"/>
                    <a:pt x="17" y="167"/>
                  </a:cubicBezTo>
                  <a:cubicBezTo>
                    <a:pt x="12" y="173"/>
                    <a:pt x="6" y="179"/>
                    <a:pt x="1" y="184"/>
                  </a:cubicBezTo>
                  <a:cubicBezTo>
                    <a:pt x="0" y="185"/>
                    <a:pt x="1" y="187"/>
                    <a:pt x="3" y="186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4" name="Freeform 94"/>
            <p:cNvSpPr/>
            <p:nvPr/>
          </p:nvSpPr>
          <p:spPr>
            <a:xfrm>
              <a:off x="7261225" y="2811463"/>
              <a:ext cx="490538" cy="569913"/>
            </a:xfrm>
            <a:custGeom>
              <a:avLst/>
              <a:gdLst/>
              <a:ahLst/>
              <a:cxnLst/>
              <a:rect l="l" t="t" r="r" b="b"/>
              <a:pathLst>
                <a:path w="97" h="113">
                  <a:moveTo>
                    <a:pt x="0" y="1"/>
                  </a:moveTo>
                  <a:cubicBezTo>
                    <a:pt x="0" y="8"/>
                    <a:pt x="0" y="16"/>
                    <a:pt x="0" y="23"/>
                  </a:cubicBezTo>
                  <a:cubicBezTo>
                    <a:pt x="0" y="31"/>
                    <a:pt x="1" y="38"/>
                    <a:pt x="2" y="45"/>
                  </a:cubicBezTo>
                  <a:cubicBezTo>
                    <a:pt x="4" y="60"/>
                    <a:pt x="8" y="75"/>
                    <a:pt x="12" y="89"/>
                  </a:cubicBezTo>
                  <a:cubicBezTo>
                    <a:pt x="15" y="97"/>
                    <a:pt x="18" y="105"/>
                    <a:pt x="21" y="112"/>
                  </a:cubicBezTo>
                  <a:cubicBezTo>
                    <a:pt x="21" y="113"/>
                    <a:pt x="22" y="113"/>
                    <a:pt x="23" y="113"/>
                  </a:cubicBezTo>
                  <a:cubicBezTo>
                    <a:pt x="43" y="107"/>
                    <a:pt x="64" y="100"/>
                    <a:pt x="81" y="89"/>
                  </a:cubicBezTo>
                  <a:cubicBezTo>
                    <a:pt x="86" y="85"/>
                    <a:pt x="91" y="82"/>
                    <a:pt x="96" y="78"/>
                  </a:cubicBezTo>
                  <a:cubicBezTo>
                    <a:pt x="97" y="76"/>
                    <a:pt x="95" y="74"/>
                    <a:pt x="93" y="75"/>
                  </a:cubicBezTo>
                  <a:cubicBezTo>
                    <a:pt x="78" y="89"/>
                    <a:pt x="58" y="97"/>
                    <a:pt x="39" y="104"/>
                  </a:cubicBezTo>
                  <a:cubicBezTo>
                    <a:pt x="33" y="106"/>
                    <a:pt x="28" y="108"/>
                    <a:pt x="22" y="109"/>
                  </a:cubicBezTo>
                  <a:cubicBezTo>
                    <a:pt x="23" y="110"/>
                    <a:pt x="24" y="110"/>
                    <a:pt x="24" y="111"/>
                  </a:cubicBezTo>
                  <a:cubicBezTo>
                    <a:pt x="13" y="84"/>
                    <a:pt x="6" y="55"/>
                    <a:pt x="4" y="26"/>
                  </a:cubicBezTo>
                  <a:cubicBezTo>
                    <a:pt x="3" y="18"/>
                    <a:pt x="2" y="9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5" name="Freeform 95"/>
            <p:cNvSpPr/>
            <p:nvPr/>
          </p:nvSpPr>
          <p:spPr>
            <a:xfrm>
              <a:off x="7156450" y="3149600"/>
              <a:ext cx="498475" cy="488950"/>
            </a:xfrm>
            <a:custGeom>
              <a:avLst/>
              <a:gdLst/>
              <a:ahLst/>
              <a:cxnLst/>
              <a:rect l="l" t="t" r="r" b="b"/>
              <a:pathLst>
                <a:path w="99" h="97">
                  <a:moveTo>
                    <a:pt x="1" y="1"/>
                  </a:moveTo>
                  <a:cubicBezTo>
                    <a:pt x="1" y="4"/>
                    <a:pt x="0" y="7"/>
                    <a:pt x="0" y="10"/>
                  </a:cubicBezTo>
                  <a:cubicBezTo>
                    <a:pt x="0" y="13"/>
                    <a:pt x="0" y="16"/>
                    <a:pt x="0" y="19"/>
                  </a:cubicBezTo>
                  <a:cubicBezTo>
                    <a:pt x="0" y="25"/>
                    <a:pt x="0" y="31"/>
                    <a:pt x="1" y="37"/>
                  </a:cubicBezTo>
                  <a:cubicBezTo>
                    <a:pt x="2" y="49"/>
                    <a:pt x="4" y="61"/>
                    <a:pt x="6" y="73"/>
                  </a:cubicBezTo>
                  <a:cubicBezTo>
                    <a:pt x="6" y="76"/>
                    <a:pt x="7" y="79"/>
                    <a:pt x="7" y="82"/>
                  </a:cubicBezTo>
                  <a:cubicBezTo>
                    <a:pt x="8" y="85"/>
                    <a:pt x="8" y="87"/>
                    <a:pt x="9" y="90"/>
                  </a:cubicBezTo>
                  <a:cubicBezTo>
                    <a:pt x="10" y="92"/>
                    <a:pt x="13" y="93"/>
                    <a:pt x="15" y="93"/>
                  </a:cubicBezTo>
                  <a:cubicBezTo>
                    <a:pt x="18" y="94"/>
                    <a:pt x="21" y="94"/>
                    <a:pt x="23" y="95"/>
                  </a:cubicBezTo>
                  <a:cubicBezTo>
                    <a:pt x="35" y="97"/>
                    <a:pt x="46" y="96"/>
                    <a:pt x="58" y="95"/>
                  </a:cubicBezTo>
                  <a:cubicBezTo>
                    <a:pt x="64" y="94"/>
                    <a:pt x="71" y="93"/>
                    <a:pt x="77" y="91"/>
                  </a:cubicBezTo>
                  <a:cubicBezTo>
                    <a:pt x="84" y="90"/>
                    <a:pt x="90" y="88"/>
                    <a:pt x="97" y="86"/>
                  </a:cubicBezTo>
                  <a:cubicBezTo>
                    <a:pt x="99" y="86"/>
                    <a:pt x="98" y="83"/>
                    <a:pt x="96" y="83"/>
                  </a:cubicBezTo>
                  <a:cubicBezTo>
                    <a:pt x="90" y="84"/>
                    <a:pt x="85" y="86"/>
                    <a:pt x="79" y="87"/>
                  </a:cubicBezTo>
                  <a:cubicBezTo>
                    <a:pt x="74" y="88"/>
                    <a:pt x="68" y="89"/>
                    <a:pt x="63" y="90"/>
                  </a:cubicBezTo>
                  <a:cubicBezTo>
                    <a:pt x="52" y="92"/>
                    <a:pt x="41" y="93"/>
                    <a:pt x="30" y="92"/>
                  </a:cubicBezTo>
                  <a:cubicBezTo>
                    <a:pt x="27" y="92"/>
                    <a:pt x="24" y="91"/>
                    <a:pt x="21" y="91"/>
                  </a:cubicBezTo>
                  <a:cubicBezTo>
                    <a:pt x="19" y="90"/>
                    <a:pt x="16" y="90"/>
                    <a:pt x="14" y="89"/>
                  </a:cubicBezTo>
                  <a:cubicBezTo>
                    <a:pt x="12" y="88"/>
                    <a:pt x="12" y="85"/>
                    <a:pt x="11" y="83"/>
                  </a:cubicBezTo>
                  <a:cubicBezTo>
                    <a:pt x="11" y="80"/>
                    <a:pt x="10" y="77"/>
                    <a:pt x="10" y="74"/>
                  </a:cubicBezTo>
                  <a:cubicBezTo>
                    <a:pt x="8" y="63"/>
                    <a:pt x="6" y="52"/>
                    <a:pt x="5" y="40"/>
                  </a:cubicBezTo>
                  <a:cubicBezTo>
                    <a:pt x="4" y="34"/>
                    <a:pt x="4" y="27"/>
                    <a:pt x="3" y="21"/>
                  </a:cubicBezTo>
                  <a:cubicBezTo>
                    <a:pt x="3" y="18"/>
                    <a:pt x="3" y="14"/>
                    <a:pt x="3" y="11"/>
                  </a:cubicBezTo>
                  <a:cubicBezTo>
                    <a:pt x="3" y="8"/>
                    <a:pt x="3" y="5"/>
                    <a:pt x="3" y="1"/>
                  </a:cubicBezTo>
                  <a:cubicBezTo>
                    <a:pt x="3" y="0"/>
                    <a:pt x="1" y="0"/>
                    <a:pt x="1" y="1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6" name="Freeform 96"/>
            <p:cNvSpPr/>
            <p:nvPr/>
          </p:nvSpPr>
          <p:spPr>
            <a:xfrm>
              <a:off x="4641850" y="2579688"/>
              <a:ext cx="247650" cy="696913"/>
            </a:xfrm>
            <a:custGeom>
              <a:avLst/>
              <a:gdLst/>
              <a:ahLst/>
              <a:cxnLst/>
              <a:rect l="l" t="t" r="r" b="b"/>
              <a:pathLst>
                <a:path w="49" h="138">
                  <a:moveTo>
                    <a:pt x="5" y="0"/>
                  </a:moveTo>
                  <a:cubicBezTo>
                    <a:pt x="5" y="22"/>
                    <a:pt x="0" y="43"/>
                    <a:pt x="2" y="64"/>
                  </a:cubicBezTo>
                  <a:cubicBezTo>
                    <a:pt x="4" y="93"/>
                    <a:pt x="19" y="121"/>
                    <a:pt x="42" y="138"/>
                  </a:cubicBezTo>
                  <a:cubicBezTo>
                    <a:pt x="42" y="138"/>
                    <a:pt x="42" y="138"/>
                    <a:pt x="42" y="138"/>
                  </a:cubicBezTo>
                  <a:cubicBezTo>
                    <a:pt x="36" y="107"/>
                    <a:pt x="49" y="75"/>
                    <a:pt x="41" y="44"/>
                  </a:cubicBezTo>
                  <a:cubicBezTo>
                    <a:pt x="36" y="26"/>
                    <a:pt x="23" y="9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7" name="Freeform 97"/>
            <p:cNvSpPr/>
            <p:nvPr/>
          </p:nvSpPr>
          <p:spPr>
            <a:xfrm>
              <a:off x="4570413" y="3508375"/>
              <a:ext cx="504825" cy="196850"/>
            </a:xfrm>
            <a:custGeom>
              <a:avLst/>
              <a:gdLst/>
              <a:ahLst/>
              <a:cxnLst/>
              <a:rect l="l" t="t" r="r" b="b"/>
              <a:pathLst>
                <a:path w="100" h="39">
                  <a:moveTo>
                    <a:pt x="0" y="7"/>
                  </a:moveTo>
                  <a:cubicBezTo>
                    <a:pt x="9" y="24"/>
                    <a:pt x="27" y="35"/>
                    <a:pt x="47" y="37"/>
                  </a:cubicBezTo>
                  <a:cubicBezTo>
                    <a:pt x="65" y="39"/>
                    <a:pt x="83" y="33"/>
                    <a:pt x="100" y="26"/>
                  </a:cubicBezTo>
                  <a:cubicBezTo>
                    <a:pt x="71" y="7"/>
                    <a:pt x="34" y="0"/>
                    <a:pt x="0" y="7"/>
                  </a:cubicBez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98" name="Freeform 98"/>
            <p:cNvSpPr/>
            <p:nvPr/>
          </p:nvSpPr>
          <p:spPr>
            <a:xfrm>
              <a:off x="4429125" y="3079750"/>
              <a:ext cx="495300" cy="382588"/>
            </a:xfrm>
            <a:custGeom>
              <a:avLst/>
              <a:gdLst/>
              <a:ahLst/>
              <a:cxnLst/>
              <a:rect l="l" t="t" r="r" b="b"/>
              <a:pathLst>
                <a:path w="98" h="76">
                  <a:moveTo>
                    <a:pt x="97" y="66"/>
                  </a:moveTo>
                  <a:cubicBezTo>
                    <a:pt x="74" y="33"/>
                    <a:pt x="39" y="10"/>
                    <a:pt x="0" y="0"/>
                  </a:cubicBezTo>
                  <a:cubicBezTo>
                    <a:pt x="2" y="4"/>
                    <a:pt x="4" y="9"/>
                    <a:pt x="6" y="13"/>
                  </a:cubicBezTo>
                  <a:cubicBezTo>
                    <a:pt x="12" y="27"/>
                    <a:pt x="19" y="42"/>
                    <a:pt x="30" y="54"/>
                  </a:cubicBezTo>
                  <a:cubicBezTo>
                    <a:pt x="47" y="70"/>
                    <a:pt x="74" y="76"/>
                    <a:pt x="96" y="67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98" y="66"/>
                    <a:pt x="98" y="65"/>
                    <a:pt x="98" y="64"/>
                  </a:cubicBezTo>
                  <a:cubicBezTo>
                    <a:pt x="98" y="65"/>
                    <a:pt x="97" y="65"/>
                    <a:pt x="97" y="65"/>
                  </a:cubicBezTo>
                  <a:lnTo>
                    <a:pt x="97" y="66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9" name="Freeform 99"/>
            <p:cNvSpPr/>
            <p:nvPr/>
          </p:nvSpPr>
          <p:spPr>
            <a:xfrm>
              <a:off x="4894263" y="2755900"/>
              <a:ext cx="227013" cy="646113"/>
            </a:xfrm>
            <a:custGeom>
              <a:avLst/>
              <a:gdLst/>
              <a:ahLst/>
              <a:cxnLst/>
              <a:rect l="l" t="t" r="r" b="b"/>
              <a:pathLst>
                <a:path w="45" h="128">
                  <a:moveTo>
                    <a:pt x="23" y="0"/>
                  </a:moveTo>
                  <a:cubicBezTo>
                    <a:pt x="7" y="40"/>
                    <a:pt x="0" y="85"/>
                    <a:pt x="6" y="128"/>
                  </a:cubicBezTo>
                  <a:cubicBezTo>
                    <a:pt x="21" y="109"/>
                    <a:pt x="36" y="89"/>
                    <a:pt x="40" y="65"/>
                  </a:cubicBezTo>
                  <a:cubicBezTo>
                    <a:pt x="45" y="42"/>
                    <a:pt x="38" y="18"/>
                    <a:pt x="23" y="0"/>
                  </a:cubicBez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0" name="Freeform 100"/>
            <p:cNvSpPr/>
            <p:nvPr/>
          </p:nvSpPr>
          <p:spPr>
            <a:xfrm>
              <a:off x="5030788" y="3068638"/>
              <a:ext cx="176213" cy="576263"/>
            </a:xfrm>
            <a:custGeom>
              <a:avLst/>
              <a:gdLst/>
              <a:ahLst/>
              <a:cxnLst/>
              <a:rect l="l" t="t" r="r" b="b"/>
              <a:pathLst>
                <a:path w="35" h="114">
                  <a:moveTo>
                    <a:pt x="10" y="114"/>
                  </a:moveTo>
                  <a:cubicBezTo>
                    <a:pt x="21" y="107"/>
                    <a:pt x="29" y="94"/>
                    <a:pt x="32" y="81"/>
                  </a:cubicBezTo>
                  <a:cubicBezTo>
                    <a:pt x="35" y="68"/>
                    <a:pt x="35" y="54"/>
                    <a:pt x="34" y="41"/>
                  </a:cubicBezTo>
                  <a:cubicBezTo>
                    <a:pt x="32" y="27"/>
                    <a:pt x="31" y="13"/>
                    <a:pt x="32" y="0"/>
                  </a:cubicBezTo>
                  <a:cubicBezTo>
                    <a:pt x="17" y="15"/>
                    <a:pt x="7" y="34"/>
                    <a:pt x="4" y="55"/>
                  </a:cubicBezTo>
                  <a:cubicBezTo>
                    <a:pt x="0" y="74"/>
                    <a:pt x="2" y="95"/>
                    <a:pt x="9" y="114"/>
                  </a:cubicBezTo>
                  <a:lnTo>
                    <a:pt x="10" y="114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1" name="Freeform 101"/>
            <p:cNvSpPr/>
            <p:nvPr/>
          </p:nvSpPr>
          <p:spPr>
            <a:xfrm>
              <a:off x="4718050" y="2801938"/>
              <a:ext cx="479425" cy="942975"/>
            </a:xfrm>
            <a:custGeom>
              <a:avLst/>
              <a:gdLst/>
              <a:ahLst/>
              <a:cxnLst/>
              <a:rect l="l" t="t" r="r" b="b"/>
              <a:pathLst>
                <a:path w="95" h="187">
                  <a:moveTo>
                    <a:pt x="94" y="185"/>
                  </a:moveTo>
                  <a:cubicBezTo>
                    <a:pt x="90" y="179"/>
                    <a:pt x="85" y="175"/>
                    <a:pt x="80" y="169"/>
                  </a:cubicBezTo>
                  <a:cubicBezTo>
                    <a:pt x="75" y="165"/>
                    <a:pt x="71" y="159"/>
                    <a:pt x="67" y="154"/>
                  </a:cubicBezTo>
                  <a:cubicBezTo>
                    <a:pt x="58" y="144"/>
                    <a:pt x="50" y="132"/>
                    <a:pt x="43" y="121"/>
                  </a:cubicBezTo>
                  <a:cubicBezTo>
                    <a:pt x="29" y="98"/>
                    <a:pt x="18" y="72"/>
                    <a:pt x="11" y="46"/>
                  </a:cubicBezTo>
                  <a:cubicBezTo>
                    <a:pt x="7" y="31"/>
                    <a:pt x="4" y="16"/>
                    <a:pt x="2" y="1"/>
                  </a:cubicBezTo>
                  <a:cubicBezTo>
                    <a:pt x="2" y="0"/>
                    <a:pt x="0" y="0"/>
                    <a:pt x="0" y="1"/>
                  </a:cubicBezTo>
                  <a:cubicBezTo>
                    <a:pt x="1" y="15"/>
                    <a:pt x="3" y="29"/>
                    <a:pt x="6" y="42"/>
                  </a:cubicBezTo>
                  <a:cubicBezTo>
                    <a:pt x="9" y="56"/>
                    <a:pt x="14" y="69"/>
                    <a:pt x="19" y="82"/>
                  </a:cubicBezTo>
                  <a:cubicBezTo>
                    <a:pt x="30" y="107"/>
                    <a:pt x="44" y="131"/>
                    <a:pt x="61" y="153"/>
                  </a:cubicBezTo>
                  <a:cubicBezTo>
                    <a:pt x="65" y="159"/>
                    <a:pt x="70" y="165"/>
                    <a:pt x="76" y="171"/>
                  </a:cubicBezTo>
                  <a:cubicBezTo>
                    <a:pt x="81" y="176"/>
                    <a:pt x="86" y="182"/>
                    <a:pt x="93" y="186"/>
                  </a:cubicBezTo>
                  <a:cubicBezTo>
                    <a:pt x="94" y="187"/>
                    <a:pt x="95" y="186"/>
                    <a:pt x="94" y="185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2" name="Freeform 102"/>
            <p:cNvSpPr/>
            <p:nvPr/>
          </p:nvSpPr>
          <p:spPr>
            <a:xfrm>
              <a:off x="4540250" y="2846388"/>
              <a:ext cx="495300" cy="576263"/>
            </a:xfrm>
            <a:custGeom>
              <a:avLst/>
              <a:gdLst/>
              <a:ahLst/>
              <a:cxnLst/>
              <a:rect l="l" t="t" r="r" b="b"/>
              <a:pathLst>
                <a:path w="98" h="114">
                  <a:moveTo>
                    <a:pt x="95" y="1"/>
                  </a:moveTo>
                  <a:cubicBezTo>
                    <a:pt x="95" y="8"/>
                    <a:pt x="94" y="16"/>
                    <a:pt x="94" y="23"/>
                  </a:cubicBezTo>
                  <a:cubicBezTo>
                    <a:pt x="93" y="30"/>
                    <a:pt x="92" y="38"/>
                    <a:pt x="91" y="45"/>
                  </a:cubicBezTo>
                  <a:cubicBezTo>
                    <a:pt x="89" y="59"/>
                    <a:pt x="86" y="74"/>
                    <a:pt x="81" y="87"/>
                  </a:cubicBezTo>
                  <a:cubicBezTo>
                    <a:pt x="79" y="95"/>
                    <a:pt x="76" y="103"/>
                    <a:pt x="73" y="111"/>
                  </a:cubicBezTo>
                  <a:cubicBezTo>
                    <a:pt x="74" y="110"/>
                    <a:pt x="75" y="110"/>
                    <a:pt x="75" y="110"/>
                  </a:cubicBezTo>
                  <a:cubicBezTo>
                    <a:pt x="56" y="103"/>
                    <a:pt x="36" y="97"/>
                    <a:pt x="18" y="86"/>
                  </a:cubicBezTo>
                  <a:cubicBezTo>
                    <a:pt x="13" y="83"/>
                    <a:pt x="9" y="79"/>
                    <a:pt x="4" y="75"/>
                  </a:cubicBezTo>
                  <a:cubicBezTo>
                    <a:pt x="2" y="74"/>
                    <a:pt x="0" y="76"/>
                    <a:pt x="2" y="78"/>
                  </a:cubicBezTo>
                  <a:cubicBezTo>
                    <a:pt x="17" y="92"/>
                    <a:pt x="37" y="101"/>
                    <a:pt x="57" y="108"/>
                  </a:cubicBezTo>
                  <a:cubicBezTo>
                    <a:pt x="63" y="110"/>
                    <a:pt x="69" y="111"/>
                    <a:pt x="74" y="113"/>
                  </a:cubicBezTo>
                  <a:cubicBezTo>
                    <a:pt x="75" y="114"/>
                    <a:pt x="76" y="113"/>
                    <a:pt x="76" y="112"/>
                  </a:cubicBezTo>
                  <a:cubicBezTo>
                    <a:pt x="88" y="85"/>
                    <a:pt x="95" y="56"/>
                    <a:pt x="97" y="26"/>
                  </a:cubicBezTo>
                  <a:cubicBezTo>
                    <a:pt x="98" y="18"/>
                    <a:pt x="98" y="10"/>
                    <a:pt x="97" y="1"/>
                  </a:cubicBezTo>
                  <a:cubicBezTo>
                    <a:pt x="97" y="0"/>
                    <a:pt x="95" y="0"/>
                    <a:pt x="95" y="1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3" name="Freeform 103"/>
            <p:cNvSpPr/>
            <p:nvPr/>
          </p:nvSpPr>
          <p:spPr>
            <a:xfrm>
              <a:off x="4641850" y="3184525"/>
              <a:ext cx="495300" cy="490538"/>
            </a:xfrm>
            <a:custGeom>
              <a:avLst/>
              <a:gdLst/>
              <a:ahLst/>
              <a:cxnLst/>
              <a:rect l="l" t="t" r="r" b="b"/>
              <a:pathLst>
                <a:path w="98" h="97">
                  <a:moveTo>
                    <a:pt x="95" y="1"/>
                  </a:moveTo>
                  <a:cubicBezTo>
                    <a:pt x="96" y="4"/>
                    <a:pt x="95" y="7"/>
                    <a:pt x="95" y="10"/>
                  </a:cubicBezTo>
                  <a:cubicBezTo>
                    <a:pt x="95" y="13"/>
                    <a:pt x="95" y="16"/>
                    <a:pt x="95" y="19"/>
                  </a:cubicBezTo>
                  <a:cubicBezTo>
                    <a:pt x="95" y="24"/>
                    <a:pt x="95" y="30"/>
                    <a:pt x="94" y="36"/>
                  </a:cubicBezTo>
                  <a:cubicBezTo>
                    <a:pt x="93" y="47"/>
                    <a:pt x="91" y="59"/>
                    <a:pt x="89" y="70"/>
                  </a:cubicBezTo>
                  <a:cubicBezTo>
                    <a:pt x="89" y="73"/>
                    <a:pt x="88" y="76"/>
                    <a:pt x="88" y="79"/>
                  </a:cubicBezTo>
                  <a:cubicBezTo>
                    <a:pt x="87" y="81"/>
                    <a:pt x="87" y="84"/>
                    <a:pt x="86" y="87"/>
                  </a:cubicBezTo>
                  <a:cubicBezTo>
                    <a:pt x="86" y="89"/>
                    <a:pt x="83" y="90"/>
                    <a:pt x="81" y="90"/>
                  </a:cubicBezTo>
                  <a:cubicBezTo>
                    <a:pt x="78" y="91"/>
                    <a:pt x="75" y="91"/>
                    <a:pt x="73" y="92"/>
                  </a:cubicBezTo>
                  <a:cubicBezTo>
                    <a:pt x="62" y="93"/>
                    <a:pt x="51" y="93"/>
                    <a:pt x="40" y="91"/>
                  </a:cubicBezTo>
                  <a:cubicBezTo>
                    <a:pt x="34" y="90"/>
                    <a:pt x="27" y="89"/>
                    <a:pt x="21" y="88"/>
                  </a:cubicBezTo>
                  <a:cubicBezTo>
                    <a:pt x="15" y="86"/>
                    <a:pt x="9" y="85"/>
                    <a:pt x="3" y="83"/>
                  </a:cubicBezTo>
                  <a:cubicBezTo>
                    <a:pt x="1" y="83"/>
                    <a:pt x="0" y="86"/>
                    <a:pt x="2" y="87"/>
                  </a:cubicBezTo>
                  <a:cubicBezTo>
                    <a:pt x="7" y="88"/>
                    <a:pt x="13" y="90"/>
                    <a:pt x="19" y="91"/>
                  </a:cubicBezTo>
                  <a:cubicBezTo>
                    <a:pt x="25" y="92"/>
                    <a:pt x="30" y="93"/>
                    <a:pt x="36" y="94"/>
                  </a:cubicBezTo>
                  <a:cubicBezTo>
                    <a:pt x="48" y="96"/>
                    <a:pt x="59" y="97"/>
                    <a:pt x="71" y="96"/>
                  </a:cubicBezTo>
                  <a:cubicBezTo>
                    <a:pt x="73" y="95"/>
                    <a:pt x="76" y="95"/>
                    <a:pt x="79" y="94"/>
                  </a:cubicBezTo>
                  <a:cubicBezTo>
                    <a:pt x="81" y="94"/>
                    <a:pt x="84" y="93"/>
                    <a:pt x="87" y="92"/>
                  </a:cubicBezTo>
                  <a:cubicBezTo>
                    <a:pt x="89" y="91"/>
                    <a:pt x="90" y="89"/>
                    <a:pt x="90" y="87"/>
                  </a:cubicBezTo>
                  <a:cubicBezTo>
                    <a:pt x="91" y="84"/>
                    <a:pt x="91" y="81"/>
                    <a:pt x="92" y="78"/>
                  </a:cubicBezTo>
                  <a:cubicBezTo>
                    <a:pt x="94" y="66"/>
                    <a:pt x="96" y="54"/>
                    <a:pt x="97" y="42"/>
                  </a:cubicBezTo>
                  <a:cubicBezTo>
                    <a:pt x="98" y="35"/>
                    <a:pt x="98" y="29"/>
                    <a:pt x="98" y="22"/>
                  </a:cubicBezTo>
                  <a:cubicBezTo>
                    <a:pt x="98" y="19"/>
                    <a:pt x="98" y="15"/>
                    <a:pt x="98" y="12"/>
                  </a:cubicBezTo>
                  <a:cubicBezTo>
                    <a:pt x="98" y="8"/>
                    <a:pt x="97" y="5"/>
                    <a:pt x="97" y="1"/>
                  </a:cubicBezTo>
                  <a:cubicBezTo>
                    <a:pt x="97" y="0"/>
                    <a:pt x="95" y="0"/>
                    <a:pt x="95" y="1"/>
                  </a:cubicBezTo>
                  <a:close/>
                </a:path>
              </a:pathLst>
            </a:custGeom>
            <a:solidFill>
              <a:srgbClr val="322B1A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Différence entre matériel et logiciel</a:t>
            </a:r>
          </a:p>
        </p:txBody>
      </p:sp>
      <p:sp>
        <p:nvSpPr>
          <p:cNvPr id="3" name="AutoShape 3"/>
          <p:cNvSpPr/>
          <p:nvPr/>
        </p:nvSpPr>
        <p:spPr>
          <a:xfrm>
            <a:off x="342135" y="1613902"/>
            <a:ext cx="2376370" cy="27785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342135" y="1356537"/>
            <a:ext cx="3600000" cy="4866709"/>
          </a:xfrm>
          <a:custGeom>
            <a:avLst/>
            <a:gdLst/>
            <a:ahLst/>
            <a:cxnLst/>
            <a:rect l="l" t="t" r="r" b="b"/>
            <a:pathLst>
              <a:path w="948" h="1260">
                <a:moveTo>
                  <a:pt x="872" y="1260"/>
                </a:moveTo>
                <a:cubicBezTo>
                  <a:pt x="76" y="1260"/>
                  <a:pt x="76" y="1260"/>
                  <a:pt x="76" y="1260"/>
                </a:cubicBezTo>
                <a:cubicBezTo>
                  <a:pt x="34" y="1260"/>
                  <a:pt x="0" y="1226"/>
                  <a:pt x="0" y="1184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872" y="0"/>
                  <a:pt x="872" y="0"/>
                  <a:pt x="872" y="0"/>
                </a:cubicBezTo>
                <a:cubicBezTo>
                  <a:pt x="914" y="0"/>
                  <a:pt x="948" y="34"/>
                  <a:pt x="948" y="76"/>
                </a:cubicBezTo>
                <a:cubicBezTo>
                  <a:pt x="948" y="1184"/>
                  <a:pt x="948" y="1184"/>
                  <a:pt x="948" y="1184"/>
                </a:cubicBezTo>
                <a:cubicBezTo>
                  <a:pt x="948" y="1226"/>
                  <a:pt x="914" y="1260"/>
                  <a:pt x="872" y="1260"/>
                </a:cubicBezTo>
                <a:close/>
              </a:path>
            </a:pathLst>
          </a:custGeom>
          <a:solidFill>
            <a:schemeClr val="accent2">
              <a:alpha val="15000"/>
            </a:schemeClr>
          </a:solidFill>
        </p:spPr>
        <p:txBody>
          <a:bodyPr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285750" indent="-285750" algn="ctr">
              <a:lnSpc>
                <a:spcPct val="200000"/>
              </a:lnSpc>
              <a:buFont typeface="Arial"/>
              <a:buChar char="•"/>
            </a:pPr>
            <a:endParaRPr/>
          </a:p>
          <a:p>
            <a:pPr marL="0" algn="ctr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342135" y="1356537"/>
            <a:ext cx="3600000" cy="835921"/>
          </a:xfrm>
          <a:custGeom>
            <a:avLst/>
            <a:gdLst/>
            <a:ahLst/>
            <a:cxnLst/>
            <a:rect l="l" t="t" r="r" b="b"/>
            <a:pathLst>
              <a:path w="948" h="336">
                <a:moveTo>
                  <a:pt x="948" y="336"/>
                </a:moveTo>
                <a:cubicBezTo>
                  <a:pt x="0" y="336"/>
                  <a:pt x="0" y="336"/>
                  <a:pt x="0" y="33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872" y="0"/>
                  <a:pt x="872" y="0"/>
                  <a:pt x="872" y="0"/>
                </a:cubicBezTo>
                <a:cubicBezTo>
                  <a:pt x="914" y="0"/>
                  <a:pt x="948" y="34"/>
                  <a:pt x="948" y="76"/>
                </a:cubicBezTo>
                <a:lnTo>
                  <a:pt x="948" y="33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Hardware : Composants physiques</a:t>
            </a:r>
          </a:p>
        </p:txBody>
      </p:sp>
      <p:sp>
        <p:nvSpPr>
          <p:cNvPr id="6" name="Freeform 6"/>
          <p:cNvSpPr/>
          <p:nvPr/>
        </p:nvSpPr>
        <p:spPr>
          <a:xfrm>
            <a:off x="4250765" y="1356538"/>
            <a:ext cx="3600000" cy="4866708"/>
          </a:xfrm>
          <a:custGeom>
            <a:avLst/>
            <a:gdLst/>
            <a:ahLst/>
            <a:cxnLst/>
            <a:rect l="l" t="t" r="r" b="b"/>
            <a:pathLst>
              <a:path w="948" h="1260">
                <a:moveTo>
                  <a:pt x="872" y="1260"/>
                </a:moveTo>
                <a:cubicBezTo>
                  <a:pt x="76" y="1260"/>
                  <a:pt x="76" y="1260"/>
                  <a:pt x="76" y="1260"/>
                </a:cubicBezTo>
                <a:cubicBezTo>
                  <a:pt x="34" y="1260"/>
                  <a:pt x="0" y="1226"/>
                  <a:pt x="0" y="1184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872" y="0"/>
                  <a:pt x="872" y="0"/>
                  <a:pt x="872" y="0"/>
                </a:cubicBezTo>
                <a:cubicBezTo>
                  <a:pt x="914" y="0"/>
                  <a:pt x="948" y="34"/>
                  <a:pt x="948" y="76"/>
                </a:cubicBezTo>
                <a:cubicBezTo>
                  <a:pt x="948" y="1184"/>
                  <a:pt x="948" y="1184"/>
                  <a:pt x="948" y="1184"/>
                </a:cubicBezTo>
                <a:cubicBezTo>
                  <a:pt x="948" y="1226"/>
                  <a:pt x="914" y="1260"/>
                  <a:pt x="872" y="126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4250765" y="1356537"/>
            <a:ext cx="3600000" cy="835921"/>
          </a:xfrm>
          <a:custGeom>
            <a:avLst/>
            <a:gdLst/>
            <a:ahLst/>
            <a:cxnLst/>
            <a:rect l="l" t="t" r="r" b="b"/>
            <a:pathLst>
              <a:path w="948" h="336">
                <a:moveTo>
                  <a:pt x="948" y="336"/>
                </a:moveTo>
                <a:cubicBezTo>
                  <a:pt x="0" y="336"/>
                  <a:pt x="0" y="336"/>
                  <a:pt x="0" y="33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872" y="0"/>
                  <a:pt x="872" y="0"/>
                  <a:pt x="872" y="0"/>
                </a:cubicBezTo>
                <a:cubicBezTo>
                  <a:pt x="914" y="0"/>
                  <a:pt x="948" y="34"/>
                  <a:pt x="948" y="76"/>
                </a:cubicBezTo>
                <a:lnTo>
                  <a:pt x="948" y="336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Software : Programmes et applications</a:t>
            </a:r>
          </a:p>
        </p:txBody>
      </p:sp>
      <p:sp>
        <p:nvSpPr>
          <p:cNvPr id="8" name="Freeform 8"/>
          <p:cNvSpPr/>
          <p:nvPr/>
        </p:nvSpPr>
        <p:spPr>
          <a:xfrm>
            <a:off x="8159395" y="1356538"/>
            <a:ext cx="3600000" cy="4866708"/>
          </a:xfrm>
          <a:custGeom>
            <a:avLst/>
            <a:gdLst/>
            <a:ahLst/>
            <a:cxnLst/>
            <a:rect l="l" t="t" r="r" b="b"/>
            <a:pathLst>
              <a:path w="948" h="1260">
                <a:moveTo>
                  <a:pt x="872" y="1260"/>
                </a:moveTo>
                <a:cubicBezTo>
                  <a:pt x="76" y="1260"/>
                  <a:pt x="76" y="1260"/>
                  <a:pt x="76" y="1260"/>
                </a:cubicBezTo>
                <a:cubicBezTo>
                  <a:pt x="34" y="1260"/>
                  <a:pt x="0" y="1226"/>
                  <a:pt x="0" y="1184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872" y="0"/>
                  <a:pt x="872" y="0"/>
                  <a:pt x="872" y="0"/>
                </a:cubicBezTo>
                <a:cubicBezTo>
                  <a:pt x="914" y="0"/>
                  <a:pt x="948" y="34"/>
                  <a:pt x="948" y="76"/>
                </a:cubicBezTo>
                <a:cubicBezTo>
                  <a:pt x="948" y="1184"/>
                  <a:pt x="948" y="1184"/>
                  <a:pt x="948" y="1184"/>
                </a:cubicBezTo>
                <a:cubicBezTo>
                  <a:pt x="948" y="1226"/>
                  <a:pt x="914" y="1260"/>
                  <a:pt x="872" y="1260"/>
                </a:cubicBezTo>
                <a:close/>
              </a:path>
            </a:pathLst>
          </a:custGeom>
          <a:solidFill>
            <a:schemeClr val="accent2">
              <a:alpha val="15000"/>
            </a:schemeClr>
          </a:solidFill>
        </p:spPr>
        <p:txBody>
          <a:bodyPr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>
              <a:lnSpc>
                <a:spcPct val="200000"/>
              </a:lnSpc>
            </a:pPr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8159395" y="1356537"/>
            <a:ext cx="3600000" cy="835921"/>
          </a:xfrm>
          <a:custGeom>
            <a:avLst/>
            <a:gdLst/>
            <a:ahLst/>
            <a:cxnLst/>
            <a:rect l="l" t="t" r="r" b="b"/>
            <a:pathLst>
              <a:path w="948" h="336">
                <a:moveTo>
                  <a:pt x="948" y="336"/>
                </a:moveTo>
                <a:cubicBezTo>
                  <a:pt x="0" y="336"/>
                  <a:pt x="0" y="336"/>
                  <a:pt x="0" y="336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872" y="0"/>
                  <a:pt x="872" y="0"/>
                  <a:pt x="872" y="0"/>
                </a:cubicBezTo>
                <a:cubicBezTo>
                  <a:pt x="914" y="0"/>
                  <a:pt x="948" y="34"/>
                  <a:pt x="948" y="76"/>
                </a:cubicBezTo>
                <a:lnTo>
                  <a:pt x="948" y="336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/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Système d'exploitation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89350" y="1594214"/>
            <a:ext cx="2187851" cy="461665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endParaRPr/>
          </a:p>
        </p:txBody>
      </p:sp>
      <p:sp>
        <p:nvSpPr>
          <p:cNvPr id="11" name="AutoShape 11"/>
          <p:cNvSpPr/>
          <p:nvPr/>
        </p:nvSpPr>
        <p:spPr>
          <a:xfrm>
            <a:off x="4809061" y="1594214"/>
            <a:ext cx="1565687" cy="461665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ctr"/>
            <a:endParaRPr/>
          </a:p>
        </p:txBody>
      </p:sp>
      <p:sp>
        <p:nvSpPr>
          <p:cNvPr id="12" name="AutoShape 12"/>
          <p:cNvSpPr/>
          <p:nvPr/>
        </p:nvSpPr>
        <p:spPr>
          <a:xfrm>
            <a:off x="4372602" y="2204709"/>
            <a:ext cx="3359847" cy="1149518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b="0" i="0" u="none" baseline="0">
                <a:solidFill>
                  <a:srgbClr val="2F2F2F"/>
                </a:solidFill>
                <a:latin typeface="+mn-ea"/>
                <a:ea typeface="+mn-ea"/>
              </a:rPr>
              <a:t>Le software regroupe les programmes, applications et systèmes d'exploitation qui font fonctionner le hardware.</a:t>
            </a:r>
          </a:p>
        </p:txBody>
      </p:sp>
      <p:sp>
        <p:nvSpPr>
          <p:cNvPr id="13" name="AutoShape 13"/>
          <p:cNvSpPr/>
          <p:nvPr/>
        </p:nvSpPr>
        <p:spPr>
          <a:xfrm>
            <a:off x="432604" y="2192458"/>
            <a:ext cx="3429181" cy="1149518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b="0" i="0" u="none" baseline="0">
                <a:solidFill>
                  <a:srgbClr val="2F2F2F"/>
                </a:solidFill>
                <a:latin typeface="+mn-ea"/>
                <a:ea typeface="+mn-ea"/>
              </a:rPr>
              <a:t>Le hardware comprend tous les composants physiques de l'ordinateur : carte mère, processeur, mémoire, etc.</a:t>
            </a:r>
          </a:p>
        </p:txBody>
      </p:sp>
      <p:sp>
        <p:nvSpPr>
          <p:cNvPr id="14" name="AutoShape 14"/>
          <p:cNvSpPr/>
          <p:nvPr/>
        </p:nvSpPr>
        <p:spPr>
          <a:xfrm>
            <a:off x="8254598" y="2195691"/>
            <a:ext cx="3419538" cy="1149518"/>
          </a:xfrm>
          <a:prstGeom prst="rect">
            <a:avLst/>
          </a:prstGeom>
          <a:noFill/>
          <a:ln cap="flat" cmpd="sng">
            <a:prstDash val="solid"/>
          </a:ln>
        </p:spPr>
        <p:txBody>
          <a:bodyPr vert="horz" wrap="square" lIns="108000" tIns="108000" rIns="108000" bIns="10800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b="0" i="0" u="none" baseline="0">
                <a:solidFill>
                  <a:srgbClr val="2F2F2F"/>
                </a:solidFill>
                <a:latin typeface="+mn-ea"/>
                <a:ea typeface="+mn-ea"/>
              </a:rPr>
              <a:t>Windows, macOS et Linux sont des systèmes d'exploitation qui gèrent les ressources de l'ordinateur et permettent d'exécuter des applications.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Les appareils mobiles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726148" y="1106083"/>
            <a:ext cx="5024904" cy="338554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Smartphones : Fonctionnalités et usages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6726147" y="1449919"/>
            <a:ext cx="5024905" cy="5487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2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Les smartphones offrent de nombreuses fonctionnalités : appels, navigation internet, applications, etc.</a:t>
            </a:r>
            <a:endParaRPr lang="en-US" sz="1100"/>
          </a:p>
        </p:txBody>
      </p:sp>
      <p:sp>
        <p:nvSpPr>
          <p:cNvPr id="5" name="AutoShape 5"/>
          <p:cNvSpPr/>
          <p:nvPr/>
        </p:nvSpPr>
        <p:spPr>
          <a:xfrm>
            <a:off x="6319033" y="1224537"/>
            <a:ext cx="233587" cy="233587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5543536" y="1079720"/>
            <a:ext cx="777332" cy="523220"/>
          </a:xfrm>
          <a:prstGeom prst="roundRect">
            <a:avLst>
              <a:gd name="adj" fmla="val 0"/>
            </a:avLst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01.</a:t>
            </a:r>
            <a:endParaRPr lang="en-US" sz="1100"/>
          </a:p>
        </p:txBody>
      </p:sp>
      <p:cxnSp>
        <p:nvCxnSpPr>
          <p:cNvPr id="7" name="Connector 7"/>
          <p:cNvCxnSpPr/>
          <p:nvPr/>
        </p:nvCxnSpPr>
        <p:spPr>
          <a:xfrm>
            <a:off x="6435827" y="1458124"/>
            <a:ext cx="4" cy="1926172"/>
          </a:xfrm>
          <a:prstGeom prst="line">
            <a:avLst/>
          </a:prstGeom>
          <a:ln w="12700" cap="flat" cmpd="sng">
            <a:solidFill>
              <a:srgbClr val="2F2F2F">
                <a:alpha val="20000"/>
                <a:lumMod val="50000"/>
                <a:lumOff val="50000"/>
              </a:srgbClr>
            </a:solidFill>
            <a:prstDash val="dash"/>
          </a:ln>
        </p:spPr>
      </p:cxnSp>
      <p:cxnSp>
        <p:nvCxnSpPr>
          <p:cNvPr id="8" name="Connector 8"/>
          <p:cNvCxnSpPr/>
          <p:nvPr/>
        </p:nvCxnSpPr>
        <p:spPr>
          <a:xfrm>
            <a:off x="6435827" y="3581215"/>
            <a:ext cx="0" cy="1279877"/>
          </a:xfrm>
          <a:prstGeom prst="line">
            <a:avLst/>
          </a:prstGeom>
          <a:ln w="12700" cap="flat" cmpd="sng">
            <a:solidFill>
              <a:srgbClr val="2F2F2F">
                <a:alpha val="20000"/>
                <a:lumMod val="50000"/>
                <a:lumOff val="50000"/>
              </a:srgbClr>
            </a:solidFill>
            <a:prstDash val="dash"/>
          </a:ln>
        </p:spPr>
      </p:cxnSp>
      <p:sp>
        <p:nvSpPr>
          <p:cNvPr id="9" name="TextBox 9"/>
          <p:cNvSpPr txBox="1"/>
          <p:nvPr/>
        </p:nvSpPr>
        <p:spPr>
          <a:xfrm>
            <a:off x="6726147" y="2991803"/>
            <a:ext cx="5024880" cy="338554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Tablettes : Avantages et inconvénients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6726147" y="3335639"/>
            <a:ext cx="5024889" cy="5487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2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Les tablettes sont portables et polyvalentes, idéales pour la lecture, le divertissement et certaines tâches professionnelles.</a:t>
            </a:r>
            <a:endParaRPr lang="en-US" sz="1100"/>
          </a:p>
        </p:txBody>
      </p:sp>
      <p:sp>
        <p:nvSpPr>
          <p:cNvPr id="11" name="AutoShape 11"/>
          <p:cNvSpPr/>
          <p:nvPr/>
        </p:nvSpPr>
        <p:spPr>
          <a:xfrm>
            <a:off x="6365229" y="3110315"/>
            <a:ext cx="141195" cy="141195"/>
          </a:xfrm>
          <a:prstGeom prst="ellipse">
            <a:avLst/>
          </a:prstGeom>
          <a:solidFill>
            <a:srgbClr val="2F2F2F">
              <a:alpha val="30000"/>
              <a:lumMod val="50000"/>
              <a:lumOff val="50000"/>
            </a:srgbClr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5543536" y="2899470"/>
            <a:ext cx="777332" cy="523220"/>
          </a:xfrm>
          <a:prstGeom prst="roundRect">
            <a:avLst>
              <a:gd name="adj" fmla="val 0"/>
            </a:avLst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02.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6726108" y="4834327"/>
            <a:ext cx="5024876" cy="338554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2F2F2F"/>
                </a:solidFill>
                <a:latin typeface="微软雅黑"/>
                <a:ea typeface="微软雅黑"/>
              </a:rPr>
              <a:t>Premiers pas avec votre appareil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6726109" y="5187307"/>
            <a:ext cx="5024886" cy="54874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200" b="0" i="0" u="none" baseline="0">
                <a:solidFill>
                  <a:srgbClr val="2F2F2F"/>
                </a:solidFill>
                <a:latin typeface="微软雅黑"/>
                <a:ea typeface="微软雅黑"/>
              </a:rPr>
              <a:t>Allumer/éteindre correctement, navigation de base, synchronisation entre appareils et personnalisation simple.</a:t>
            </a:r>
            <a:endParaRPr lang="en-US" sz="1100"/>
          </a:p>
        </p:txBody>
      </p:sp>
      <p:sp>
        <p:nvSpPr>
          <p:cNvPr id="15" name="AutoShape 15"/>
          <p:cNvSpPr/>
          <p:nvPr/>
        </p:nvSpPr>
        <p:spPr>
          <a:xfrm>
            <a:off x="6365229" y="4905465"/>
            <a:ext cx="141195" cy="141195"/>
          </a:xfrm>
          <a:prstGeom prst="ellipse">
            <a:avLst/>
          </a:prstGeom>
          <a:solidFill>
            <a:srgbClr val="2F2F2F">
              <a:alpha val="30000"/>
              <a:lumMod val="50000"/>
              <a:lumOff val="50000"/>
            </a:srgbClr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 fontScale="25000" lnSpcReduction="20000"/>
          </a:bodyPr>
          <a:lstStyle/>
          <a:p>
            <a:pPr marL="0" algn="ctr"/>
            <a:endParaRPr/>
          </a:p>
        </p:txBody>
      </p:sp>
      <p:cxnSp>
        <p:nvCxnSpPr>
          <p:cNvPr id="16" name="Connector 16"/>
          <p:cNvCxnSpPr/>
          <p:nvPr/>
        </p:nvCxnSpPr>
        <p:spPr>
          <a:xfrm>
            <a:off x="6435826" y="5061525"/>
            <a:ext cx="0" cy="636821"/>
          </a:xfrm>
          <a:prstGeom prst="line">
            <a:avLst/>
          </a:prstGeom>
          <a:ln w="12700" cap="flat" cmpd="sng">
            <a:solidFill>
              <a:srgbClr val="2F2F2F">
                <a:alpha val="20000"/>
                <a:lumMod val="50000"/>
                <a:lumOff val="50000"/>
              </a:srgbClr>
            </a:solidFill>
            <a:prstDash val="dash"/>
          </a:ln>
        </p:spPr>
      </p:cxnSp>
      <p:sp>
        <p:nvSpPr>
          <p:cNvPr id="17" name="TextBox 17"/>
          <p:cNvSpPr txBox="1"/>
          <p:nvPr/>
        </p:nvSpPr>
        <p:spPr>
          <a:xfrm>
            <a:off x="5543536" y="4692339"/>
            <a:ext cx="777332" cy="523220"/>
          </a:xfrm>
          <a:prstGeom prst="roundRect">
            <a:avLst>
              <a:gd name="adj" fmla="val 0"/>
            </a:avLst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03.</a:t>
            </a:r>
            <a:endParaRPr lang="en-US" sz="1100"/>
          </a:p>
        </p:txBody>
      </p:sp>
      <p:grpSp>
        <p:nvGrpSpPr>
          <p:cNvPr id="18" name="Group 18"/>
          <p:cNvGrpSpPr/>
          <p:nvPr/>
        </p:nvGrpSpPr>
        <p:grpSpPr>
          <a:xfrm flipH="1">
            <a:off x="440944" y="1544468"/>
            <a:ext cx="4806432" cy="4278482"/>
            <a:chOff x="4207816" y="3089901"/>
            <a:chExt cx="3085279" cy="2746378"/>
          </a:xfrm>
        </p:grpSpPr>
        <p:sp>
          <p:nvSpPr>
            <p:cNvPr id="19" name="Freeform 19"/>
            <p:cNvSpPr/>
            <p:nvPr/>
          </p:nvSpPr>
          <p:spPr>
            <a:xfrm>
              <a:off x="4758741" y="3301931"/>
              <a:ext cx="2534354" cy="2534348"/>
            </a:xfrm>
            <a:custGeom>
              <a:avLst/>
              <a:gdLst/>
              <a:ahLst/>
              <a:cxnLst/>
              <a:rect l="l" t="t" r="r" b="b"/>
              <a:pathLst>
                <a:path w="3286910" h="3286910">
                  <a:moveTo>
                    <a:pt x="3286911" y="1643455"/>
                  </a:moveTo>
                  <a:cubicBezTo>
                    <a:pt x="3286911" y="2551111"/>
                    <a:pt x="2551111" y="3286911"/>
                    <a:pt x="1643455" y="3286911"/>
                  </a:cubicBezTo>
                  <a:cubicBezTo>
                    <a:pt x="735800" y="3286911"/>
                    <a:pt x="0" y="2551111"/>
                    <a:pt x="0" y="1643455"/>
                  </a:cubicBezTo>
                  <a:cubicBezTo>
                    <a:pt x="0" y="735800"/>
                    <a:pt x="735800" y="0"/>
                    <a:pt x="1643455" y="0"/>
                  </a:cubicBezTo>
                  <a:cubicBezTo>
                    <a:pt x="2551111" y="0"/>
                    <a:pt x="3286911" y="735800"/>
                    <a:pt x="3286911" y="1643455"/>
                  </a:cubicBezTo>
                  <a:close/>
                </a:path>
              </a:pathLst>
            </a:custGeom>
            <a:solidFill>
              <a:srgbClr val="EDEBEB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4223614" y="3394947"/>
              <a:ext cx="302667" cy="732372"/>
            </a:xfrm>
            <a:custGeom>
              <a:avLst/>
              <a:gdLst/>
              <a:ahLst/>
              <a:cxnLst/>
              <a:rect l="l" t="t" r="r" b="b"/>
              <a:pathLst>
                <a:path w="392541" h="949847">
                  <a:moveTo>
                    <a:pt x="0" y="0"/>
                  </a:moveTo>
                  <a:lnTo>
                    <a:pt x="392541" y="949847"/>
                  </a:lnTo>
                </a:path>
              </a:pathLst>
            </a:custGeom>
            <a:solidFill>
              <a:schemeClr val="accent1"/>
            </a:solidFill>
            <a:ln w="27936" cap="rnd">
              <a:solidFill>
                <a:schemeClr val="accent1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4207816" y="3680196"/>
              <a:ext cx="565430" cy="532267"/>
            </a:xfrm>
            <a:custGeom>
              <a:avLst/>
              <a:gdLst/>
              <a:ahLst/>
              <a:cxnLst/>
              <a:rect l="l" t="t" r="r" b="b"/>
              <a:pathLst>
                <a:path w="733330" h="690321">
                  <a:moveTo>
                    <a:pt x="733331" y="484085"/>
                  </a:moveTo>
                  <a:lnTo>
                    <a:pt x="584371" y="183368"/>
                  </a:lnTo>
                  <a:lnTo>
                    <a:pt x="286451" y="0"/>
                  </a:lnTo>
                  <a:lnTo>
                    <a:pt x="197634" y="88817"/>
                  </a:lnTo>
                  <a:lnTo>
                    <a:pt x="0" y="106020"/>
                  </a:lnTo>
                  <a:lnTo>
                    <a:pt x="85949" y="484085"/>
                  </a:lnTo>
                  <a:lnTo>
                    <a:pt x="280716" y="521360"/>
                  </a:lnTo>
                  <a:lnTo>
                    <a:pt x="354777" y="690321"/>
                  </a:lnTo>
                  <a:lnTo>
                    <a:pt x="733331" y="484085"/>
                  </a:lnTo>
                  <a:close/>
                </a:path>
              </a:pathLst>
            </a:custGeom>
            <a:solidFill>
              <a:srgbClr val="FFB1A5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4433213" y="3934818"/>
              <a:ext cx="340034" cy="277646"/>
            </a:xfrm>
            <a:custGeom>
              <a:avLst/>
              <a:gdLst/>
              <a:ahLst/>
              <a:cxnLst/>
              <a:rect l="l" t="t" r="r" b="b"/>
              <a:pathLst>
                <a:path w="441005" h="360091">
                  <a:moveTo>
                    <a:pt x="441006" y="153855"/>
                  </a:moveTo>
                  <a:lnTo>
                    <a:pt x="62451" y="360092"/>
                  </a:lnTo>
                  <a:lnTo>
                    <a:pt x="0" y="217635"/>
                  </a:lnTo>
                  <a:lnTo>
                    <a:pt x="364777" y="0"/>
                  </a:lnTo>
                  <a:lnTo>
                    <a:pt x="441006" y="153855"/>
                  </a:lnTo>
                  <a:close/>
                </a:path>
              </a:pathLst>
            </a:custGeom>
            <a:solidFill>
              <a:srgbClr val="E2837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4309460" y="3748677"/>
              <a:ext cx="132487" cy="79921"/>
            </a:xfrm>
            <a:custGeom>
              <a:avLst/>
              <a:gdLst/>
              <a:ahLst/>
              <a:cxnLst/>
              <a:rect l="l" t="t" r="r" b="b"/>
              <a:pathLst>
                <a:path w="171828" h="103653">
                  <a:moveTo>
                    <a:pt x="65228" y="-186"/>
                  </a:moveTo>
                  <a:lnTo>
                    <a:pt x="-650" y="59957"/>
                  </a:lnTo>
                  <a:cubicBezTo>
                    <a:pt x="-650" y="59957"/>
                    <a:pt x="50892" y="108911"/>
                    <a:pt x="88097" y="102967"/>
                  </a:cubicBezTo>
                  <a:cubicBezTo>
                    <a:pt x="125302" y="97022"/>
                    <a:pt x="171179" y="51635"/>
                    <a:pt x="171179" y="51635"/>
                  </a:cubicBezTo>
                </a:path>
              </a:pathLst>
            </a:custGeom>
            <a:noFill/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4399726" y="3820448"/>
              <a:ext cx="171796" cy="92408"/>
            </a:xfrm>
            <a:custGeom>
              <a:avLst/>
              <a:gdLst/>
              <a:ahLst/>
              <a:cxnLst/>
              <a:rect l="l" t="t" r="r" b="b"/>
              <a:pathLst>
                <a:path w="222810" h="119848">
                  <a:moveTo>
                    <a:pt x="222161" y="118702"/>
                  </a:moveTo>
                  <a:cubicBezTo>
                    <a:pt x="222161" y="118702"/>
                    <a:pt x="59144" y="138354"/>
                    <a:pt x="-650" y="-186"/>
                  </a:cubicBezTo>
                </a:path>
              </a:pathLst>
            </a:custGeom>
            <a:noFill/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4224532" y="3817482"/>
              <a:ext cx="115178" cy="17956"/>
            </a:xfrm>
            <a:custGeom>
              <a:avLst/>
              <a:gdLst/>
              <a:ahLst/>
              <a:cxnLst/>
              <a:rect l="l" t="t" r="r" b="b"/>
              <a:pathLst>
                <a:path w="149379" h="23288">
                  <a:moveTo>
                    <a:pt x="149380" y="0"/>
                  </a:moveTo>
                  <a:lnTo>
                    <a:pt x="0" y="23288"/>
                  </a:lnTo>
                </a:path>
              </a:pathLst>
            </a:custGeom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4243404" y="3866552"/>
              <a:ext cx="187434" cy="51872"/>
            </a:xfrm>
            <a:custGeom>
              <a:avLst/>
              <a:gdLst/>
              <a:ahLst/>
              <a:cxnLst/>
              <a:rect l="l" t="t" r="r" b="b"/>
              <a:pathLst>
                <a:path w="243091" h="67276">
                  <a:moveTo>
                    <a:pt x="243092" y="0"/>
                  </a:moveTo>
                  <a:lnTo>
                    <a:pt x="0" y="67277"/>
                  </a:lnTo>
                </a:path>
              </a:pathLst>
            </a:custGeom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4412505" y="3885262"/>
              <a:ext cx="92746" cy="149042"/>
            </a:xfrm>
            <a:custGeom>
              <a:avLst/>
              <a:gdLst/>
              <a:ahLst/>
              <a:cxnLst/>
              <a:rect l="l" t="t" r="r" b="b"/>
              <a:pathLst>
                <a:path w="120286" h="193298">
                  <a:moveTo>
                    <a:pt x="53710" y="0"/>
                  </a:moveTo>
                  <a:lnTo>
                    <a:pt x="120287" y="115042"/>
                  </a:lnTo>
                  <a:lnTo>
                    <a:pt x="0" y="193298"/>
                  </a:lnTo>
                </a:path>
              </a:pathLst>
            </a:custGeom>
            <a:noFill/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 fontScale="6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4261792" y="3912816"/>
              <a:ext cx="205013" cy="86599"/>
            </a:xfrm>
            <a:custGeom>
              <a:avLst/>
              <a:gdLst/>
              <a:ahLst/>
              <a:cxnLst/>
              <a:rect l="l" t="t" r="r" b="b"/>
              <a:pathLst>
                <a:path w="265890" h="112314">
                  <a:moveTo>
                    <a:pt x="265890" y="0"/>
                  </a:moveTo>
                  <a:lnTo>
                    <a:pt x="0" y="112315"/>
                  </a:lnTo>
                </a:path>
              </a:pathLst>
            </a:custGeom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>
              <a:off x="4441839" y="3783943"/>
              <a:ext cx="2637308" cy="2052148"/>
            </a:xfrm>
            <a:custGeom>
              <a:avLst/>
              <a:gdLst/>
              <a:ahLst/>
              <a:cxnLst/>
              <a:rect l="l" t="t" r="r" b="b"/>
              <a:pathLst>
                <a:path w="3420435" h="2661522">
                  <a:moveTo>
                    <a:pt x="3413961" y="1766423"/>
                  </a:moveTo>
                  <a:cubicBezTo>
                    <a:pt x="3477461" y="1230867"/>
                    <a:pt x="3002887" y="673560"/>
                    <a:pt x="2905959" y="490542"/>
                  </a:cubicBezTo>
                  <a:cubicBezTo>
                    <a:pt x="2802876" y="295776"/>
                    <a:pt x="2429356" y="154438"/>
                    <a:pt x="2429356" y="154438"/>
                  </a:cubicBezTo>
                  <a:cubicBezTo>
                    <a:pt x="2369003" y="24640"/>
                    <a:pt x="2123184" y="-186"/>
                    <a:pt x="2123184" y="-186"/>
                  </a:cubicBezTo>
                  <a:cubicBezTo>
                    <a:pt x="1699453" y="28487"/>
                    <a:pt x="1737287" y="120101"/>
                    <a:pt x="1737287" y="120101"/>
                  </a:cubicBezTo>
                  <a:cubicBezTo>
                    <a:pt x="1412652" y="196469"/>
                    <a:pt x="1206416" y="433266"/>
                    <a:pt x="1206416" y="433266"/>
                  </a:cubicBezTo>
                  <a:lnTo>
                    <a:pt x="767019" y="918470"/>
                  </a:lnTo>
                  <a:lnTo>
                    <a:pt x="404200" y="246262"/>
                  </a:lnTo>
                  <a:lnTo>
                    <a:pt x="-650" y="483059"/>
                  </a:lnTo>
                  <a:cubicBezTo>
                    <a:pt x="-650" y="483059"/>
                    <a:pt x="197964" y="1594455"/>
                    <a:pt x="480568" y="1816007"/>
                  </a:cubicBezTo>
                  <a:cubicBezTo>
                    <a:pt x="763173" y="2037559"/>
                    <a:pt x="1007663" y="1823630"/>
                    <a:pt x="1007663" y="1823630"/>
                  </a:cubicBezTo>
                  <a:lnTo>
                    <a:pt x="982626" y="2264216"/>
                  </a:lnTo>
                  <a:cubicBezTo>
                    <a:pt x="1534415" y="2738482"/>
                    <a:pt x="2332358" y="2793478"/>
                    <a:pt x="2944003" y="2399399"/>
                  </a:cubicBezTo>
                  <a:lnTo>
                    <a:pt x="2944003" y="2102178"/>
                  </a:lnTo>
                  <a:cubicBezTo>
                    <a:pt x="3122336" y="2102178"/>
                    <a:pt x="3241923" y="2029726"/>
                    <a:pt x="3312767" y="1965666"/>
                  </a:cubicBezTo>
                  <a:cubicBezTo>
                    <a:pt x="3369483" y="1913677"/>
                    <a:pt x="3405429" y="1842890"/>
                    <a:pt x="3413961" y="1766423"/>
                  </a:cubicBezTo>
                  <a:close/>
                </a:path>
              </a:pathLst>
            </a:custGeom>
            <a:solidFill>
              <a:srgbClr val="4C67FE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0" name="Freeform 30"/>
            <p:cNvSpPr/>
            <p:nvPr/>
          </p:nvSpPr>
          <p:spPr>
            <a:xfrm>
              <a:off x="5781273" y="3830370"/>
              <a:ext cx="376810" cy="2005909"/>
            </a:xfrm>
            <a:custGeom>
              <a:avLst/>
              <a:gdLst/>
              <a:ahLst/>
              <a:cxnLst/>
              <a:rect l="l" t="t" r="r" b="b"/>
              <a:pathLst>
                <a:path w="488700" h="2601554">
                  <a:moveTo>
                    <a:pt x="-650" y="2570668"/>
                  </a:moveTo>
                  <a:cubicBezTo>
                    <a:pt x="103881" y="2591102"/>
                    <a:pt x="210139" y="2601383"/>
                    <a:pt x="316642" y="2601369"/>
                  </a:cubicBezTo>
                  <a:cubicBezTo>
                    <a:pt x="336293" y="2601369"/>
                    <a:pt x="355735" y="2600879"/>
                    <a:pt x="375247" y="2600250"/>
                  </a:cubicBezTo>
                  <a:lnTo>
                    <a:pt x="488051" y="-186"/>
                  </a:lnTo>
                  <a:lnTo>
                    <a:pt x="202369" y="-1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1" name="Freeform 31"/>
            <p:cNvSpPr/>
            <p:nvPr/>
          </p:nvSpPr>
          <p:spPr>
            <a:xfrm>
              <a:off x="6239776" y="3903273"/>
              <a:ext cx="142420" cy="269449"/>
            </a:xfrm>
            <a:custGeom>
              <a:avLst/>
              <a:gdLst/>
              <a:ahLst/>
              <a:cxnLst/>
              <a:rect l="l" t="t" r="r" b="b"/>
              <a:pathLst>
                <a:path w="184710" h="349461">
                  <a:moveTo>
                    <a:pt x="97537" y="-186"/>
                  </a:moveTo>
                  <a:cubicBezTo>
                    <a:pt x="97537" y="-186"/>
                    <a:pt x="196985" y="183181"/>
                    <a:pt x="182648" y="234723"/>
                  </a:cubicBezTo>
                  <a:cubicBezTo>
                    <a:pt x="168311" y="286265"/>
                    <a:pt x="-650" y="349275"/>
                    <a:pt x="-650" y="349275"/>
                  </a:cubicBezTo>
                </a:path>
              </a:pathLst>
            </a:custGeom>
            <a:noFill/>
            <a:ln w="6984" cap="rnd">
              <a:solidFill>
                <a:srgbClr val="0C2FCC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2" name="Freeform 32"/>
            <p:cNvSpPr/>
            <p:nvPr/>
          </p:nvSpPr>
          <p:spPr>
            <a:xfrm>
              <a:off x="6131553" y="4201463"/>
              <a:ext cx="243667" cy="682440"/>
            </a:xfrm>
            <a:custGeom>
              <a:avLst/>
              <a:gdLst/>
              <a:ahLst/>
              <a:cxnLst/>
              <a:rect l="l" t="t" r="r" b="b"/>
              <a:pathLst>
                <a:path w="316022" h="885088">
                  <a:moveTo>
                    <a:pt x="196495" y="-186"/>
                  </a:moveTo>
                  <a:cubicBezTo>
                    <a:pt x="196495" y="-186"/>
                    <a:pt x="340209" y="111709"/>
                    <a:pt x="311606" y="185979"/>
                  </a:cubicBezTo>
                  <a:cubicBezTo>
                    <a:pt x="283004" y="260249"/>
                    <a:pt x="-650" y="884902"/>
                    <a:pt x="-650" y="884902"/>
                  </a:cubicBezTo>
                </a:path>
              </a:pathLst>
            </a:custGeom>
            <a:noFill/>
            <a:ln w="6984" cap="rnd">
              <a:solidFill>
                <a:srgbClr val="0C2FCC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3" name="Freeform 33"/>
            <p:cNvSpPr/>
            <p:nvPr/>
          </p:nvSpPr>
          <p:spPr>
            <a:xfrm>
              <a:off x="5665556" y="3876797"/>
              <a:ext cx="156806" cy="282498"/>
            </a:xfrm>
            <a:custGeom>
              <a:avLst/>
              <a:gdLst/>
              <a:ahLst/>
              <a:cxnLst/>
              <a:rect l="l" t="t" r="r" b="b"/>
              <a:pathLst>
                <a:path w="203368" h="366385">
                  <a:moveTo>
                    <a:pt x="150198" y="-186"/>
                  </a:moveTo>
                  <a:cubicBezTo>
                    <a:pt x="150198" y="-186"/>
                    <a:pt x="-650" y="220387"/>
                    <a:pt x="-650" y="274795"/>
                  </a:cubicBezTo>
                  <a:cubicBezTo>
                    <a:pt x="-650" y="329204"/>
                    <a:pt x="202719" y="366200"/>
                    <a:pt x="202719" y="366200"/>
                  </a:cubicBezTo>
                </a:path>
              </a:pathLst>
            </a:custGeom>
            <a:noFill/>
            <a:ln w="6984" cap="rnd">
              <a:solidFill>
                <a:srgbClr val="0C2FCC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5665522" y="4172723"/>
              <a:ext cx="157037" cy="710911"/>
            </a:xfrm>
            <a:custGeom>
              <a:avLst/>
              <a:gdLst/>
              <a:ahLst/>
              <a:cxnLst/>
              <a:rect l="l" t="t" r="r" b="b"/>
              <a:pathLst>
                <a:path w="203668" h="922013">
                  <a:moveTo>
                    <a:pt x="142618" y="-186"/>
                  </a:moveTo>
                  <a:cubicBezTo>
                    <a:pt x="142618" y="-186"/>
                    <a:pt x="-3475" y="194651"/>
                    <a:pt x="-608" y="251577"/>
                  </a:cubicBezTo>
                  <a:cubicBezTo>
                    <a:pt x="2259" y="308504"/>
                    <a:pt x="211363" y="844480"/>
                    <a:pt x="202761" y="921827"/>
                  </a:cubicBezTo>
                </a:path>
              </a:pathLst>
            </a:custGeom>
            <a:noFill/>
            <a:ln w="6984" cap="rnd">
              <a:solidFill>
                <a:srgbClr val="0C2FCC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5219402" y="4440015"/>
              <a:ext cx="117066" cy="750166"/>
            </a:xfrm>
            <a:custGeom>
              <a:avLst/>
              <a:gdLst/>
              <a:ahLst/>
              <a:cxnLst/>
              <a:rect l="l" t="t" r="r" b="b"/>
              <a:pathLst>
                <a:path w="151827" h="972925">
                  <a:moveTo>
                    <a:pt x="-650" y="972739"/>
                  </a:moveTo>
                  <a:cubicBezTo>
                    <a:pt x="-650" y="972739"/>
                    <a:pt x="108168" y="105554"/>
                    <a:pt x="151178" y="-186"/>
                  </a:cubicBezTo>
                </a:path>
              </a:pathLst>
            </a:custGeom>
            <a:noFill/>
            <a:ln w="6984" cap="rnd">
              <a:solidFill>
                <a:srgbClr val="0C2FCC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6" name="Freeform 36"/>
            <p:cNvSpPr/>
            <p:nvPr/>
          </p:nvSpPr>
          <p:spPr>
            <a:xfrm>
              <a:off x="5033746" y="4492266"/>
              <a:ext cx="69019" cy="259150"/>
            </a:xfrm>
            <a:custGeom>
              <a:avLst/>
              <a:gdLst/>
              <a:ahLst/>
              <a:cxnLst/>
              <a:rect l="l" t="t" r="r" b="b"/>
              <a:pathLst>
                <a:path w="89514" h="336104">
                  <a:moveTo>
                    <a:pt x="-650" y="-186"/>
                  </a:moveTo>
                  <a:cubicBezTo>
                    <a:pt x="-650" y="-186"/>
                    <a:pt x="128239" y="178356"/>
                    <a:pt x="76697" y="335918"/>
                  </a:cubicBezTo>
                </a:path>
              </a:pathLst>
            </a:custGeom>
            <a:noFill/>
            <a:ln w="6984" cap="rnd">
              <a:solidFill>
                <a:srgbClr val="0C2FCC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7" name="Freeform 37"/>
            <p:cNvSpPr/>
            <p:nvPr/>
          </p:nvSpPr>
          <p:spPr>
            <a:xfrm>
              <a:off x="5916349" y="3964205"/>
              <a:ext cx="229655" cy="89457"/>
            </a:xfrm>
            <a:custGeom>
              <a:avLst/>
              <a:gdLst/>
              <a:ahLst/>
              <a:cxnLst/>
              <a:rect l="l" t="t" r="r" b="b"/>
              <a:pathLst>
                <a:path w="297850" h="116020">
                  <a:moveTo>
                    <a:pt x="297850" y="116021"/>
                  </a:moveTo>
                  <a:lnTo>
                    <a:pt x="138260" y="0"/>
                  </a:lnTo>
                  <a:lnTo>
                    <a:pt x="0" y="110076"/>
                  </a:lnTo>
                </a:path>
              </a:pathLst>
            </a:custGeom>
            <a:noFill/>
            <a:ln w="6984" cap="rnd">
              <a:gradFill>
                <a:gsLst>
                  <a:gs pos="0">
                    <a:srgbClr val="F4EBFD"/>
                  </a:gs>
                  <a:gs pos="100000">
                    <a:srgbClr val="B67EF4"/>
                  </a:gs>
                </a:gsLst>
                <a:lin ang="5400000"/>
              </a:gra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5883185" y="3964205"/>
              <a:ext cx="209272" cy="1134633"/>
            </a:xfrm>
            <a:custGeom>
              <a:avLst/>
              <a:gdLst/>
              <a:ahLst/>
              <a:cxnLst/>
              <a:rect l="l" t="t" r="r" b="b"/>
              <a:pathLst>
                <a:path w="271414" h="1471556">
                  <a:moveTo>
                    <a:pt x="144484" y="133015"/>
                  </a:moveTo>
                  <a:lnTo>
                    <a:pt x="98957" y="65528"/>
                  </a:lnTo>
                  <a:lnTo>
                    <a:pt x="181270" y="0"/>
                  </a:lnTo>
                  <a:lnTo>
                    <a:pt x="271415" y="65528"/>
                  </a:lnTo>
                  <a:lnTo>
                    <a:pt x="211621" y="137840"/>
                  </a:lnTo>
                  <a:lnTo>
                    <a:pt x="239245" y="1383719"/>
                  </a:lnTo>
                  <a:lnTo>
                    <a:pt x="115042" y="1471557"/>
                  </a:lnTo>
                  <a:lnTo>
                    <a:pt x="0" y="1371691"/>
                  </a:lnTo>
                  <a:lnTo>
                    <a:pt x="144484" y="133015"/>
                  </a:lnTo>
                  <a:close/>
                </a:path>
              </a:pathLst>
            </a:custGeom>
            <a:solidFill>
              <a:srgbClr val="350706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6641714" y="4439961"/>
              <a:ext cx="70692" cy="965155"/>
            </a:xfrm>
            <a:custGeom>
              <a:avLst/>
              <a:gdLst/>
              <a:ahLst/>
              <a:cxnLst/>
              <a:rect l="l" t="t" r="r" b="b"/>
              <a:pathLst>
                <a:path w="91683" h="1251753">
                  <a:moveTo>
                    <a:pt x="91684" y="1251753"/>
                  </a:moveTo>
                  <a:lnTo>
                    <a:pt x="0" y="0"/>
                  </a:lnTo>
                </a:path>
              </a:pathLst>
            </a:custGeom>
            <a:ln w="6984" cap="rnd">
              <a:solidFill>
                <a:srgbClr val="FFC000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>
              <a:off x="4472359" y="4102515"/>
              <a:ext cx="351143" cy="205013"/>
            </a:xfrm>
            <a:custGeom>
              <a:avLst/>
              <a:gdLst/>
              <a:ahLst/>
              <a:cxnLst/>
              <a:rect l="l" t="t" r="r" b="b"/>
              <a:pathLst>
                <a:path w="455411" h="265890">
                  <a:moveTo>
                    <a:pt x="455412" y="0"/>
                  </a:moveTo>
                  <a:lnTo>
                    <a:pt x="0" y="265890"/>
                  </a:lnTo>
                </a:path>
              </a:pathLst>
            </a:custGeom>
            <a:ln w="6984" cap="rnd">
              <a:solidFill>
                <a:srgbClr val="0C2FCC"/>
              </a:solidFill>
              <a:prstDash val="solid"/>
            </a:ln>
          </p:spPr>
          <p:txBody>
            <a:bodyPr vert="horz" lIns="91440" tIns="45720" rIns="91440" bIns="45720" anchor="ctr">
              <a:normAutofit fontScale="9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1" name="Freeform 41"/>
            <p:cNvSpPr/>
            <p:nvPr/>
          </p:nvSpPr>
          <p:spPr>
            <a:xfrm>
              <a:off x="5936460" y="3613170"/>
              <a:ext cx="228201" cy="341617"/>
            </a:xfrm>
            <a:custGeom>
              <a:avLst/>
              <a:gdLst/>
              <a:ahLst/>
              <a:cxnLst/>
              <a:rect l="l" t="t" r="r" b="b"/>
              <a:pathLst>
                <a:path w="295963" h="443057">
                  <a:moveTo>
                    <a:pt x="295314" y="-116"/>
                  </a:moveTo>
                  <a:lnTo>
                    <a:pt x="285803" y="358926"/>
                  </a:lnTo>
                  <a:cubicBezTo>
                    <a:pt x="285803" y="358926"/>
                    <a:pt x="249507" y="441029"/>
                    <a:pt x="123485" y="442847"/>
                  </a:cubicBezTo>
                  <a:cubicBezTo>
                    <a:pt x="-2536" y="444666"/>
                    <a:pt x="-648" y="343541"/>
                    <a:pt x="-648" y="343541"/>
                  </a:cubicBezTo>
                  <a:lnTo>
                    <a:pt x="8933" y="-186"/>
                  </a:lnTo>
                  <a:close/>
                </a:path>
              </a:pathLst>
            </a:custGeom>
            <a:solidFill>
              <a:srgbClr val="FFA38A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5939643" y="3613225"/>
              <a:ext cx="225234" cy="197196"/>
            </a:xfrm>
            <a:custGeom>
              <a:avLst/>
              <a:gdLst/>
              <a:ahLst/>
              <a:cxnLst/>
              <a:rect l="l" t="t" r="r" b="b"/>
              <a:pathLst>
                <a:path w="292115" h="255751">
                  <a:moveTo>
                    <a:pt x="-650" y="205700"/>
                  </a:moveTo>
                  <a:cubicBezTo>
                    <a:pt x="39352" y="237311"/>
                    <a:pt x="93971" y="255494"/>
                    <a:pt x="165234" y="255494"/>
                  </a:cubicBezTo>
                  <a:cubicBezTo>
                    <a:pt x="206775" y="256465"/>
                    <a:pt x="247966" y="247577"/>
                    <a:pt x="285382" y="229548"/>
                  </a:cubicBezTo>
                  <a:lnTo>
                    <a:pt x="291466" y="-186"/>
                  </a:lnTo>
                  <a:lnTo>
                    <a:pt x="4735" y="-186"/>
                  </a:lnTo>
                  <a:close/>
                </a:path>
              </a:pathLst>
            </a:custGeom>
            <a:solidFill>
              <a:srgbClr val="FB7B5C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9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3" name="Freeform 43"/>
            <p:cNvSpPr/>
            <p:nvPr/>
          </p:nvSpPr>
          <p:spPr>
            <a:xfrm>
              <a:off x="6223437" y="4455869"/>
              <a:ext cx="676025" cy="853859"/>
            </a:xfrm>
            <a:custGeom>
              <a:avLst/>
              <a:gdLst/>
              <a:ahLst/>
              <a:cxnLst/>
              <a:rect l="l" t="t" r="r" b="b"/>
              <a:pathLst>
                <a:path w="876766" h="1107409">
                  <a:moveTo>
                    <a:pt x="0" y="1107409"/>
                  </a:moveTo>
                  <a:lnTo>
                    <a:pt x="744730" y="1107409"/>
                  </a:lnTo>
                  <a:lnTo>
                    <a:pt x="876766" y="0"/>
                  </a:lnTo>
                  <a:lnTo>
                    <a:pt x="132036" y="0"/>
                  </a:lnTo>
                  <a:lnTo>
                    <a:pt x="0" y="1107409"/>
                  </a:lnTo>
                  <a:close/>
                </a:path>
              </a:pathLst>
            </a:custGeom>
            <a:solidFill>
              <a:srgbClr val="FACE5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>
              <a:off x="6602618" y="4880669"/>
              <a:ext cx="381663" cy="438172"/>
            </a:xfrm>
            <a:custGeom>
              <a:avLst/>
              <a:gdLst/>
              <a:ahLst/>
              <a:cxnLst/>
              <a:rect l="l" t="t" r="r" b="b"/>
              <a:pathLst>
                <a:path w="494995" h="568285">
                  <a:moveTo>
                    <a:pt x="494995" y="258827"/>
                  </a:moveTo>
                  <a:lnTo>
                    <a:pt x="381981" y="568286"/>
                  </a:lnTo>
                  <a:lnTo>
                    <a:pt x="114482" y="541571"/>
                  </a:lnTo>
                  <a:lnTo>
                    <a:pt x="122245" y="463594"/>
                  </a:lnTo>
                  <a:lnTo>
                    <a:pt x="51052" y="450726"/>
                  </a:lnTo>
                  <a:lnTo>
                    <a:pt x="35457" y="350301"/>
                  </a:lnTo>
                  <a:lnTo>
                    <a:pt x="0" y="345126"/>
                  </a:lnTo>
                  <a:lnTo>
                    <a:pt x="629" y="232322"/>
                  </a:lnTo>
                  <a:lnTo>
                    <a:pt x="316942" y="194347"/>
                  </a:lnTo>
                  <a:lnTo>
                    <a:pt x="308620" y="144554"/>
                  </a:lnTo>
                  <a:lnTo>
                    <a:pt x="93922" y="84690"/>
                  </a:lnTo>
                  <a:lnTo>
                    <a:pt x="130148" y="0"/>
                  </a:lnTo>
                  <a:lnTo>
                    <a:pt x="428068" y="54269"/>
                  </a:lnTo>
                  <a:lnTo>
                    <a:pt x="494995" y="258827"/>
                  </a:lnTo>
                  <a:close/>
                </a:path>
              </a:pathLst>
            </a:custGeom>
            <a:solidFill>
              <a:srgbClr val="FFB1A5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5" name="Freeform 45"/>
            <p:cNvSpPr/>
            <p:nvPr/>
          </p:nvSpPr>
          <p:spPr>
            <a:xfrm>
              <a:off x="6629955" y="5150767"/>
              <a:ext cx="264597" cy="1833"/>
            </a:xfrm>
            <a:custGeom>
              <a:avLst/>
              <a:gdLst/>
              <a:ahLst/>
              <a:cxnLst/>
              <a:rect l="l" t="t" r="r" b="b"/>
              <a:pathLst>
                <a:path w="343167" h="2377">
                  <a:moveTo>
                    <a:pt x="0" y="0"/>
                  </a:moveTo>
                  <a:lnTo>
                    <a:pt x="343168" y="2378"/>
                  </a:lnTo>
                </a:path>
              </a:pathLst>
            </a:custGeom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6" name="Freeform 46"/>
            <p:cNvSpPr/>
            <p:nvPr/>
          </p:nvSpPr>
          <p:spPr>
            <a:xfrm>
              <a:off x="6696873" y="5238120"/>
              <a:ext cx="161066" cy="16069"/>
            </a:xfrm>
            <a:custGeom>
              <a:avLst/>
              <a:gdLst/>
              <a:ahLst/>
              <a:cxnLst/>
              <a:rect l="l" t="t" r="r" b="b"/>
              <a:pathLst>
                <a:path w="208893" h="20840">
                  <a:moveTo>
                    <a:pt x="0" y="0"/>
                  </a:moveTo>
                  <a:lnTo>
                    <a:pt x="208894" y="20840"/>
                  </a:lnTo>
                </a:path>
              </a:pathLst>
            </a:custGeom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7" name="Freeform 47"/>
            <p:cNvSpPr/>
            <p:nvPr/>
          </p:nvSpPr>
          <p:spPr>
            <a:xfrm>
              <a:off x="6846994" y="5027500"/>
              <a:ext cx="44917" cy="3019"/>
            </a:xfrm>
            <a:custGeom>
              <a:avLst/>
              <a:gdLst/>
              <a:ahLst/>
              <a:cxnLst/>
              <a:rect l="l" t="t" r="r" b="b"/>
              <a:pathLst>
                <a:path w="58255" h="3916">
                  <a:moveTo>
                    <a:pt x="0" y="3916"/>
                  </a:moveTo>
                  <a:lnTo>
                    <a:pt x="58255" y="0"/>
                  </a:lnTo>
                </a:path>
              </a:pathLst>
            </a:custGeom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8" name="Freeform 48"/>
            <p:cNvSpPr/>
            <p:nvPr/>
          </p:nvSpPr>
          <p:spPr>
            <a:xfrm>
              <a:off x="5749252" y="3389307"/>
              <a:ext cx="151940" cy="186767"/>
            </a:xfrm>
            <a:custGeom>
              <a:avLst/>
              <a:gdLst/>
              <a:ahLst/>
              <a:cxnLst/>
              <a:rect l="l" t="t" r="r" b="b"/>
              <a:pathLst>
                <a:path w="197057" h="242226">
                  <a:moveTo>
                    <a:pt x="116822" y="3355"/>
                  </a:moveTo>
                  <a:lnTo>
                    <a:pt x="196407" y="56365"/>
                  </a:lnTo>
                  <a:lnTo>
                    <a:pt x="143397" y="242040"/>
                  </a:lnTo>
                  <a:cubicBezTo>
                    <a:pt x="143397" y="242040"/>
                    <a:pt x="-48153" y="160987"/>
                    <a:pt x="10522" y="43078"/>
                  </a:cubicBezTo>
                  <a:cubicBezTo>
                    <a:pt x="24019" y="16572"/>
                    <a:pt x="63812" y="-9933"/>
                    <a:pt x="116822" y="3355"/>
                  </a:cubicBezTo>
                  <a:close/>
                </a:path>
              </a:pathLst>
            </a:custGeom>
            <a:solidFill>
              <a:srgbClr val="FFA38A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9" name="Freeform 49"/>
            <p:cNvSpPr/>
            <p:nvPr/>
          </p:nvSpPr>
          <p:spPr>
            <a:xfrm>
              <a:off x="6229956" y="3389307"/>
              <a:ext cx="151994" cy="186767"/>
            </a:xfrm>
            <a:custGeom>
              <a:avLst/>
              <a:gdLst/>
              <a:ahLst/>
              <a:cxnLst/>
              <a:rect l="l" t="t" r="r" b="b"/>
              <a:pathLst>
                <a:path w="197127" h="242226">
                  <a:moveTo>
                    <a:pt x="78935" y="3355"/>
                  </a:moveTo>
                  <a:lnTo>
                    <a:pt x="-650" y="56365"/>
                  </a:lnTo>
                  <a:lnTo>
                    <a:pt x="52431" y="242040"/>
                  </a:lnTo>
                  <a:cubicBezTo>
                    <a:pt x="52431" y="242040"/>
                    <a:pt x="243980" y="160987"/>
                    <a:pt x="185306" y="43078"/>
                  </a:cubicBezTo>
                  <a:cubicBezTo>
                    <a:pt x="171738" y="16572"/>
                    <a:pt x="132016" y="-9933"/>
                    <a:pt x="78935" y="3355"/>
                  </a:cubicBezTo>
                  <a:close/>
                </a:path>
              </a:pathLst>
            </a:custGeom>
            <a:solidFill>
              <a:srgbClr val="FFA38A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0" name="Freeform 50"/>
            <p:cNvSpPr/>
            <p:nvPr/>
          </p:nvSpPr>
          <p:spPr>
            <a:xfrm>
              <a:off x="5836455" y="3132641"/>
              <a:ext cx="458408" cy="614905"/>
            </a:xfrm>
            <a:custGeom>
              <a:avLst/>
              <a:gdLst/>
              <a:ahLst/>
              <a:cxnLst/>
              <a:rect l="l" t="t" r="r" b="b"/>
              <a:pathLst>
                <a:path w="594529" h="797498">
                  <a:moveTo>
                    <a:pt x="299126" y="797312"/>
                  </a:moveTo>
                  <a:cubicBezTo>
                    <a:pt x="91001" y="797312"/>
                    <a:pt x="2884" y="666116"/>
                    <a:pt x="-543" y="488972"/>
                  </a:cubicBezTo>
                  <a:lnTo>
                    <a:pt x="-543" y="475475"/>
                  </a:lnTo>
                  <a:cubicBezTo>
                    <a:pt x="-3969" y="298331"/>
                    <a:pt x="74567" y="2160"/>
                    <a:pt x="256256" y="2160"/>
                  </a:cubicBezTo>
                  <a:lnTo>
                    <a:pt x="300035" y="271"/>
                  </a:lnTo>
                  <a:cubicBezTo>
                    <a:pt x="464171" y="-12666"/>
                    <a:pt x="590472" y="251615"/>
                    <a:pt x="593759" y="428689"/>
                  </a:cubicBezTo>
                  <a:lnTo>
                    <a:pt x="593759" y="442256"/>
                  </a:lnTo>
                  <a:cubicBezTo>
                    <a:pt x="597255" y="619400"/>
                    <a:pt x="525224" y="797312"/>
                    <a:pt x="299126" y="797312"/>
                  </a:cubicBezTo>
                  <a:close/>
                </a:path>
              </a:pathLst>
            </a:custGeom>
            <a:solidFill>
              <a:srgbClr val="FFA38A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1" name="Freeform 51"/>
            <p:cNvSpPr/>
            <p:nvPr/>
          </p:nvSpPr>
          <p:spPr>
            <a:xfrm>
              <a:off x="5915049" y="3413874"/>
              <a:ext cx="44379" cy="60555"/>
            </a:xfrm>
            <a:custGeom>
              <a:avLst/>
              <a:gdLst/>
              <a:ahLst/>
              <a:cxnLst/>
              <a:rect l="l" t="t" r="r" b="b"/>
              <a:pathLst>
                <a:path w="57556" h="78536">
                  <a:moveTo>
                    <a:pt x="56907" y="38977"/>
                  </a:moveTo>
                  <a:cubicBezTo>
                    <a:pt x="56907" y="60657"/>
                    <a:pt x="44179" y="78280"/>
                    <a:pt x="28304" y="78350"/>
                  </a:cubicBezTo>
                  <a:cubicBezTo>
                    <a:pt x="12429" y="78420"/>
                    <a:pt x="-509" y="60866"/>
                    <a:pt x="-649" y="39187"/>
                  </a:cubicBezTo>
                  <a:cubicBezTo>
                    <a:pt x="-789" y="17507"/>
                    <a:pt x="12079" y="-186"/>
                    <a:pt x="28024" y="-186"/>
                  </a:cubicBezTo>
                  <a:cubicBezTo>
                    <a:pt x="43969" y="-186"/>
                    <a:pt x="56837" y="17297"/>
                    <a:pt x="56907" y="38977"/>
                  </a:cubicBezTo>
                  <a:close/>
                </a:path>
              </a:pathLst>
            </a:custGeom>
            <a:solidFill>
              <a:srgbClr val="350706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2" name="Freeform 52"/>
            <p:cNvSpPr/>
            <p:nvPr/>
          </p:nvSpPr>
          <p:spPr>
            <a:xfrm>
              <a:off x="6008019" y="3459752"/>
              <a:ext cx="62802" cy="77227"/>
            </a:xfrm>
            <a:custGeom>
              <a:avLst/>
              <a:gdLst/>
              <a:ahLst/>
              <a:cxnLst/>
              <a:rect l="l" t="t" r="r" b="b"/>
              <a:pathLst>
                <a:path w="81450" h="100159">
                  <a:moveTo>
                    <a:pt x="70533" y="99973"/>
                  </a:moveTo>
                  <a:lnTo>
                    <a:pt x="9551" y="99483"/>
                  </a:lnTo>
                  <a:cubicBezTo>
                    <a:pt x="2068" y="99483"/>
                    <a:pt x="-2828" y="89902"/>
                    <a:pt x="319" y="81510"/>
                  </a:cubicBezTo>
                  <a:lnTo>
                    <a:pt x="28293" y="7170"/>
                  </a:lnTo>
                  <a:cubicBezTo>
                    <a:pt x="29524" y="2023"/>
                    <a:pt x="34692" y="-1152"/>
                    <a:pt x="39839" y="79"/>
                  </a:cubicBezTo>
                  <a:cubicBezTo>
                    <a:pt x="43119" y="869"/>
                    <a:pt x="45748" y="3317"/>
                    <a:pt x="46756" y="6541"/>
                  </a:cubicBezTo>
                  <a:lnTo>
                    <a:pt x="79345" y="81370"/>
                  </a:lnTo>
                  <a:cubicBezTo>
                    <a:pt x="83401" y="89832"/>
                    <a:pt x="78506" y="100043"/>
                    <a:pt x="70533" y="99973"/>
                  </a:cubicBezTo>
                  <a:close/>
                </a:path>
              </a:pathLst>
            </a:custGeom>
            <a:solidFill>
              <a:srgbClr val="FB7B5C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3" name="Freeform 53"/>
            <p:cNvSpPr/>
            <p:nvPr/>
          </p:nvSpPr>
          <p:spPr>
            <a:xfrm>
              <a:off x="6108038" y="3413874"/>
              <a:ext cx="44379" cy="60555"/>
            </a:xfrm>
            <a:custGeom>
              <a:avLst/>
              <a:gdLst/>
              <a:ahLst/>
              <a:cxnLst/>
              <a:rect l="l" t="t" r="r" b="b"/>
              <a:pathLst>
                <a:path w="57556" h="78536">
                  <a:moveTo>
                    <a:pt x="-650" y="38977"/>
                  </a:moveTo>
                  <a:cubicBezTo>
                    <a:pt x="-650" y="60657"/>
                    <a:pt x="12078" y="78280"/>
                    <a:pt x="27953" y="78350"/>
                  </a:cubicBezTo>
                  <a:cubicBezTo>
                    <a:pt x="43829" y="78420"/>
                    <a:pt x="56836" y="60866"/>
                    <a:pt x="56906" y="39187"/>
                  </a:cubicBezTo>
                  <a:cubicBezTo>
                    <a:pt x="56976" y="17507"/>
                    <a:pt x="44178" y="-186"/>
                    <a:pt x="28233" y="-186"/>
                  </a:cubicBezTo>
                  <a:cubicBezTo>
                    <a:pt x="12288" y="-186"/>
                    <a:pt x="-580" y="17297"/>
                    <a:pt x="-650" y="38977"/>
                  </a:cubicBezTo>
                  <a:close/>
                </a:path>
              </a:pathLst>
            </a:custGeom>
            <a:solidFill>
              <a:srgbClr val="350706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4" name="Freeform 54"/>
            <p:cNvSpPr/>
            <p:nvPr/>
          </p:nvSpPr>
          <p:spPr>
            <a:xfrm>
              <a:off x="5958354" y="3600448"/>
              <a:ext cx="163537" cy="78072"/>
            </a:xfrm>
            <a:custGeom>
              <a:avLst/>
              <a:gdLst/>
              <a:ahLst/>
              <a:cxnLst/>
              <a:rect l="l" t="t" r="r" b="b"/>
              <a:pathLst>
                <a:path w="249035" h="118888">
                  <a:moveTo>
                    <a:pt x="248386" y="-186"/>
                  </a:moveTo>
                  <a:cubicBezTo>
                    <a:pt x="248386" y="46670"/>
                    <a:pt x="214398" y="118702"/>
                    <a:pt x="123833" y="118702"/>
                  </a:cubicBezTo>
                  <a:cubicBezTo>
                    <a:pt x="33268" y="118702"/>
                    <a:pt x="-650" y="46740"/>
                    <a:pt x="-650" y="-18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5" name="Freeform 55"/>
            <p:cNvSpPr/>
            <p:nvPr/>
          </p:nvSpPr>
          <p:spPr>
            <a:xfrm>
              <a:off x="5821923" y="3089901"/>
              <a:ext cx="480611" cy="378655"/>
            </a:xfrm>
            <a:custGeom>
              <a:avLst/>
              <a:gdLst/>
              <a:ahLst/>
              <a:cxnLst/>
              <a:rect l="l" t="t" r="r" b="b"/>
              <a:pathLst>
                <a:path w="623324" h="491095">
                  <a:moveTo>
                    <a:pt x="311047" y="-104"/>
                  </a:moveTo>
                  <a:cubicBezTo>
                    <a:pt x="24806" y="-4580"/>
                    <a:pt x="-650" y="174312"/>
                    <a:pt x="-650" y="239141"/>
                  </a:cubicBezTo>
                  <a:cubicBezTo>
                    <a:pt x="-650" y="346071"/>
                    <a:pt x="25925" y="490905"/>
                    <a:pt x="25925" y="490905"/>
                  </a:cubicBezTo>
                  <a:cubicBezTo>
                    <a:pt x="32919" y="491534"/>
                    <a:pt x="34947" y="423488"/>
                    <a:pt x="47675" y="352155"/>
                  </a:cubicBezTo>
                  <a:cubicBezTo>
                    <a:pt x="55158" y="310684"/>
                    <a:pt x="74879" y="280543"/>
                    <a:pt x="117050" y="280263"/>
                  </a:cubicBezTo>
                  <a:cubicBezTo>
                    <a:pt x="164535" y="279913"/>
                    <a:pt x="441195" y="279913"/>
                    <a:pt x="488681" y="280263"/>
                  </a:cubicBezTo>
                  <a:cubicBezTo>
                    <a:pt x="530851" y="280466"/>
                    <a:pt x="566867" y="310684"/>
                    <a:pt x="574350" y="352155"/>
                  </a:cubicBezTo>
                  <a:cubicBezTo>
                    <a:pt x="587148" y="423488"/>
                    <a:pt x="589386" y="491534"/>
                    <a:pt x="596169" y="490905"/>
                  </a:cubicBezTo>
                  <a:cubicBezTo>
                    <a:pt x="596169" y="490905"/>
                    <a:pt x="622675" y="345861"/>
                    <a:pt x="622675" y="239141"/>
                  </a:cubicBezTo>
                  <a:cubicBezTo>
                    <a:pt x="622675" y="174312"/>
                    <a:pt x="597289" y="-4580"/>
                    <a:pt x="311047" y="-104"/>
                  </a:cubicBezTo>
                  <a:close/>
                </a:path>
              </a:pathLst>
            </a:custGeom>
            <a:solidFill>
              <a:srgbClr val="4E0507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6" name="Freeform 56"/>
            <p:cNvSpPr/>
            <p:nvPr/>
          </p:nvSpPr>
          <p:spPr>
            <a:xfrm>
              <a:off x="5862631" y="3360332"/>
              <a:ext cx="165650" cy="178375"/>
            </a:xfrm>
            <a:custGeom>
              <a:avLst/>
              <a:gdLst/>
              <a:ahLst/>
              <a:cxnLst/>
              <a:rect l="l" t="t" r="r" b="b"/>
              <a:pathLst>
                <a:path w="214838" h="231342">
                  <a:moveTo>
                    <a:pt x="214838" y="115671"/>
                  </a:moveTo>
                  <a:cubicBezTo>
                    <a:pt x="214838" y="179555"/>
                    <a:pt x="166745" y="231343"/>
                    <a:pt x="107419" y="231343"/>
                  </a:cubicBezTo>
                  <a:cubicBezTo>
                    <a:pt x="48093" y="231343"/>
                    <a:pt x="0" y="179555"/>
                    <a:pt x="0" y="115671"/>
                  </a:cubicBezTo>
                  <a:cubicBezTo>
                    <a:pt x="0" y="51788"/>
                    <a:pt x="48093" y="0"/>
                    <a:pt x="107419" y="0"/>
                  </a:cubicBezTo>
                  <a:cubicBezTo>
                    <a:pt x="166745" y="0"/>
                    <a:pt x="214838" y="51788"/>
                    <a:pt x="214838" y="115671"/>
                  </a:cubicBezTo>
                  <a:close/>
                </a:path>
              </a:pathLst>
            </a:custGeom>
            <a:noFill/>
            <a:ln w="6984" cap="flat">
              <a:solidFill>
                <a:srgbClr val="4E0507"/>
              </a:solidFill>
              <a:prstDash val="solid"/>
            </a:ln>
          </p:spPr>
          <p:txBody>
            <a:bodyPr vert="horz" lIns="91440" tIns="45720" rIns="91440" bIns="45720" anchor="ctr">
              <a:normAutofit fontScale="7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7" name="Freeform 57"/>
            <p:cNvSpPr/>
            <p:nvPr/>
          </p:nvSpPr>
          <p:spPr>
            <a:xfrm>
              <a:off x="6047376" y="3353973"/>
              <a:ext cx="177404" cy="191101"/>
            </a:xfrm>
            <a:custGeom>
              <a:avLst/>
              <a:gdLst/>
              <a:ahLst/>
              <a:cxnLst/>
              <a:rect l="l" t="t" r="r" b="b"/>
              <a:pathLst>
                <a:path w="230083" h="247847">
                  <a:moveTo>
                    <a:pt x="230084" y="123924"/>
                  </a:moveTo>
                  <a:cubicBezTo>
                    <a:pt x="230084" y="192365"/>
                    <a:pt x="178578" y="247847"/>
                    <a:pt x="115042" y="247847"/>
                  </a:cubicBezTo>
                  <a:cubicBezTo>
                    <a:pt x="51506" y="247847"/>
                    <a:pt x="0" y="192365"/>
                    <a:pt x="0" y="123924"/>
                  </a:cubicBezTo>
                  <a:cubicBezTo>
                    <a:pt x="0" y="55482"/>
                    <a:pt x="51506" y="0"/>
                    <a:pt x="115042" y="0"/>
                  </a:cubicBezTo>
                  <a:cubicBezTo>
                    <a:pt x="178578" y="0"/>
                    <a:pt x="230084" y="55482"/>
                    <a:pt x="230084" y="123924"/>
                  </a:cubicBezTo>
                  <a:close/>
                </a:path>
              </a:pathLst>
            </a:custGeom>
            <a:noFill/>
            <a:ln w="6984" cap="flat">
              <a:solidFill>
                <a:srgbClr val="4E0507"/>
              </a:solidFill>
              <a:prstDash val="solid"/>
            </a:ln>
          </p:spPr>
          <p:txBody>
            <a:bodyPr vert="horz" lIns="91440" tIns="45720" rIns="91440" bIns="45720" anchor="ctr">
              <a:normAutofit fontScale="85000" lnSpcReduction="10000"/>
            </a:bodyPr>
            <a:lstStyle/>
            <a:p>
              <a:pPr marL="0" algn="l"/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D9E00"/>
      </a:accent1>
      <a:accent2>
        <a:srgbClr val="FF4E22"/>
      </a:accent2>
      <a:accent3>
        <a:srgbClr val="253D5F"/>
      </a:accent3>
      <a:accent4>
        <a:srgbClr val="C86E56"/>
      </a:accent4>
      <a:accent5>
        <a:srgbClr val="545454"/>
      </a:accent5>
      <a:accent6>
        <a:srgbClr val="929292"/>
      </a:accent6>
      <a:hlink>
        <a:srgbClr val="F84D4D"/>
      </a:hlink>
      <a:folHlink>
        <a:srgbClr val="97979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6898</Words>
  <Application>Microsoft Office PowerPoint</Application>
  <PresentationFormat>Widescreen</PresentationFormat>
  <Paragraphs>182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Microsoft YaHei</vt:lpstr>
      <vt:lpstr>Microsoft YaHei</vt:lpstr>
      <vt:lpstr>Arial</vt:lpstr>
      <vt:lpstr>SourceSansPro</vt:lpstr>
      <vt:lpstr>Office Theme</vt:lpstr>
      <vt:lpstr>Introduction au Monde Numérique</vt:lpstr>
      <vt:lpstr>PowerPoint Presentation</vt:lpstr>
      <vt:lpstr>Introduction à la Digitalisation</vt:lpstr>
      <vt:lpstr>Bienvenue dans l'ère numérique</vt:lpstr>
      <vt:lpstr>Objectifs de la formation</vt:lpstr>
      <vt:lpstr>Comprendre l'Ordinateur et les Appareils Mobiles</vt:lpstr>
      <vt:lpstr>Les composants de base d'un ordinateur</vt:lpstr>
      <vt:lpstr>Différence entre matériel et logiciel</vt:lpstr>
      <vt:lpstr>Les appareils mobiles</vt:lpstr>
      <vt:lpstr>Vocabulaire Essentiel</vt:lpstr>
      <vt:lpstr>PowerPoint Presentation</vt:lpstr>
      <vt:lpstr>Anatomie de votre Ordinateur et Interface de Navigation</vt:lpstr>
      <vt:lpstr>Schémas détaillés des composants</vt:lpstr>
      <vt:lpstr>Barre des tâches et Explorateur de fichiers</vt:lpstr>
      <vt:lpstr>Bureau et Menu Démarrer</vt:lpstr>
      <vt:lpstr>Bonnes Pratiques</vt:lpstr>
      <vt:lpstr>Sécurité de base</vt:lpstr>
      <vt:lpstr>Organisation et Ergonomie</vt:lpstr>
      <vt:lpstr>Exercice Pratique: Organisation de Fichiers</vt:lpstr>
      <vt:lpstr>Créer le dossier principal</vt:lpstr>
      <vt:lpstr>Créer la structure de sous-dossiers</vt:lpstr>
      <vt:lpstr>PowerPoint Presentation</vt:lpstr>
      <vt:lpstr>Créer des fichiers de test</vt:lpstr>
      <vt:lpstr>Personnaliser l'affichage</vt:lpstr>
      <vt:lpstr>Récapitulatif et Perspectives</vt:lpstr>
      <vt:lpstr>Compétences Acquises</vt:lpstr>
      <vt:lpstr>Prochaine Étape</vt:lpstr>
      <vt:lpstr>Conseils pour Continuer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Omar KASSE</cp:lastModifiedBy>
  <cp:revision>3</cp:revision>
  <dcterms:created xsi:type="dcterms:W3CDTF">2025-09-08T16:09:03Z</dcterms:created>
  <dcterms:modified xsi:type="dcterms:W3CDTF">2025-09-08T16:14:37Z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pyright">
    <vt:lpwstr>https://docmee.cn</vt:lpwstr>
  </property>
  <property fmtid="{D5CDD505-2E9C-101B-9397-08002B2CF9AE}" pid="3" name="developer">
    <vt:lpwstr>https://github.com/veasion</vt:lpwstr>
  </property>
  <property fmtid="{D5CDD505-2E9C-101B-9397-08002B2CF9AE}" pid="4" name="AIGC">
    <vt:lpwstr>{"Label":"value1"}</vt:lpwstr>
  </property>
</Properties>
</file>