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60" r:id="rId2"/>
    <p:sldId id="256" r:id="rId3"/>
    <p:sldId id="261" r:id="rId4"/>
    <p:sldId id="262" r:id="rId5"/>
    <p:sldId id="263" r:id="rId6"/>
    <p:sldId id="273" r:id="rId7"/>
    <p:sldId id="271" r:id="rId8"/>
    <p:sldId id="264" r:id="rId9"/>
    <p:sldId id="265" r:id="rId10"/>
    <p:sldId id="276" r:id="rId11"/>
    <p:sldId id="277" r:id="rId12"/>
  </p:sldIdLst>
  <p:sldSz cx="9144000" cy="5143500" type="screen16x9"/>
  <p:notesSz cx="6858000" cy="9144000"/>
  <p:defaultTextStyle>
    <a:defPPr>
      <a:defRPr lang="nb-NO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858" y="4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C307C5-4153-4C5C-B789-194B93BA866F}" type="doc">
      <dgm:prSet loTypeId="urn:microsoft.com/office/officeart/2005/8/layout/hierarchy4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nb-NO"/>
        </a:p>
      </dgm:t>
    </dgm:pt>
    <dgm:pt modelId="{B90BCF00-F37F-4C97-A3CB-5685402D0C99}">
      <dgm:prSet phldrT="[Text]"/>
      <dgm:spPr/>
      <dgm:t>
        <a:bodyPr/>
        <a:lstStyle/>
        <a:p>
          <a:r>
            <a:rPr lang="nb-NO" dirty="0"/>
            <a:t>Data / Applications</a:t>
          </a:r>
        </a:p>
      </dgm:t>
    </dgm:pt>
    <dgm:pt modelId="{2BB9D490-BFA4-4D33-BC03-F07663B5564D}" type="parTrans" cxnId="{B5BDF2A2-5C18-4C03-A906-2FD9C4CB3C35}">
      <dgm:prSet/>
      <dgm:spPr/>
      <dgm:t>
        <a:bodyPr/>
        <a:lstStyle/>
        <a:p>
          <a:endParaRPr lang="nb-NO"/>
        </a:p>
      </dgm:t>
    </dgm:pt>
    <dgm:pt modelId="{A832F7DC-652D-4185-9E3A-5D2D3F3D8B8A}" type="sibTrans" cxnId="{B5BDF2A2-5C18-4C03-A906-2FD9C4CB3C35}">
      <dgm:prSet/>
      <dgm:spPr/>
      <dgm:t>
        <a:bodyPr/>
        <a:lstStyle/>
        <a:p>
          <a:endParaRPr lang="nb-NO"/>
        </a:p>
      </dgm:t>
    </dgm:pt>
    <dgm:pt modelId="{DC2B6B57-5184-4853-A4B7-F6CDF94D19A3}">
      <dgm:prSet phldrT="[Text]"/>
      <dgm:spPr/>
      <dgm:t>
        <a:bodyPr/>
        <a:lstStyle/>
        <a:p>
          <a:r>
            <a:rPr lang="en-US" dirty="0"/>
            <a:t>OS</a:t>
          </a:r>
          <a:endParaRPr lang="nb-NO" dirty="0"/>
        </a:p>
      </dgm:t>
    </dgm:pt>
    <dgm:pt modelId="{99639C39-2121-43F1-A375-9AE529C55E5E}" type="parTrans" cxnId="{F180E86B-D192-48AD-A344-F606157E18F6}">
      <dgm:prSet/>
      <dgm:spPr/>
      <dgm:t>
        <a:bodyPr/>
        <a:lstStyle/>
        <a:p>
          <a:endParaRPr lang="nb-NO"/>
        </a:p>
      </dgm:t>
    </dgm:pt>
    <dgm:pt modelId="{6E54658A-F9C9-4A4E-9B9B-1CFCBF2C7682}" type="sibTrans" cxnId="{F180E86B-D192-48AD-A344-F606157E18F6}">
      <dgm:prSet/>
      <dgm:spPr/>
      <dgm:t>
        <a:bodyPr/>
        <a:lstStyle/>
        <a:p>
          <a:endParaRPr lang="nb-NO"/>
        </a:p>
      </dgm:t>
    </dgm:pt>
    <dgm:pt modelId="{D163E48A-E361-49A8-8678-5BA5CE5FB173}">
      <dgm:prSet phldrT="[Text]"/>
      <dgm:spPr/>
      <dgm:t>
        <a:bodyPr/>
        <a:lstStyle/>
        <a:p>
          <a:r>
            <a:rPr lang="nb-NO" dirty="0" err="1"/>
            <a:t>Virualization</a:t>
          </a:r>
          <a:r>
            <a:rPr lang="nb-NO" dirty="0"/>
            <a:t> / Networking</a:t>
          </a:r>
        </a:p>
      </dgm:t>
    </dgm:pt>
    <dgm:pt modelId="{7F104510-80E4-499D-89E8-09C73D4BCE60}" type="parTrans" cxnId="{A9CCE7AD-2AA8-49BD-A6F0-8812D9B83BA2}">
      <dgm:prSet/>
      <dgm:spPr/>
      <dgm:t>
        <a:bodyPr/>
        <a:lstStyle/>
        <a:p>
          <a:endParaRPr lang="nb-NO"/>
        </a:p>
      </dgm:t>
    </dgm:pt>
    <dgm:pt modelId="{0F09226B-E57F-4762-A814-8446170CAA2D}" type="sibTrans" cxnId="{A9CCE7AD-2AA8-49BD-A6F0-8812D9B83BA2}">
      <dgm:prSet/>
      <dgm:spPr/>
      <dgm:t>
        <a:bodyPr/>
        <a:lstStyle/>
        <a:p>
          <a:endParaRPr lang="nb-NO"/>
        </a:p>
      </dgm:t>
    </dgm:pt>
    <dgm:pt modelId="{D5C00FA4-A3FC-4534-B2B1-56094B0E2299}">
      <dgm:prSet phldrT="[Text]"/>
      <dgm:spPr/>
      <dgm:t>
        <a:bodyPr/>
        <a:lstStyle/>
        <a:p>
          <a:r>
            <a:rPr lang="nb-NO" dirty="0" err="1"/>
            <a:t>Middleware</a:t>
          </a:r>
          <a:r>
            <a:rPr lang="nb-NO" dirty="0"/>
            <a:t> / Runtime</a:t>
          </a:r>
        </a:p>
      </dgm:t>
    </dgm:pt>
    <dgm:pt modelId="{9E2C2ABD-0BC8-4CC4-8568-3810C930B30A}" type="parTrans" cxnId="{4E310359-BFE7-4D82-A370-615DA3BC85BF}">
      <dgm:prSet/>
      <dgm:spPr/>
      <dgm:t>
        <a:bodyPr/>
        <a:lstStyle/>
        <a:p>
          <a:endParaRPr lang="nb-NO"/>
        </a:p>
      </dgm:t>
    </dgm:pt>
    <dgm:pt modelId="{9235F15D-46BB-4804-B640-16D631A7C275}" type="sibTrans" cxnId="{4E310359-BFE7-4D82-A370-615DA3BC85BF}">
      <dgm:prSet/>
      <dgm:spPr/>
      <dgm:t>
        <a:bodyPr/>
        <a:lstStyle/>
        <a:p>
          <a:endParaRPr lang="nb-NO"/>
        </a:p>
      </dgm:t>
    </dgm:pt>
    <dgm:pt modelId="{796BD1D4-9D8F-4127-A4D3-449034A16470}">
      <dgm:prSet phldrT="[Text]"/>
      <dgm:spPr/>
      <dgm:t>
        <a:bodyPr/>
        <a:lstStyle/>
        <a:p>
          <a:r>
            <a:rPr lang="nb-NO" dirty="0"/>
            <a:t>Storage / Servers / Hardware</a:t>
          </a:r>
        </a:p>
      </dgm:t>
    </dgm:pt>
    <dgm:pt modelId="{BA4D48B3-71C8-455E-A4ED-757F186335DD}" type="parTrans" cxnId="{9F8B10A5-4906-483F-A4F2-2225BCC17C13}">
      <dgm:prSet/>
      <dgm:spPr/>
      <dgm:t>
        <a:bodyPr/>
        <a:lstStyle/>
        <a:p>
          <a:endParaRPr lang="nb-NO"/>
        </a:p>
      </dgm:t>
    </dgm:pt>
    <dgm:pt modelId="{6D02FDA0-28F5-440A-B8D4-3C84CCF5CA98}" type="sibTrans" cxnId="{9F8B10A5-4906-483F-A4F2-2225BCC17C13}">
      <dgm:prSet/>
      <dgm:spPr/>
      <dgm:t>
        <a:bodyPr/>
        <a:lstStyle/>
        <a:p>
          <a:endParaRPr lang="nb-NO"/>
        </a:p>
      </dgm:t>
    </dgm:pt>
    <dgm:pt modelId="{0EA62A67-2C99-41CB-A45E-5D8531629254}" type="pres">
      <dgm:prSet presAssocID="{E0C307C5-4153-4C5C-B789-194B93BA866F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0CBFE09-48C9-45DA-B2FB-231265696203}" type="pres">
      <dgm:prSet presAssocID="{B90BCF00-F37F-4C97-A3CB-5685402D0C99}" presName="vertOne" presStyleCnt="0"/>
      <dgm:spPr/>
    </dgm:pt>
    <dgm:pt modelId="{C2EFA66E-26F5-441F-BD01-E942BA6E2E1F}" type="pres">
      <dgm:prSet presAssocID="{B90BCF00-F37F-4C97-A3CB-5685402D0C99}" presName="txOne" presStyleLbl="node0" presStyleIdx="0" presStyleCnt="1">
        <dgm:presLayoutVars>
          <dgm:chPref val="3"/>
        </dgm:presLayoutVars>
      </dgm:prSet>
      <dgm:spPr/>
    </dgm:pt>
    <dgm:pt modelId="{E85C991B-99B9-413D-BC29-C69753DBB717}" type="pres">
      <dgm:prSet presAssocID="{B90BCF00-F37F-4C97-A3CB-5685402D0C99}" presName="parTransOne" presStyleCnt="0"/>
      <dgm:spPr/>
    </dgm:pt>
    <dgm:pt modelId="{669B57DC-9B80-4A4B-962E-0E084C43848F}" type="pres">
      <dgm:prSet presAssocID="{B90BCF00-F37F-4C97-A3CB-5685402D0C99}" presName="horzOne" presStyleCnt="0"/>
      <dgm:spPr/>
    </dgm:pt>
    <dgm:pt modelId="{16FE3C7E-9D64-417D-94F9-5BFA721F6590}" type="pres">
      <dgm:prSet presAssocID="{D5C00FA4-A3FC-4534-B2B1-56094B0E2299}" presName="vertTwo" presStyleCnt="0"/>
      <dgm:spPr/>
    </dgm:pt>
    <dgm:pt modelId="{EEB5363C-D875-473D-9698-EF0370063D1C}" type="pres">
      <dgm:prSet presAssocID="{D5C00FA4-A3FC-4534-B2B1-56094B0E2299}" presName="txTwo" presStyleLbl="node2" presStyleIdx="0" presStyleCnt="1">
        <dgm:presLayoutVars>
          <dgm:chPref val="3"/>
        </dgm:presLayoutVars>
      </dgm:prSet>
      <dgm:spPr/>
    </dgm:pt>
    <dgm:pt modelId="{C771F90F-5FE7-40C2-A29F-DE69D8695D3F}" type="pres">
      <dgm:prSet presAssocID="{D5C00FA4-A3FC-4534-B2B1-56094B0E2299}" presName="parTransTwo" presStyleCnt="0"/>
      <dgm:spPr/>
    </dgm:pt>
    <dgm:pt modelId="{9C1F0162-DD9A-4E4E-A7A5-E9F55BE48352}" type="pres">
      <dgm:prSet presAssocID="{D5C00FA4-A3FC-4534-B2B1-56094B0E2299}" presName="horzTwo" presStyleCnt="0"/>
      <dgm:spPr/>
    </dgm:pt>
    <dgm:pt modelId="{B045C59F-A191-4991-8FA4-2F0443B2166C}" type="pres">
      <dgm:prSet presAssocID="{DC2B6B57-5184-4853-A4B7-F6CDF94D19A3}" presName="vertThree" presStyleCnt="0"/>
      <dgm:spPr/>
    </dgm:pt>
    <dgm:pt modelId="{3F911964-6F51-4CFD-9C19-C21A8BEF9941}" type="pres">
      <dgm:prSet presAssocID="{DC2B6B57-5184-4853-A4B7-F6CDF94D19A3}" presName="txThree" presStyleLbl="node3" presStyleIdx="0" presStyleCnt="1">
        <dgm:presLayoutVars>
          <dgm:chPref val="3"/>
        </dgm:presLayoutVars>
      </dgm:prSet>
      <dgm:spPr/>
    </dgm:pt>
    <dgm:pt modelId="{95B0A873-28DD-409E-AFF5-99CB21A569D7}" type="pres">
      <dgm:prSet presAssocID="{DC2B6B57-5184-4853-A4B7-F6CDF94D19A3}" presName="parTransThree" presStyleCnt="0"/>
      <dgm:spPr/>
    </dgm:pt>
    <dgm:pt modelId="{9124C396-A6E5-4522-8F9C-37D87B638D62}" type="pres">
      <dgm:prSet presAssocID="{DC2B6B57-5184-4853-A4B7-F6CDF94D19A3}" presName="horzThree" presStyleCnt="0"/>
      <dgm:spPr/>
    </dgm:pt>
    <dgm:pt modelId="{64A913AF-03FE-4B8D-8ABA-9EA5A51BFB8E}" type="pres">
      <dgm:prSet presAssocID="{D163E48A-E361-49A8-8678-5BA5CE5FB173}" presName="vertFour" presStyleCnt="0">
        <dgm:presLayoutVars>
          <dgm:chPref val="3"/>
        </dgm:presLayoutVars>
      </dgm:prSet>
      <dgm:spPr/>
    </dgm:pt>
    <dgm:pt modelId="{D9017C71-74AA-4614-BAA4-AD96E61A7605}" type="pres">
      <dgm:prSet presAssocID="{D163E48A-E361-49A8-8678-5BA5CE5FB173}" presName="txFour" presStyleLbl="node4" presStyleIdx="0" presStyleCnt="2">
        <dgm:presLayoutVars>
          <dgm:chPref val="3"/>
        </dgm:presLayoutVars>
      </dgm:prSet>
      <dgm:spPr/>
    </dgm:pt>
    <dgm:pt modelId="{1B767FEB-3D8E-46A2-9B0F-E03BCC0C7BC5}" type="pres">
      <dgm:prSet presAssocID="{D163E48A-E361-49A8-8678-5BA5CE5FB173}" presName="parTransFour" presStyleCnt="0"/>
      <dgm:spPr/>
    </dgm:pt>
    <dgm:pt modelId="{A5A4DBC0-159F-47C7-8B11-2483FCCAFAC0}" type="pres">
      <dgm:prSet presAssocID="{D163E48A-E361-49A8-8678-5BA5CE5FB173}" presName="horzFour" presStyleCnt="0"/>
      <dgm:spPr/>
    </dgm:pt>
    <dgm:pt modelId="{D1611C41-F5ED-4DBB-A84C-AEAFC67BEF21}" type="pres">
      <dgm:prSet presAssocID="{796BD1D4-9D8F-4127-A4D3-449034A16470}" presName="vertFour" presStyleCnt="0">
        <dgm:presLayoutVars>
          <dgm:chPref val="3"/>
        </dgm:presLayoutVars>
      </dgm:prSet>
      <dgm:spPr/>
    </dgm:pt>
    <dgm:pt modelId="{A4CD2A6D-45A5-4511-8E54-91B0106A5A6A}" type="pres">
      <dgm:prSet presAssocID="{796BD1D4-9D8F-4127-A4D3-449034A16470}" presName="txFour" presStyleLbl="node4" presStyleIdx="1" presStyleCnt="2">
        <dgm:presLayoutVars>
          <dgm:chPref val="3"/>
        </dgm:presLayoutVars>
      </dgm:prSet>
      <dgm:spPr/>
    </dgm:pt>
    <dgm:pt modelId="{C457CFE8-A37F-41C6-8BB3-5A973342DE92}" type="pres">
      <dgm:prSet presAssocID="{796BD1D4-9D8F-4127-A4D3-449034A16470}" presName="horzFour" presStyleCnt="0"/>
      <dgm:spPr/>
    </dgm:pt>
  </dgm:ptLst>
  <dgm:cxnLst>
    <dgm:cxn modelId="{77A7FE39-B8B0-4520-B36D-5558DFA1270D}" type="presOf" srcId="{796BD1D4-9D8F-4127-A4D3-449034A16470}" destId="{A4CD2A6D-45A5-4511-8E54-91B0106A5A6A}" srcOrd="0" destOrd="0" presId="urn:microsoft.com/office/officeart/2005/8/layout/hierarchy4"/>
    <dgm:cxn modelId="{F180E86B-D192-48AD-A344-F606157E18F6}" srcId="{D5C00FA4-A3FC-4534-B2B1-56094B0E2299}" destId="{DC2B6B57-5184-4853-A4B7-F6CDF94D19A3}" srcOrd="0" destOrd="0" parTransId="{99639C39-2121-43F1-A375-9AE529C55E5E}" sibTransId="{6E54658A-F9C9-4A4E-9B9B-1CFCBF2C7682}"/>
    <dgm:cxn modelId="{A5F7EE6C-9E9A-40BA-9FEB-1DDC4BD8E040}" type="presOf" srcId="{E0C307C5-4153-4C5C-B789-194B93BA866F}" destId="{0EA62A67-2C99-41CB-A45E-5D8531629254}" srcOrd="0" destOrd="0" presId="urn:microsoft.com/office/officeart/2005/8/layout/hierarchy4"/>
    <dgm:cxn modelId="{B5629E70-5819-4661-8A7B-412871D4BBFC}" type="presOf" srcId="{D5C00FA4-A3FC-4534-B2B1-56094B0E2299}" destId="{EEB5363C-D875-473D-9698-EF0370063D1C}" srcOrd="0" destOrd="0" presId="urn:microsoft.com/office/officeart/2005/8/layout/hierarchy4"/>
    <dgm:cxn modelId="{B78CF371-8CBB-4249-8264-597E87B65E04}" type="presOf" srcId="{D163E48A-E361-49A8-8678-5BA5CE5FB173}" destId="{D9017C71-74AA-4614-BAA4-AD96E61A7605}" srcOrd="0" destOrd="0" presId="urn:microsoft.com/office/officeart/2005/8/layout/hierarchy4"/>
    <dgm:cxn modelId="{4E310359-BFE7-4D82-A370-615DA3BC85BF}" srcId="{B90BCF00-F37F-4C97-A3CB-5685402D0C99}" destId="{D5C00FA4-A3FC-4534-B2B1-56094B0E2299}" srcOrd="0" destOrd="0" parTransId="{9E2C2ABD-0BC8-4CC4-8568-3810C930B30A}" sibTransId="{9235F15D-46BB-4804-B640-16D631A7C275}"/>
    <dgm:cxn modelId="{B5BDF2A2-5C18-4C03-A906-2FD9C4CB3C35}" srcId="{E0C307C5-4153-4C5C-B789-194B93BA866F}" destId="{B90BCF00-F37F-4C97-A3CB-5685402D0C99}" srcOrd="0" destOrd="0" parTransId="{2BB9D490-BFA4-4D33-BC03-F07663B5564D}" sibTransId="{A832F7DC-652D-4185-9E3A-5D2D3F3D8B8A}"/>
    <dgm:cxn modelId="{9F8B10A5-4906-483F-A4F2-2225BCC17C13}" srcId="{D163E48A-E361-49A8-8678-5BA5CE5FB173}" destId="{796BD1D4-9D8F-4127-A4D3-449034A16470}" srcOrd="0" destOrd="0" parTransId="{BA4D48B3-71C8-455E-A4ED-757F186335DD}" sibTransId="{6D02FDA0-28F5-440A-B8D4-3C84CCF5CA98}"/>
    <dgm:cxn modelId="{A9CCE7AD-2AA8-49BD-A6F0-8812D9B83BA2}" srcId="{DC2B6B57-5184-4853-A4B7-F6CDF94D19A3}" destId="{D163E48A-E361-49A8-8678-5BA5CE5FB173}" srcOrd="0" destOrd="0" parTransId="{7F104510-80E4-499D-89E8-09C73D4BCE60}" sibTransId="{0F09226B-E57F-4762-A814-8446170CAA2D}"/>
    <dgm:cxn modelId="{D2A8F6F5-9210-4A2F-84B4-CFF9699C62FC}" type="presOf" srcId="{B90BCF00-F37F-4C97-A3CB-5685402D0C99}" destId="{C2EFA66E-26F5-441F-BD01-E942BA6E2E1F}" srcOrd="0" destOrd="0" presId="urn:microsoft.com/office/officeart/2005/8/layout/hierarchy4"/>
    <dgm:cxn modelId="{E37B5FF7-43F1-4860-B987-4C66CF96B5E9}" type="presOf" srcId="{DC2B6B57-5184-4853-A4B7-F6CDF94D19A3}" destId="{3F911964-6F51-4CFD-9C19-C21A8BEF9941}" srcOrd="0" destOrd="0" presId="urn:microsoft.com/office/officeart/2005/8/layout/hierarchy4"/>
    <dgm:cxn modelId="{F2F270CC-8195-47CF-94CF-ADB24F276AA7}" type="presParOf" srcId="{0EA62A67-2C99-41CB-A45E-5D8531629254}" destId="{20CBFE09-48C9-45DA-B2FB-231265696203}" srcOrd="0" destOrd="0" presId="urn:microsoft.com/office/officeart/2005/8/layout/hierarchy4"/>
    <dgm:cxn modelId="{1ABBB563-C307-427F-9CC5-E9960ECDC8F0}" type="presParOf" srcId="{20CBFE09-48C9-45DA-B2FB-231265696203}" destId="{C2EFA66E-26F5-441F-BD01-E942BA6E2E1F}" srcOrd="0" destOrd="0" presId="urn:microsoft.com/office/officeart/2005/8/layout/hierarchy4"/>
    <dgm:cxn modelId="{90E3EBDB-F690-4A8E-825D-B92555E4CE22}" type="presParOf" srcId="{20CBFE09-48C9-45DA-B2FB-231265696203}" destId="{E85C991B-99B9-413D-BC29-C69753DBB717}" srcOrd="1" destOrd="0" presId="urn:microsoft.com/office/officeart/2005/8/layout/hierarchy4"/>
    <dgm:cxn modelId="{2476F98F-3FF6-43D0-9707-15E585FE6E5A}" type="presParOf" srcId="{20CBFE09-48C9-45DA-B2FB-231265696203}" destId="{669B57DC-9B80-4A4B-962E-0E084C43848F}" srcOrd="2" destOrd="0" presId="urn:microsoft.com/office/officeart/2005/8/layout/hierarchy4"/>
    <dgm:cxn modelId="{78B98E28-52D6-4AF5-8DD6-062771122EA8}" type="presParOf" srcId="{669B57DC-9B80-4A4B-962E-0E084C43848F}" destId="{16FE3C7E-9D64-417D-94F9-5BFA721F6590}" srcOrd="0" destOrd="0" presId="urn:microsoft.com/office/officeart/2005/8/layout/hierarchy4"/>
    <dgm:cxn modelId="{D2872891-5AEB-4343-95FC-51C2DD3EB0E0}" type="presParOf" srcId="{16FE3C7E-9D64-417D-94F9-5BFA721F6590}" destId="{EEB5363C-D875-473D-9698-EF0370063D1C}" srcOrd="0" destOrd="0" presId="urn:microsoft.com/office/officeart/2005/8/layout/hierarchy4"/>
    <dgm:cxn modelId="{2EC6779F-6900-4718-9BD8-ECE9FE91CA57}" type="presParOf" srcId="{16FE3C7E-9D64-417D-94F9-5BFA721F6590}" destId="{C771F90F-5FE7-40C2-A29F-DE69D8695D3F}" srcOrd="1" destOrd="0" presId="urn:microsoft.com/office/officeart/2005/8/layout/hierarchy4"/>
    <dgm:cxn modelId="{3FF9EC9B-D0FD-4D00-A01F-30402D759ED5}" type="presParOf" srcId="{16FE3C7E-9D64-417D-94F9-5BFA721F6590}" destId="{9C1F0162-DD9A-4E4E-A7A5-E9F55BE48352}" srcOrd="2" destOrd="0" presId="urn:microsoft.com/office/officeart/2005/8/layout/hierarchy4"/>
    <dgm:cxn modelId="{03683A8D-58C2-42A7-8234-230DEFC86D86}" type="presParOf" srcId="{9C1F0162-DD9A-4E4E-A7A5-E9F55BE48352}" destId="{B045C59F-A191-4991-8FA4-2F0443B2166C}" srcOrd="0" destOrd="0" presId="urn:microsoft.com/office/officeart/2005/8/layout/hierarchy4"/>
    <dgm:cxn modelId="{0A46774C-626D-4257-AF22-AEAD1A76BE59}" type="presParOf" srcId="{B045C59F-A191-4991-8FA4-2F0443B2166C}" destId="{3F911964-6F51-4CFD-9C19-C21A8BEF9941}" srcOrd="0" destOrd="0" presId="urn:microsoft.com/office/officeart/2005/8/layout/hierarchy4"/>
    <dgm:cxn modelId="{018AD252-EB04-44C7-AE62-1B62CD6676D1}" type="presParOf" srcId="{B045C59F-A191-4991-8FA4-2F0443B2166C}" destId="{95B0A873-28DD-409E-AFF5-99CB21A569D7}" srcOrd="1" destOrd="0" presId="urn:microsoft.com/office/officeart/2005/8/layout/hierarchy4"/>
    <dgm:cxn modelId="{0A708862-5CA1-4D48-8D5D-ACCA33532C29}" type="presParOf" srcId="{B045C59F-A191-4991-8FA4-2F0443B2166C}" destId="{9124C396-A6E5-4522-8F9C-37D87B638D62}" srcOrd="2" destOrd="0" presId="urn:microsoft.com/office/officeart/2005/8/layout/hierarchy4"/>
    <dgm:cxn modelId="{5466C1A1-4231-48B6-8A04-454AE196E9F2}" type="presParOf" srcId="{9124C396-A6E5-4522-8F9C-37D87B638D62}" destId="{64A913AF-03FE-4B8D-8ABA-9EA5A51BFB8E}" srcOrd="0" destOrd="0" presId="urn:microsoft.com/office/officeart/2005/8/layout/hierarchy4"/>
    <dgm:cxn modelId="{3010C8A3-3F22-4A30-A61A-F1B669DE0087}" type="presParOf" srcId="{64A913AF-03FE-4B8D-8ABA-9EA5A51BFB8E}" destId="{D9017C71-74AA-4614-BAA4-AD96E61A7605}" srcOrd="0" destOrd="0" presId="urn:microsoft.com/office/officeart/2005/8/layout/hierarchy4"/>
    <dgm:cxn modelId="{4F8D1E90-49B6-4DF7-9D91-F0CD55F79ADD}" type="presParOf" srcId="{64A913AF-03FE-4B8D-8ABA-9EA5A51BFB8E}" destId="{1B767FEB-3D8E-46A2-9B0F-E03BCC0C7BC5}" srcOrd="1" destOrd="0" presId="urn:microsoft.com/office/officeart/2005/8/layout/hierarchy4"/>
    <dgm:cxn modelId="{3EE959F9-9AC4-4109-B33C-043378C87F9F}" type="presParOf" srcId="{64A913AF-03FE-4B8D-8ABA-9EA5A51BFB8E}" destId="{A5A4DBC0-159F-47C7-8B11-2483FCCAFAC0}" srcOrd="2" destOrd="0" presId="urn:microsoft.com/office/officeart/2005/8/layout/hierarchy4"/>
    <dgm:cxn modelId="{9018477E-6E92-4D5F-BFBD-389BEEB6C671}" type="presParOf" srcId="{A5A4DBC0-159F-47C7-8B11-2483FCCAFAC0}" destId="{D1611C41-F5ED-4DBB-A84C-AEAFC67BEF21}" srcOrd="0" destOrd="0" presId="urn:microsoft.com/office/officeart/2005/8/layout/hierarchy4"/>
    <dgm:cxn modelId="{FC2A7EA6-44AA-4A39-A750-B0F7A663A015}" type="presParOf" srcId="{D1611C41-F5ED-4DBB-A84C-AEAFC67BEF21}" destId="{A4CD2A6D-45A5-4511-8E54-91B0106A5A6A}" srcOrd="0" destOrd="0" presId="urn:microsoft.com/office/officeart/2005/8/layout/hierarchy4"/>
    <dgm:cxn modelId="{5174571A-23E4-4DCD-8DBC-5E857C955D8B}" type="presParOf" srcId="{D1611C41-F5ED-4DBB-A84C-AEAFC67BEF21}" destId="{C457CFE8-A37F-41C6-8BB3-5A973342DE92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E0C307C5-4153-4C5C-B789-194B93BA866F}" type="doc">
      <dgm:prSet loTypeId="urn:microsoft.com/office/officeart/2005/8/layout/hierarchy4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nb-NO"/>
        </a:p>
      </dgm:t>
    </dgm:pt>
    <dgm:pt modelId="{D163E48A-E361-49A8-8678-5BA5CE5FB173}">
      <dgm:prSet phldrT="[Text]"/>
      <dgm:spPr>
        <a:noFill/>
      </dgm:spPr>
      <dgm:t>
        <a:bodyPr/>
        <a:lstStyle/>
        <a:p>
          <a:r>
            <a:rPr lang="nb-NO" dirty="0" err="1"/>
            <a:t>XaaS</a:t>
          </a:r>
          <a:endParaRPr lang="nb-NO" dirty="0"/>
        </a:p>
      </dgm:t>
    </dgm:pt>
    <dgm:pt modelId="{7F104510-80E4-499D-89E8-09C73D4BCE60}" type="parTrans" cxnId="{A9CCE7AD-2AA8-49BD-A6F0-8812D9B83BA2}">
      <dgm:prSet/>
      <dgm:spPr/>
      <dgm:t>
        <a:bodyPr/>
        <a:lstStyle/>
        <a:p>
          <a:endParaRPr lang="nb-NO"/>
        </a:p>
      </dgm:t>
    </dgm:pt>
    <dgm:pt modelId="{0F09226B-E57F-4762-A814-8446170CAA2D}" type="sibTrans" cxnId="{A9CCE7AD-2AA8-49BD-A6F0-8812D9B83BA2}">
      <dgm:prSet/>
      <dgm:spPr/>
      <dgm:t>
        <a:bodyPr/>
        <a:lstStyle/>
        <a:p>
          <a:endParaRPr lang="nb-NO"/>
        </a:p>
      </dgm:t>
    </dgm:pt>
    <dgm:pt modelId="{0EA62A67-2C99-41CB-A45E-5D8531629254}" type="pres">
      <dgm:prSet presAssocID="{E0C307C5-4153-4C5C-B789-194B93BA866F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15950A8-D08B-414B-86DC-90B650B214C4}" type="pres">
      <dgm:prSet presAssocID="{D163E48A-E361-49A8-8678-5BA5CE5FB173}" presName="vertOne" presStyleCnt="0"/>
      <dgm:spPr/>
    </dgm:pt>
    <dgm:pt modelId="{F7C9369B-2B83-47EE-909D-C09A0C4A85ED}" type="pres">
      <dgm:prSet presAssocID="{D163E48A-E361-49A8-8678-5BA5CE5FB173}" presName="txOne" presStyleLbl="node0" presStyleIdx="0" presStyleCnt="1" custLinFactX="100000" custLinFactY="-99712" custLinFactNeighborX="140865" custLinFactNeighborY="-100000">
        <dgm:presLayoutVars>
          <dgm:chPref val="3"/>
        </dgm:presLayoutVars>
      </dgm:prSet>
      <dgm:spPr/>
    </dgm:pt>
    <dgm:pt modelId="{DBFA629F-B0A6-45FF-8562-68BEF3093F6C}" type="pres">
      <dgm:prSet presAssocID="{D163E48A-E361-49A8-8678-5BA5CE5FB173}" presName="horzOne" presStyleCnt="0"/>
      <dgm:spPr/>
    </dgm:pt>
  </dgm:ptLst>
  <dgm:cxnLst>
    <dgm:cxn modelId="{A5F7EE6C-9E9A-40BA-9FEB-1DDC4BD8E040}" type="presOf" srcId="{E0C307C5-4153-4C5C-B789-194B93BA866F}" destId="{0EA62A67-2C99-41CB-A45E-5D8531629254}" srcOrd="0" destOrd="0" presId="urn:microsoft.com/office/officeart/2005/8/layout/hierarchy4"/>
    <dgm:cxn modelId="{408DD4A2-A4BF-4A63-BFD4-6F7191E2FC9C}" type="presOf" srcId="{D163E48A-E361-49A8-8678-5BA5CE5FB173}" destId="{F7C9369B-2B83-47EE-909D-C09A0C4A85ED}" srcOrd="0" destOrd="0" presId="urn:microsoft.com/office/officeart/2005/8/layout/hierarchy4"/>
    <dgm:cxn modelId="{A9CCE7AD-2AA8-49BD-A6F0-8812D9B83BA2}" srcId="{E0C307C5-4153-4C5C-B789-194B93BA866F}" destId="{D163E48A-E361-49A8-8678-5BA5CE5FB173}" srcOrd="0" destOrd="0" parTransId="{7F104510-80E4-499D-89E8-09C73D4BCE60}" sibTransId="{0F09226B-E57F-4762-A814-8446170CAA2D}"/>
    <dgm:cxn modelId="{FB55177C-60A1-432F-AE4C-BF8D3D248B7E}" type="presParOf" srcId="{0EA62A67-2C99-41CB-A45E-5D8531629254}" destId="{515950A8-D08B-414B-86DC-90B650B214C4}" srcOrd="0" destOrd="0" presId="urn:microsoft.com/office/officeart/2005/8/layout/hierarchy4"/>
    <dgm:cxn modelId="{F464167B-9ADD-4C63-BEAC-9B5BAA7A7618}" type="presParOf" srcId="{515950A8-D08B-414B-86DC-90B650B214C4}" destId="{F7C9369B-2B83-47EE-909D-C09A0C4A85ED}" srcOrd="0" destOrd="0" presId="urn:microsoft.com/office/officeart/2005/8/layout/hierarchy4"/>
    <dgm:cxn modelId="{ED8A5DA4-7CF2-49A8-9101-DCE01B97DA6B}" type="presParOf" srcId="{515950A8-D08B-414B-86DC-90B650B214C4}" destId="{DBFA629F-B0A6-45FF-8562-68BEF3093F6C}" srcOrd="1" destOrd="0" presId="urn:microsoft.com/office/officeart/2005/8/layout/hierarchy4"/>
  </dgm:cxnLst>
  <dgm:bg>
    <a:solidFill>
      <a:schemeClr val="accent3"/>
    </a:solidFill>
  </dgm:bg>
  <dgm:whole/>
  <dgm:extLst>
    <a:ext uri="http://schemas.microsoft.com/office/drawing/2008/diagram">
      <dsp:dataModelExt xmlns:dsp="http://schemas.microsoft.com/office/drawing/2008/diagram" relId="rId5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E0C307C5-4153-4C5C-B789-194B93BA866F}" type="doc">
      <dgm:prSet loTypeId="urn:microsoft.com/office/officeart/2005/8/layout/hierarchy4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nb-NO"/>
        </a:p>
      </dgm:t>
    </dgm:pt>
    <dgm:pt modelId="{D163E48A-E361-49A8-8678-5BA5CE5FB173}">
      <dgm:prSet phldrT="[Text]"/>
      <dgm:spPr>
        <a:solidFill>
          <a:schemeClr val="accent5"/>
        </a:solidFill>
      </dgm:spPr>
      <dgm:t>
        <a:bodyPr/>
        <a:lstStyle/>
        <a:p>
          <a:r>
            <a:rPr lang="nb-NO" dirty="0" err="1"/>
            <a:t>SaaS</a:t>
          </a:r>
          <a:endParaRPr lang="nb-NO" dirty="0"/>
        </a:p>
      </dgm:t>
    </dgm:pt>
    <dgm:pt modelId="{7F104510-80E4-499D-89E8-09C73D4BCE60}" type="parTrans" cxnId="{A9CCE7AD-2AA8-49BD-A6F0-8812D9B83BA2}">
      <dgm:prSet/>
      <dgm:spPr/>
      <dgm:t>
        <a:bodyPr/>
        <a:lstStyle/>
        <a:p>
          <a:endParaRPr lang="nb-NO"/>
        </a:p>
      </dgm:t>
    </dgm:pt>
    <dgm:pt modelId="{0F09226B-E57F-4762-A814-8446170CAA2D}" type="sibTrans" cxnId="{A9CCE7AD-2AA8-49BD-A6F0-8812D9B83BA2}">
      <dgm:prSet/>
      <dgm:spPr/>
      <dgm:t>
        <a:bodyPr/>
        <a:lstStyle/>
        <a:p>
          <a:endParaRPr lang="nb-NO"/>
        </a:p>
      </dgm:t>
    </dgm:pt>
    <dgm:pt modelId="{0EA62A67-2C99-41CB-A45E-5D8531629254}" type="pres">
      <dgm:prSet presAssocID="{E0C307C5-4153-4C5C-B789-194B93BA866F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15950A8-D08B-414B-86DC-90B650B214C4}" type="pres">
      <dgm:prSet presAssocID="{D163E48A-E361-49A8-8678-5BA5CE5FB173}" presName="vertOne" presStyleCnt="0"/>
      <dgm:spPr/>
    </dgm:pt>
    <dgm:pt modelId="{F7C9369B-2B83-47EE-909D-C09A0C4A85ED}" type="pres">
      <dgm:prSet presAssocID="{D163E48A-E361-49A8-8678-5BA5CE5FB173}" presName="txOne" presStyleLbl="node0" presStyleIdx="0" presStyleCnt="1" custLinFactX="100000" custLinFactY="-99712" custLinFactNeighborX="140865" custLinFactNeighborY="-100000">
        <dgm:presLayoutVars>
          <dgm:chPref val="3"/>
        </dgm:presLayoutVars>
      </dgm:prSet>
      <dgm:spPr/>
    </dgm:pt>
    <dgm:pt modelId="{DBFA629F-B0A6-45FF-8562-68BEF3093F6C}" type="pres">
      <dgm:prSet presAssocID="{D163E48A-E361-49A8-8678-5BA5CE5FB173}" presName="horzOne" presStyleCnt="0"/>
      <dgm:spPr/>
    </dgm:pt>
  </dgm:ptLst>
  <dgm:cxnLst>
    <dgm:cxn modelId="{A5F7EE6C-9E9A-40BA-9FEB-1DDC4BD8E040}" type="presOf" srcId="{E0C307C5-4153-4C5C-B789-194B93BA866F}" destId="{0EA62A67-2C99-41CB-A45E-5D8531629254}" srcOrd="0" destOrd="0" presId="urn:microsoft.com/office/officeart/2005/8/layout/hierarchy4"/>
    <dgm:cxn modelId="{408DD4A2-A4BF-4A63-BFD4-6F7191E2FC9C}" type="presOf" srcId="{D163E48A-E361-49A8-8678-5BA5CE5FB173}" destId="{F7C9369B-2B83-47EE-909D-C09A0C4A85ED}" srcOrd="0" destOrd="0" presId="urn:microsoft.com/office/officeart/2005/8/layout/hierarchy4"/>
    <dgm:cxn modelId="{A9CCE7AD-2AA8-49BD-A6F0-8812D9B83BA2}" srcId="{E0C307C5-4153-4C5C-B789-194B93BA866F}" destId="{D163E48A-E361-49A8-8678-5BA5CE5FB173}" srcOrd="0" destOrd="0" parTransId="{7F104510-80E4-499D-89E8-09C73D4BCE60}" sibTransId="{0F09226B-E57F-4762-A814-8446170CAA2D}"/>
    <dgm:cxn modelId="{FB55177C-60A1-432F-AE4C-BF8D3D248B7E}" type="presParOf" srcId="{0EA62A67-2C99-41CB-A45E-5D8531629254}" destId="{515950A8-D08B-414B-86DC-90B650B214C4}" srcOrd="0" destOrd="0" presId="urn:microsoft.com/office/officeart/2005/8/layout/hierarchy4"/>
    <dgm:cxn modelId="{F464167B-9ADD-4C63-BEAC-9B5BAA7A7618}" type="presParOf" srcId="{515950A8-D08B-414B-86DC-90B650B214C4}" destId="{F7C9369B-2B83-47EE-909D-C09A0C4A85ED}" srcOrd="0" destOrd="0" presId="urn:microsoft.com/office/officeart/2005/8/layout/hierarchy4"/>
    <dgm:cxn modelId="{ED8A5DA4-7CF2-49A8-9101-DCE01B97DA6B}" type="presParOf" srcId="{515950A8-D08B-414B-86DC-90B650B214C4}" destId="{DBFA629F-B0A6-45FF-8562-68BEF3093F6C}" srcOrd="1" destOrd="0" presId="urn:microsoft.com/office/officeart/2005/8/layout/hierarchy4"/>
  </dgm:cxnLst>
  <dgm:bg>
    <a:solidFill>
      <a:schemeClr val="accent6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E0C307C5-4153-4C5C-B789-194B93BA866F}" type="doc">
      <dgm:prSet loTypeId="urn:microsoft.com/office/officeart/2005/8/layout/hierarchy4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nb-NO"/>
        </a:p>
      </dgm:t>
    </dgm:pt>
    <dgm:pt modelId="{D163E48A-E361-49A8-8678-5BA5CE5FB173}">
      <dgm:prSet phldrT="[Text]"/>
      <dgm:spPr>
        <a:solidFill>
          <a:schemeClr val="accent3"/>
        </a:solidFill>
      </dgm:spPr>
      <dgm:t>
        <a:bodyPr/>
        <a:lstStyle/>
        <a:p>
          <a:r>
            <a:rPr lang="nb-NO" dirty="0" err="1"/>
            <a:t>DBaaS</a:t>
          </a:r>
          <a:endParaRPr lang="nb-NO" dirty="0"/>
        </a:p>
      </dgm:t>
    </dgm:pt>
    <dgm:pt modelId="{7F104510-80E4-499D-89E8-09C73D4BCE60}" type="parTrans" cxnId="{A9CCE7AD-2AA8-49BD-A6F0-8812D9B83BA2}">
      <dgm:prSet/>
      <dgm:spPr/>
      <dgm:t>
        <a:bodyPr/>
        <a:lstStyle/>
        <a:p>
          <a:endParaRPr lang="nb-NO"/>
        </a:p>
      </dgm:t>
    </dgm:pt>
    <dgm:pt modelId="{0F09226B-E57F-4762-A814-8446170CAA2D}" type="sibTrans" cxnId="{A9CCE7AD-2AA8-49BD-A6F0-8812D9B83BA2}">
      <dgm:prSet/>
      <dgm:spPr/>
      <dgm:t>
        <a:bodyPr/>
        <a:lstStyle/>
        <a:p>
          <a:endParaRPr lang="nb-NO"/>
        </a:p>
      </dgm:t>
    </dgm:pt>
    <dgm:pt modelId="{0EA62A67-2C99-41CB-A45E-5D8531629254}" type="pres">
      <dgm:prSet presAssocID="{E0C307C5-4153-4C5C-B789-194B93BA866F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15950A8-D08B-414B-86DC-90B650B214C4}" type="pres">
      <dgm:prSet presAssocID="{D163E48A-E361-49A8-8678-5BA5CE5FB173}" presName="vertOne" presStyleCnt="0"/>
      <dgm:spPr/>
    </dgm:pt>
    <dgm:pt modelId="{F7C9369B-2B83-47EE-909D-C09A0C4A85ED}" type="pres">
      <dgm:prSet presAssocID="{D163E48A-E361-49A8-8678-5BA5CE5FB173}" presName="txOne" presStyleLbl="node0" presStyleIdx="0" presStyleCnt="1" custLinFactX="100000" custLinFactY="-99712" custLinFactNeighborX="140865" custLinFactNeighborY="-100000">
        <dgm:presLayoutVars>
          <dgm:chPref val="3"/>
        </dgm:presLayoutVars>
      </dgm:prSet>
      <dgm:spPr/>
    </dgm:pt>
    <dgm:pt modelId="{DBFA629F-B0A6-45FF-8562-68BEF3093F6C}" type="pres">
      <dgm:prSet presAssocID="{D163E48A-E361-49A8-8678-5BA5CE5FB173}" presName="horzOne" presStyleCnt="0"/>
      <dgm:spPr/>
    </dgm:pt>
  </dgm:ptLst>
  <dgm:cxnLst>
    <dgm:cxn modelId="{A5F7EE6C-9E9A-40BA-9FEB-1DDC4BD8E040}" type="presOf" srcId="{E0C307C5-4153-4C5C-B789-194B93BA866F}" destId="{0EA62A67-2C99-41CB-A45E-5D8531629254}" srcOrd="0" destOrd="0" presId="urn:microsoft.com/office/officeart/2005/8/layout/hierarchy4"/>
    <dgm:cxn modelId="{408DD4A2-A4BF-4A63-BFD4-6F7191E2FC9C}" type="presOf" srcId="{D163E48A-E361-49A8-8678-5BA5CE5FB173}" destId="{F7C9369B-2B83-47EE-909D-C09A0C4A85ED}" srcOrd="0" destOrd="0" presId="urn:microsoft.com/office/officeart/2005/8/layout/hierarchy4"/>
    <dgm:cxn modelId="{A9CCE7AD-2AA8-49BD-A6F0-8812D9B83BA2}" srcId="{E0C307C5-4153-4C5C-B789-194B93BA866F}" destId="{D163E48A-E361-49A8-8678-5BA5CE5FB173}" srcOrd="0" destOrd="0" parTransId="{7F104510-80E4-499D-89E8-09C73D4BCE60}" sibTransId="{0F09226B-E57F-4762-A814-8446170CAA2D}"/>
    <dgm:cxn modelId="{FB55177C-60A1-432F-AE4C-BF8D3D248B7E}" type="presParOf" srcId="{0EA62A67-2C99-41CB-A45E-5D8531629254}" destId="{515950A8-D08B-414B-86DC-90B650B214C4}" srcOrd="0" destOrd="0" presId="urn:microsoft.com/office/officeart/2005/8/layout/hierarchy4"/>
    <dgm:cxn modelId="{F464167B-9ADD-4C63-BEAC-9B5BAA7A7618}" type="presParOf" srcId="{515950A8-D08B-414B-86DC-90B650B214C4}" destId="{F7C9369B-2B83-47EE-909D-C09A0C4A85ED}" srcOrd="0" destOrd="0" presId="urn:microsoft.com/office/officeart/2005/8/layout/hierarchy4"/>
    <dgm:cxn modelId="{ED8A5DA4-7CF2-49A8-9101-DCE01B97DA6B}" type="presParOf" srcId="{515950A8-D08B-414B-86DC-90B650B214C4}" destId="{DBFA629F-B0A6-45FF-8562-68BEF3093F6C}" srcOrd="1" destOrd="0" presId="urn:microsoft.com/office/officeart/2005/8/layout/hierarchy4"/>
  </dgm:cxnLst>
  <dgm:bg>
    <a:solidFill>
      <a:schemeClr val="accent6"/>
    </a:solidFill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E0C307C5-4153-4C5C-B789-194B93BA866F}" type="doc">
      <dgm:prSet loTypeId="urn:microsoft.com/office/officeart/2005/8/layout/hierarchy4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nb-NO"/>
        </a:p>
      </dgm:t>
    </dgm:pt>
    <dgm:pt modelId="{D163E48A-E361-49A8-8678-5BA5CE5FB173}">
      <dgm:prSet phldrT="[Text]"/>
      <dgm:spPr/>
      <dgm:t>
        <a:bodyPr/>
        <a:lstStyle/>
        <a:p>
          <a:r>
            <a:rPr lang="nb-NO" dirty="0" err="1"/>
            <a:t>SaaS</a:t>
          </a:r>
          <a:endParaRPr lang="nb-NO" dirty="0"/>
        </a:p>
      </dgm:t>
    </dgm:pt>
    <dgm:pt modelId="{7F104510-80E4-499D-89E8-09C73D4BCE60}" type="parTrans" cxnId="{A9CCE7AD-2AA8-49BD-A6F0-8812D9B83BA2}">
      <dgm:prSet/>
      <dgm:spPr/>
      <dgm:t>
        <a:bodyPr/>
        <a:lstStyle/>
        <a:p>
          <a:endParaRPr lang="nb-NO"/>
        </a:p>
      </dgm:t>
    </dgm:pt>
    <dgm:pt modelId="{0F09226B-E57F-4762-A814-8446170CAA2D}" type="sibTrans" cxnId="{A9CCE7AD-2AA8-49BD-A6F0-8812D9B83BA2}">
      <dgm:prSet/>
      <dgm:spPr/>
      <dgm:t>
        <a:bodyPr/>
        <a:lstStyle/>
        <a:p>
          <a:endParaRPr lang="nb-NO"/>
        </a:p>
      </dgm:t>
    </dgm:pt>
    <dgm:pt modelId="{0EA62A67-2C99-41CB-A45E-5D8531629254}" type="pres">
      <dgm:prSet presAssocID="{E0C307C5-4153-4C5C-B789-194B93BA866F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15950A8-D08B-414B-86DC-90B650B214C4}" type="pres">
      <dgm:prSet presAssocID="{D163E48A-E361-49A8-8678-5BA5CE5FB173}" presName="vertOne" presStyleCnt="0"/>
      <dgm:spPr/>
    </dgm:pt>
    <dgm:pt modelId="{F7C9369B-2B83-47EE-909D-C09A0C4A85ED}" type="pres">
      <dgm:prSet presAssocID="{D163E48A-E361-49A8-8678-5BA5CE5FB173}" presName="txOne" presStyleLbl="node0" presStyleIdx="0" presStyleCnt="1" custLinFactX="100000" custLinFactY="-99712" custLinFactNeighborX="140865" custLinFactNeighborY="-100000">
        <dgm:presLayoutVars>
          <dgm:chPref val="3"/>
        </dgm:presLayoutVars>
      </dgm:prSet>
      <dgm:spPr/>
    </dgm:pt>
    <dgm:pt modelId="{DBFA629F-B0A6-45FF-8562-68BEF3093F6C}" type="pres">
      <dgm:prSet presAssocID="{D163E48A-E361-49A8-8678-5BA5CE5FB173}" presName="horzOne" presStyleCnt="0"/>
      <dgm:spPr/>
    </dgm:pt>
  </dgm:ptLst>
  <dgm:cxnLst>
    <dgm:cxn modelId="{A5F7EE6C-9E9A-40BA-9FEB-1DDC4BD8E040}" type="presOf" srcId="{E0C307C5-4153-4C5C-B789-194B93BA866F}" destId="{0EA62A67-2C99-41CB-A45E-5D8531629254}" srcOrd="0" destOrd="0" presId="urn:microsoft.com/office/officeart/2005/8/layout/hierarchy4"/>
    <dgm:cxn modelId="{408DD4A2-A4BF-4A63-BFD4-6F7191E2FC9C}" type="presOf" srcId="{D163E48A-E361-49A8-8678-5BA5CE5FB173}" destId="{F7C9369B-2B83-47EE-909D-C09A0C4A85ED}" srcOrd="0" destOrd="0" presId="urn:microsoft.com/office/officeart/2005/8/layout/hierarchy4"/>
    <dgm:cxn modelId="{A9CCE7AD-2AA8-49BD-A6F0-8812D9B83BA2}" srcId="{E0C307C5-4153-4C5C-B789-194B93BA866F}" destId="{D163E48A-E361-49A8-8678-5BA5CE5FB173}" srcOrd="0" destOrd="0" parTransId="{7F104510-80E4-499D-89E8-09C73D4BCE60}" sibTransId="{0F09226B-E57F-4762-A814-8446170CAA2D}"/>
    <dgm:cxn modelId="{FB55177C-60A1-432F-AE4C-BF8D3D248B7E}" type="presParOf" srcId="{0EA62A67-2C99-41CB-A45E-5D8531629254}" destId="{515950A8-D08B-414B-86DC-90B650B214C4}" srcOrd="0" destOrd="0" presId="urn:microsoft.com/office/officeart/2005/8/layout/hierarchy4"/>
    <dgm:cxn modelId="{F464167B-9ADD-4C63-BEAC-9B5BAA7A7618}" type="presParOf" srcId="{515950A8-D08B-414B-86DC-90B650B214C4}" destId="{F7C9369B-2B83-47EE-909D-C09A0C4A85ED}" srcOrd="0" destOrd="0" presId="urn:microsoft.com/office/officeart/2005/8/layout/hierarchy4"/>
    <dgm:cxn modelId="{ED8A5DA4-7CF2-49A8-9101-DCE01B97DA6B}" type="presParOf" srcId="{515950A8-D08B-414B-86DC-90B650B214C4}" destId="{DBFA629F-B0A6-45FF-8562-68BEF3093F6C}" srcOrd="1" destOrd="0" presId="urn:microsoft.com/office/officeart/2005/8/layout/hierarchy4"/>
  </dgm:cxnLst>
  <dgm:bg>
    <a:solidFill>
      <a:schemeClr val="accent6"/>
    </a:solidFill>
  </dgm:bg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E0C307C5-4153-4C5C-B789-194B93BA866F}" type="doc">
      <dgm:prSet loTypeId="urn:microsoft.com/office/officeart/2005/8/layout/hierarchy4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nb-NO"/>
        </a:p>
      </dgm:t>
    </dgm:pt>
    <dgm:pt modelId="{D163E48A-E361-49A8-8678-5BA5CE5FB173}">
      <dgm:prSet phldrT="[Text]"/>
      <dgm:spPr>
        <a:solidFill>
          <a:schemeClr val="accent5"/>
        </a:solidFill>
      </dgm:spPr>
      <dgm:t>
        <a:bodyPr/>
        <a:lstStyle/>
        <a:p>
          <a:r>
            <a:rPr lang="nb-NO" dirty="0" err="1"/>
            <a:t>SaaS</a:t>
          </a:r>
          <a:endParaRPr lang="nb-NO" dirty="0"/>
        </a:p>
      </dgm:t>
    </dgm:pt>
    <dgm:pt modelId="{7F104510-80E4-499D-89E8-09C73D4BCE60}" type="parTrans" cxnId="{A9CCE7AD-2AA8-49BD-A6F0-8812D9B83BA2}">
      <dgm:prSet/>
      <dgm:spPr/>
      <dgm:t>
        <a:bodyPr/>
        <a:lstStyle/>
        <a:p>
          <a:endParaRPr lang="nb-NO"/>
        </a:p>
      </dgm:t>
    </dgm:pt>
    <dgm:pt modelId="{0F09226B-E57F-4762-A814-8446170CAA2D}" type="sibTrans" cxnId="{A9CCE7AD-2AA8-49BD-A6F0-8812D9B83BA2}">
      <dgm:prSet/>
      <dgm:spPr/>
      <dgm:t>
        <a:bodyPr/>
        <a:lstStyle/>
        <a:p>
          <a:endParaRPr lang="nb-NO"/>
        </a:p>
      </dgm:t>
    </dgm:pt>
    <dgm:pt modelId="{0EA62A67-2C99-41CB-A45E-5D8531629254}" type="pres">
      <dgm:prSet presAssocID="{E0C307C5-4153-4C5C-B789-194B93BA866F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15950A8-D08B-414B-86DC-90B650B214C4}" type="pres">
      <dgm:prSet presAssocID="{D163E48A-E361-49A8-8678-5BA5CE5FB173}" presName="vertOne" presStyleCnt="0"/>
      <dgm:spPr/>
    </dgm:pt>
    <dgm:pt modelId="{F7C9369B-2B83-47EE-909D-C09A0C4A85ED}" type="pres">
      <dgm:prSet presAssocID="{D163E48A-E361-49A8-8678-5BA5CE5FB173}" presName="txOne" presStyleLbl="node0" presStyleIdx="0" presStyleCnt="1" custLinFactX="100000" custLinFactY="-99712" custLinFactNeighborX="140865" custLinFactNeighborY="-100000">
        <dgm:presLayoutVars>
          <dgm:chPref val="3"/>
        </dgm:presLayoutVars>
      </dgm:prSet>
      <dgm:spPr/>
    </dgm:pt>
    <dgm:pt modelId="{DBFA629F-B0A6-45FF-8562-68BEF3093F6C}" type="pres">
      <dgm:prSet presAssocID="{D163E48A-E361-49A8-8678-5BA5CE5FB173}" presName="horzOne" presStyleCnt="0"/>
      <dgm:spPr/>
    </dgm:pt>
  </dgm:ptLst>
  <dgm:cxnLst>
    <dgm:cxn modelId="{A5F7EE6C-9E9A-40BA-9FEB-1DDC4BD8E040}" type="presOf" srcId="{E0C307C5-4153-4C5C-B789-194B93BA866F}" destId="{0EA62A67-2C99-41CB-A45E-5D8531629254}" srcOrd="0" destOrd="0" presId="urn:microsoft.com/office/officeart/2005/8/layout/hierarchy4"/>
    <dgm:cxn modelId="{408DD4A2-A4BF-4A63-BFD4-6F7191E2FC9C}" type="presOf" srcId="{D163E48A-E361-49A8-8678-5BA5CE5FB173}" destId="{F7C9369B-2B83-47EE-909D-C09A0C4A85ED}" srcOrd="0" destOrd="0" presId="urn:microsoft.com/office/officeart/2005/8/layout/hierarchy4"/>
    <dgm:cxn modelId="{A9CCE7AD-2AA8-49BD-A6F0-8812D9B83BA2}" srcId="{E0C307C5-4153-4C5C-B789-194B93BA866F}" destId="{D163E48A-E361-49A8-8678-5BA5CE5FB173}" srcOrd="0" destOrd="0" parTransId="{7F104510-80E4-499D-89E8-09C73D4BCE60}" sibTransId="{0F09226B-E57F-4762-A814-8446170CAA2D}"/>
    <dgm:cxn modelId="{FB55177C-60A1-432F-AE4C-BF8D3D248B7E}" type="presParOf" srcId="{0EA62A67-2C99-41CB-A45E-5D8531629254}" destId="{515950A8-D08B-414B-86DC-90B650B214C4}" srcOrd="0" destOrd="0" presId="urn:microsoft.com/office/officeart/2005/8/layout/hierarchy4"/>
    <dgm:cxn modelId="{F464167B-9ADD-4C63-BEAC-9B5BAA7A7618}" type="presParOf" srcId="{515950A8-D08B-414B-86DC-90B650B214C4}" destId="{F7C9369B-2B83-47EE-909D-C09A0C4A85ED}" srcOrd="0" destOrd="0" presId="urn:microsoft.com/office/officeart/2005/8/layout/hierarchy4"/>
    <dgm:cxn modelId="{ED8A5DA4-7CF2-49A8-9101-DCE01B97DA6B}" type="presParOf" srcId="{515950A8-D08B-414B-86DC-90B650B214C4}" destId="{DBFA629F-B0A6-45FF-8562-68BEF3093F6C}" srcOrd="1" destOrd="0" presId="urn:microsoft.com/office/officeart/2005/8/layout/hierarchy4"/>
  </dgm:cxnLst>
  <dgm:bg>
    <a:solidFill>
      <a:schemeClr val="accent6"/>
    </a:solidFill>
  </dgm:bg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E0C307C5-4153-4C5C-B789-194B93BA866F}" type="doc">
      <dgm:prSet loTypeId="urn:microsoft.com/office/officeart/2005/8/layout/hierarchy4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nb-NO"/>
        </a:p>
      </dgm:t>
    </dgm:pt>
    <dgm:pt modelId="{D163E48A-E361-49A8-8678-5BA5CE5FB173}">
      <dgm:prSet phldrT="[Text]"/>
      <dgm:spPr>
        <a:solidFill>
          <a:schemeClr val="accent3"/>
        </a:solidFill>
      </dgm:spPr>
      <dgm:t>
        <a:bodyPr/>
        <a:lstStyle/>
        <a:p>
          <a:r>
            <a:rPr lang="nb-NO" dirty="0" err="1"/>
            <a:t>DBaaS</a:t>
          </a:r>
          <a:endParaRPr lang="nb-NO" dirty="0"/>
        </a:p>
      </dgm:t>
    </dgm:pt>
    <dgm:pt modelId="{7F104510-80E4-499D-89E8-09C73D4BCE60}" type="parTrans" cxnId="{A9CCE7AD-2AA8-49BD-A6F0-8812D9B83BA2}">
      <dgm:prSet/>
      <dgm:spPr/>
      <dgm:t>
        <a:bodyPr/>
        <a:lstStyle/>
        <a:p>
          <a:endParaRPr lang="nb-NO"/>
        </a:p>
      </dgm:t>
    </dgm:pt>
    <dgm:pt modelId="{0F09226B-E57F-4762-A814-8446170CAA2D}" type="sibTrans" cxnId="{A9CCE7AD-2AA8-49BD-A6F0-8812D9B83BA2}">
      <dgm:prSet/>
      <dgm:spPr/>
      <dgm:t>
        <a:bodyPr/>
        <a:lstStyle/>
        <a:p>
          <a:endParaRPr lang="nb-NO"/>
        </a:p>
      </dgm:t>
    </dgm:pt>
    <dgm:pt modelId="{0EA62A67-2C99-41CB-A45E-5D8531629254}" type="pres">
      <dgm:prSet presAssocID="{E0C307C5-4153-4C5C-B789-194B93BA866F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15950A8-D08B-414B-86DC-90B650B214C4}" type="pres">
      <dgm:prSet presAssocID="{D163E48A-E361-49A8-8678-5BA5CE5FB173}" presName="vertOne" presStyleCnt="0"/>
      <dgm:spPr/>
    </dgm:pt>
    <dgm:pt modelId="{F7C9369B-2B83-47EE-909D-C09A0C4A85ED}" type="pres">
      <dgm:prSet presAssocID="{D163E48A-E361-49A8-8678-5BA5CE5FB173}" presName="txOne" presStyleLbl="node0" presStyleIdx="0" presStyleCnt="1" custLinFactX="100000" custLinFactY="-99712" custLinFactNeighborX="140865" custLinFactNeighborY="-100000">
        <dgm:presLayoutVars>
          <dgm:chPref val="3"/>
        </dgm:presLayoutVars>
      </dgm:prSet>
      <dgm:spPr/>
    </dgm:pt>
    <dgm:pt modelId="{DBFA629F-B0A6-45FF-8562-68BEF3093F6C}" type="pres">
      <dgm:prSet presAssocID="{D163E48A-E361-49A8-8678-5BA5CE5FB173}" presName="horzOne" presStyleCnt="0"/>
      <dgm:spPr/>
    </dgm:pt>
  </dgm:ptLst>
  <dgm:cxnLst>
    <dgm:cxn modelId="{A5F7EE6C-9E9A-40BA-9FEB-1DDC4BD8E040}" type="presOf" srcId="{E0C307C5-4153-4C5C-B789-194B93BA866F}" destId="{0EA62A67-2C99-41CB-A45E-5D8531629254}" srcOrd="0" destOrd="0" presId="urn:microsoft.com/office/officeart/2005/8/layout/hierarchy4"/>
    <dgm:cxn modelId="{408DD4A2-A4BF-4A63-BFD4-6F7191E2FC9C}" type="presOf" srcId="{D163E48A-E361-49A8-8678-5BA5CE5FB173}" destId="{F7C9369B-2B83-47EE-909D-C09A0C4A85ED}" srcOrd="0" destOrd="0" presId="urn:microsoft.com/office/officeart/2005/8/layout/hierarchy4"/>
    <dgm:cxn modelId="{A9CCE7AD-2AA8-49BD-A6F0-8812D9B83BA2}" srcId="{E0C307C5-4153-4C5C-B789-194B93BA866F}" destId="{D163E48A-E361-49A8-8678-5BA5CE5FB173}" srcOrd="0" destOrd="0" parTransId="{7F104510-80E4-499D-89E8-09C73D4BCE60}" sibTransId="{0F09226B-E57F-4762-A814-8446170CAA2D}"/>
    <dgm:cxn modelId="{FB55177C-60A1-432F-AE4C-BF8D3D248B7E}" type="presParOf" srcId="{0EA62A67-2C99-41CB-A45E-5D8531629254}" destId="{515950A8-D08B-414B-86DC-90B650B214C4}" srcOrd="0" destOrd="0" presId="urn:microsoft.com/office/officeart/2005/8/layout/hierarchy4"/>
    <dgm:cxn modelId="{F464167B-9ADD-4C63-BEAC-9B5BAA7A7618}" type="presParOf" srcId="{515950A8-D08B-414B-86DC-90B650B214C4}" destId="{F7C9369B-2B83-47EE-909D-C09A0C4A85ED}" srcOrd="0" destOrd="0" presId="urn:microsoft.com/office/officeart/2005/8/layout/hierarchy4"/>
    <dgm:cxn modelId="{ED8A5DA4-7CF2-49A8-9101-DCE01B97DA6B}" type="presParOf" srcId="{515950A8-D08B-414B-86DC-90B650B214C4}" destId="{DBFA629F-B0A6-45FF-8562-68BEF3093F6C}" srcOrd="1" destOrd="0" presId="urn:microsoft.com/office/officeart/2005/8/layout/hierarchy4"/>
  </dgm:cxnLst>
  <dgm:bg>
    <a:solidFill>
      <a:schemeClr val="accent6"/>
    </a:solidFill>
  </dgm:bg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E0C307C5-4153-4C5C-B789-194B93BA866F}" type="doc">
      <dgm:prSet loTypeId="urn:microsoft.com/office/officeart/2005/8/layout/hierarchy4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nb-NO"/>
        </a:p>
      </dgm:t>
    </dgm:pt>
    <dgm:pt modelId="{D163E48A-E361-49A8-8678-5BA5CE5FB173}">
      <dgm:prSet phldrT="[Text]"/>
      <dgm:spPr/>
      <dgm:t>
        <a:bodyPr/>
        <a:lstStyle/>
        <a:p>
          <a:r>
            <a:rPr lang="nb-NO" dirty="0" err="1"/>
            <a:t>SaaS</a:t>
          </a:r>
          <a:endParaRPr lang="nb-NO" dirty="0"/>
        </a:p>
      </dgm:t>
    </dgm:pt>
    <dgm:pt modelId="{7F104510-80E4-499D-89E8-09C73D4BCE60}" type="parTrans" cxnId="{A9CCE7AD-2AA8-49BD-A6F0-8812D9B83BA2}">
      <dgm:prSet/>
      <dgm:spPr/>
      <dgm:t>
        <a:bodyPr/>
        <a:lstStyle/>
        <a:p>
          <a:endParaRPr lang="nb-NO"/>
        </a:p>
      </dgm:t>
    </dgm:pt>
    <dgm:pt modelId="{0F09226B-E57F-4762-A814-8446170CAA2D}" type="sibTrans" cxnId="{A9CCE7AD-2AA8-49BD-A6F0-8812D9B83BA2}">
      <dgm:prSet/>
      <dgm:spPr/>
      <dgm:t>
        <a:bodyPr/>
        <a:lstStyle/>
        <a:p>
          <a:endParaRPr lang="nb-NO"/>
        </a:p>
      </dgm:t>
    </dgm:pt>
    <dgm:pt modelId="{0EA62A67-2C99-41CB-A45E-5D8531629254}" type="pres">
      <dgm:prSet presAssocID="{E0C307C5-4153-4C5C-B789-194B93BA866F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15950A8-D08B-414B-86DC-90B650B214C4}" type="pres">
      <dgm:prSet presAssocID="{D163E48A-E361-49A8-8678-5BA5CE5FB173}" presName="vertOne" presStyleCnt="0"/>
      <dgm:spPr/>
    </dgm:pt>
    <dgm:pt modelId="{F7C9369B-2B83-47EE-909D-C09A0C4A85ED}" type="pres">
      <dgm:prSet presAssocID="{D163E48A-E361-49A8-8678-5BA5CE5FB173}" presName="txOne" presStyleLbl="node0" presStyleIdx="0" presStyleCnt="1" custLinFactX="100000" custLinFactY="-99712" custLinFactNeighborX="140865" custLinFactNeighborY="-100000">
        <dgm:presLayoutVars>
          <dgm:chPref val="3"/>
        </dgm:presLayoutVars>
      </dgm:prSet>
      <dgm:spPr/>
    </dgm:pt>
    <dgm:pt modelId="{DBFA629F-B0A6-45FF-8562-68BEF3093F6C}" type="pres">
      <dgm:prSet presAssocID="{D163E48A-E361-49A8-8678-5BA5CE5FB173}" presName="horzOne" presStyleCnt="0"/>
      <dgm:spPr/>
    </dgm:pt>
  </dgm:ptLst>
  <dgm:cxnLst>
    <dgm:cxn modelId="{A5F7EE6C-9E9A-40BA-9FEB-1DDC4BD8E040}" type="presOf" srcId="{E0C307C5-4153-4C5C-B789-194B93BA866F}" destId="{0EA62A67-2C99-41CB-A45E-5D8531629254}" srcOrd="0" destOrd="0" presId="urn:microsoft.com/office/officeart/2005/8/layout/hierarchy4"/>
    <dgm:cxn modelId="{408DD4A2-A4BF-4A63-BFD4-6F7191E2FC9C}" type="presOf" srcId="{D163E48A-E361-49A8-8678-5BA5CE5FB173}" destId="{F7C9369B-2B83-47EE-909D-C09A0C4A85ED}" srcOrd="0" destOrd="0" presId="urn:microsoft.com/office/officeart/2005/8/layout/hierarchy4"/>
    <dgm:cxn modelId="{A9CCE7AD-2AA8-49BD-A6F0-8812D9B83BA2}" srcId="{E0C307C5-4153-4C5C-B789-194B93BA866F}" destId="{D163E48A-E361-49A8-8678-5BA5CE5FB173}" srcOrd="0" destOrd="0" parTransId="{7F104510-80E4-499D-89E8-09C73D4BCE60}" sibTransId="{0F09226B-E57F-4762-A814-8446170CAA2D}"/>
    <dgm:cxn modelId="{FB55177C-60A1-432F-AE4C-BF8D3D248B7E}" type="presParOf" srcId="{0EA62A67-2C99-41CB-A45E-5D8531629254}" destId="{515950A8-D08B-414B-86DC-90B650B214C4}" srcOrd="0" destOrd="0" presId="urn:microsoft.com/office/officeart/2005/8/layout/hierarchy4"/>
    <dgm:cxn modelId="{F464167B-9ADD-4C63-BEAC-9B5BAA7A7618}" type="presParOf" srcId="{515950A8-D08B-414B-86DC-90B650B214C4}" destId="{F7C9369B-2B83-47EE-909D-C09A0C4A85ED}" srcOrd="0" destOrd="0" presId="urn:microsoft.com/office/officeart/2005/8/layout/hierarchy4"/>
    <dgm:cxn modelId="{ED8A5DA4-7CF2-49A8-9101-DCE01B97DA6B}" type="presParOf" srcId="{515950A8-D08B-414B-86DC-90B650B214C4}" destId="{DBFA629F-B0A6-45FF-8562-68BEF3093F6C}" srcOrd="1" destOrd="0" presId="urn:microsoft.com/office/officeart/2005/8/layout/hierarchy4"/>
  </dgm:cxnLst>
  <dgm:bg>
    <a:solidFill>
      <a:schemeClr val="accent6"/>
    </a:solidFill>
  </dgm:bg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E0C307C5-4153-4C5C-B789-194B93BA866F}" type="doc">
      <dgm:prSet loTypeId="urn:microsoft.com/office/officeart/2005/8/layout/hierarchy4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nb-NO"/>
        </a:p>
      </dgm:t>
    </dgm:pt>
    <dgm:pt modelId="{D163E48A-E361-49A8-8678-5BA5CE5FB173}">
      <dgm:prSet phldrT="[Text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Krypto </a:t>
          </a:r>
          <a:r>
            <a:rPr lang="en-US" dirty="0" err="1"/>
            <a:t>aaS</a:t>
          </a:r>
          <a:endParaRPr lang="nb-NO" dirty="0"/>
        </a:p>
      </dgm:t>
    </dgm:pt>
    <dgm:pt modelId="{7F104510-80E4-499D-89E8-09C73D4BCE60}" type="parTrans" cxnId="{A9CCE7AD-2AA8-49BD-A6F0-8812D9B83BA2}">
      <dgm:prSet/>
      <dgm:spPr/>
      <dgm:t>
        <a:bodyPr/>
        <a:lstStyle/>
        <a:p>
          <a:endParaRPr lang="nb-NO"/>
        </a:p>
      </dgm:t>
    </dgm:pt>
    <dgm:pt modelId="{0F09226B-E57F-4762-A814-8446170CAA2D}" type="sibTrans" cxnId="{A9CCE7AD-2AA8-49BD-A6F0-8812D9B83BA2}">
      <dgm:prSet/>
      <dgm:spPr/>
      <dgm:t>
        <a:bodyPr/>
        <a:lstStyle/>
        <a:p>
          <a:endParaRPr lang="nb-NO"/>
        </a:p>
      </dgm:t>
    </dgm:pt>
    <dgm:pt modelId="{0EA62A67-2C99-41CB-A45E-5D8531629254}" type="pres">
      <dgm:prSet presAssocID="{E0C307C5-4153-4C5C-B789-194B93BA866F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15950A8-D08B-414B-86DC-90B650B214C4}" type="pres">
      <dgm:prSet presAssocID="{D163E48A-E361-49A8-8678-5BA5CE5FB173}" presName="vertOne" presStyleCnt="0"/>
      <dgm:spPr/>
    </dgm:pt>
    <dgm:pt modelId="{F7C9369B-2B83-47EE-909D-C09A0C4A85ED}" type="pres">
      <dgm:prSet presAssocID="{D163E48A-E361-49A8-8678-5BA5CE5FB173}" presName="txOne" presStyleLbl="node0" presStyleIdx="0" presStyleCnt="1" custLinFactX="100000" custLinFactY="-99712" custLinFactNeighborX="140865" custLinFactNeighborY="-100000">
        <dgm:presLayoutVars>
          <dgm:chPref val="3"/>
        </dgm:presLayoutVars>
      </dgm:prSet>
      <dgm:spPr/>
    </dgm:pt>
    <dgm:pt modelId="{DBFA629F-B0A6-45FF-8562-68BEF3093F6C}" type="pres">
      <dgm:prSet presAssocID="{D163E48A-E361-49A8-8678-5BA5CE5FB173}" presName="horzOne" presStyleCnt="0"/>
      <dgm:spPr/>
    </dgm:pt>
  </dgm:ptLst>
  <dgm:cxnLst>
    <dgm:cxn modelId="{A5F7EE6C-9E9A-40BA-9FEB-1DDC4BD8E040}" type="presOf" srcId="{E0C307C5-4153-4C5C-B789-194B93BA866F}" destId="{0EA62A67-2C99-41CB-A45E-5D8531629254}" srcOrd="0" destOrd="0" presId="urn:microsoft.com/office/officeart/2005/8/layout/hierarchy4"/>
    <dgm:cxn modelId="{408DD4A2-A4BF-4A63-BFD4-6F7191E2FC9C}" type="presOf" srcId="{D163E48A-E361-49A8-8678-5BA5CE5FB173}" destId="{F7C9369B-2B83-47EE-909D-C09A0C4A85ED}" srcOrd="0" destOrd="0" presId="urn:microsoft.com/office/officeart/2005/8/layout/hierarchy4"/>
    <dgm:cxn modelId="{A9CCE7AD-2AA8-49BD-A6F0-8812D9B83BA2}" srcId="{E0C307C5-4153-4C5C-B789-194B93BA866F}" destId="{D163E48A-E361-49A8-8678-5BA5CE5FB173}" srcOrd="0" destOrd="0" parTransId="{7F104510-80E4-499D-89E8-09C73D4BCE60}" sibTransId="{0F09226B-E57F-4762-A814-8446170CAA2D}"/>
    <dgm:cxn modelId="{FB55177C-60A1-432F-AE4C-BF8D3D248B7E}" type="presParOf" srcId="{0EA62A67-2C99-41CB-A45E-5D8531629254}" destId="{515950A8-D08B-414B-86DC-90B650B214C4}" srcOrd="0" destOrd="0" presId="urn:microsoft.com/office/officeart/2005/8/layout/hierarchy4"/>
    <dgm:cxn modelId="{F464167B-9ADD-4C63-BEAC-9B5BAA7A7618}" type="presParOf" srcId="{515950A8-D08B-414B-86DC-90B650B214C4}" destId="{F7C9369B-2B83-47EE-909D-C09A0C4A85ED}" srcOrd="0" destOrd="0" presId="urn:microsoft.com/office/officeart/2005/8/layout/hierarchy4"/>
    <dgm:cxn modelId="{ED8A5DA4-7CF2-49A8-9101-DCE01B97DA6B}" type="presParOf" srcId="{515950A8-D08B-414B-86DC-90B650B214C4}" destId="{DBFA629F-B0A6-45FF-8562-68BEF3093F6C}" srcOrd="1" destOrd="0" presId="urn:microsoft.com/office/officeart/2005/8/layout/hierarchy4"/>
  </dgm:cxnLst>
  <dgm:bg>
    <a:solidFill>
      <a:schemeClr val="accent6"/>
    </a:solidFill>
  </dgm:bg>
  <dgm:whole/>
  <dgm:extLst>
    <a:ext uri="http://schemas.microsoft.com/office/drawing/2008/diagram">
      <dsp:dataModelExt xmlns:dsp="http://schemas.microsoft.com/office/drawing/2008/diagram" relId="rId3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E0C307C5-4153-4C5C-B789-194B93BA866F}" type="doc">
      <dgm:prSet loTypeId="urn:microsoft.com/office/officeart/2005/8/layout/hierarchy4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nb-NO"/>
        </a:p>
      </dgm:t>
    </dgm:pt>
    <dgm:pt modelId="{D163E48A-E361-49A8-8678-5BA5CE5FB173}">
      <dgm:prSet phldrT="[Text]"/>
      <dgm:spPr>
        <a:solidFill>
          <a:schemeClr val="tx2"/>
        </a:solidFill>
      </dgm:spPr>
      <dgm:t>
        <a:bodyPr/>
        <a:lstStyle/>
        <a:p>
          <a:r>
            <a:rPr lang="nb-NO" dirty="0" err="1"/>
            <a:t>APIaaS</a:t>
          </a:r>
          <a:endParaRPr lang="nb-NO" dirty="0"/>
        </a:p>
      </dgm:t>
    </dgm:pt>
    <dgm:pt modelId="{7F104510-80E4-499D-89E8-09C73D4BCE60}" type="parTrans" cxnId="{A9CCE7AD-2AA8-49BD-A6F0-8812D9B83BA2}">
      <dgm:prSet/>
      <dgm:spPr/>
      <dgm:t>
        <a:bodyPr/>
        <a:lstStyle/>
        <a:p>
          <a:endParaRPr lang="nb-NO"/>
        </a:p>
      </dgm:t>
    </dgm:pt>
    <dgm:pt modelId="{0F09226B-E57F-4762-A814-8446170CAA2D}" type="sibTrans" cxnId="{A9CCE7AD-2AA8-49BD-A6F0-8812D9B83BA2}">
      <dgm:prSet/>
      <dgm:spPr/>
      <dgm:t>
        <a:bodyPr/>
        <a:lstStyle/>
        <a:p>
          <a:endParaRPr lang="nb-NO"/>
        </a:p>
      </dgm:t>
    </dgm:pt>
    <dgm:pt modelId="{0EA62A67-2C99-41CB-A45E-5D8531629254}" type="pres">
      <dgm:prSet presAssocID="{E0C307C5-4153-4C5C-B789-194B93BA866F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15950A8-D08B-414B-86DC-90B650B214C4}" type="pres">
      <dgm:prSet presAssocID="{D163E48A-E361-49A8-8678-5BA5CE5FB173}" presName="vertOne" presStyleCnt="0"/>
      <dgm:spPr/>
    </dgm:pt>
    <dgm:pt modelId="{F7C9369B-2B83-47EE-909D-C09A0C4A85ED}" type="pres">
      <dgm:prSet presAssocID="{D163E48A-E361-49A8-8678-5BA5CE5FB173}" presName="txOne" presStyleLbl="node0" presStyleIdx="0" presStyleCnt="1" custLinFactX="100000" custLinFactY="-99712" custLinFactNeighborX="140865" custLinFactNeighborY="-100000">
        <dgm:presLayoutVars>
          <dgm:chPref val="3"/>
        </dgm:presLayoutVars>
      </dgm:prSet>
      <dgm:spPr/>
    </dgm:pt>
    <dgm:pt modelId="{DBFA629F-B0A6-45FF-8562-68BEF3093F6C}" type="pres">
      <dgm:prSet presAssocID="{D163E48A-E361-49A8-8678-5BA5CE5FB173}" presName="horzOne" presStyleCnt="0"/>
      <dgm:spPr/>
    </dgm:pt>
  </dgm:ptLst>
  <dgm:cxnLst>
    <dgm:cxn modelId="{A5F7EE6C-9E9A-40BA-9FEB-1DDC4BD8E040}" type="presOf" srcId="{E0C307C5-4153-4C5C-B789-194B93BA866F}" destId="{0EA62A67-2C99-41CB-A45E-5D8531629254}" srcOrd="0" destOrd="0" presId="urn:microsoft.com/office/officeart/2005/8/layout/hierarchy4"/>
    <dgm:cxn modelId="{408DD4A2-A4BF-4A63-BFD4-6F7191E2FC9C}" type="presOf" srcId="{D163E48A-E361-49A8-8678-5BA5CE5FB173}" destId="{F7C9369B-2B83-47EE-909D-C09A0C4A85ED}" srcOrd="0" destOrd="0" presId="urn:microsoft.com/office/officeart/2005/8/layout/hierarchy4"/>
    <dgm:cxn modelId="{A9CCE7AD-2AA8-49BD-A6F0-8812D9B83BA2}" srcId="{E0C307C5-4153-4C5C-B789-194B93BA866F}" destId="{D163E48A-E361-49A8-8678-5BA5CE5FB173}" srcOrd="0" destOrd="0" parTransId="{7F104510-80E4-499D-89E8-09C73D4BCE60}" sibTransId="{0F09226B-E57F-4762-A814-8446170CAA2D}"/>
    <dgm:cxn modelId="{FB55177C-60A1-432F-AE4C-BF8D3D248B7E}" type="presParOf" srcId="{0EA62A67-2C99-41CB-A45E-5D8531629254}" destId="{515950A8-D08B-414B-86DC-90B650B214C4}" srcOrd="0" destOrd="0" presId="urn:microsoft.com/office/officeart/2005/8/layout/hierarchy4"/>
    <dgm:cxn modelId="{F464167B-9ADD-4C63-BEAC-9B5BAA7A7618}" type="presParOf" srcId="{515950A8-D08B-414B-86DC-90B650B214C4}" destId="{F7C9369B-2B83-47EE-909D-C09A0C4A85ED}" srcOrd="0" destOrd="0" presId="urn:microsoft.com/office/officeart/2005/8/layout/hierarchy4"/>
    <dgm:cxn modelId="{ED8A5DA4-7CF2-49A8-9101-DCE01B97DA6B}" type="presParOf" srcId="{515950A8-D08B-414B-86DC-90B650B214C4}" destId="{DBFA629F-B0A6-45FF-8562-68BEF3093F6C}" srcOrd="1" destOrd="0" presId="urn:microsoft.com/office/officeart/2005/8/layout/hierarchy4"/>
  </dgm:cxnLst>
  <dgm:bg>
    <a:solidFill>
      <a:schemeClr val="accent6"/>
    </a:solidFill>
  </dgm:bg>
  <dgm:whole/>
  <dgm:extLst>
    <a:ext uri="http://schemas.microsoft.com/office/drawing/2008/diagram">
      <dsp:dataModelExt xmlns:dsp="http://schemas.microsoft.com/office/drawing/2008/diagram" relId="rId4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0C307C5-4153-4C5C-B789-194B93BA866F}" type="doc">
      <dgm:prSet loTypeId="urn:microsoft.com/office/officeart/2005/8/layout/hierarchy4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nb-NO"/>
        </a:p>
      </dgm:t>
    </dgm:pt>
    <dgm:pt modelId="{D163E48A-E361-49A8-8678-5BA5CE5FB173}">
      <dgm:prSet phldrT="[Text]"/>
      <dgm:spPr>
        <a:noFill/>
      </dgm:spPr>
      <dgm:t>
        <a:bodyPr/>
        <a:lstStyle/>
        <a:p>
          <a:r>
            <a:rPr lang="nb-NO" dirty="0" err="1"/>
            <a:t>NaaS</a:t>
          </a:r>
          <a:endParaRPr lang="nb-NO" dirty="0"/>
        </a:p>
      </dgm:t>
    </dgm:pt>
    <dgm:pt modelId="{7F104510-80E4-499D-89E8-09C73D4BCE60}" type="parTrans" cxnId="{A9CCE7AD-2AA8-49BD-A6F0-8812D9B83BA2}">
      <dgm:prSet/>
      <dgm:spPr/>
      <dgm:t>
        <a:bodyPr/>
        <a:lstStyle/>
        <a:p>
          <a:endParaRPr lang="nb-NO"/>
        </a:p>
      </dgm:t>
    </dgm:pt>
    <dgm:pt modelId="{0F09226B-E57F-4762-A814-8446170CAA2D}" type="sibTrans" cxnId="{A9CCE7AD-2AA8-49BD-A6F0-8812D9B83BA2}">
      <dgm:prSet/>
      <dgm:spPr/>
      <dgm:t>
        <a:bodyPr/>
        <a:lstStyle/>
        <a:p>
          <a:endParaRPr lang="nb-NO"/>
        </a:p>
      </dgm:t>
    </dgm:pt>
    <dgm:pt modelId="{0EA62A67-2C99-41CB-A45E-5D8531629254}" type="pres">
      <dgm:prSet presAssocID="{E0C307C5-4153-4C5C-B789-194B93BA866F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15950A8-D08B-414B-86DC-90B650B214C4}" type="pres">
      <dgm:prSet presAssocID="{D163E48A-E361-49A8-8678-5BA5CE5FB173}" presName="vertOne" presStyleCnt="0"/>
      <dgm:spPr/>
    </dgm:pt>
    <dgm:pt modelId="{F7C9369B-2B83-47EE-909D-C09A0C4A85ED}" type="pres">
      <dgm:prSet presAssocID="{D163E48A-E361-49A8-8678-5BA5CE5FB173}" presName="txOne" presStyleLbl="node0" presStyleIdx="0" presStyleCnt="1" custLinFactX="100000" custLinFactY="-99712" custLinFactNeighborX="140865" custLinFactNeighborY="-100000">
        <dgm:presLayoutVars>
          <dgm:chPref val="3"/>
        </dgm:presLayoutVars>
      </dgm:prSet>
      <dgm:spPr/>
    </dgm:pt>
    <dgm:pt modelId="{DBFA629F-B0A6-45FF-8562-68BEF3093F6C}" type="pres">
      <dgm:prSet presAssocID="{D163E48A-E361-49A8-8678-5BA5CE5FB173}" presName="horzOne" presStyleCnt="0"/>
      <dgm:spPr/>
    </dgm:pt>
  </dgm:ptLst>
  <dgm:cxnLst>
    <dgm:cxn modelId="{A5F7EE6C-9E9A-40BA-9FEB-1DDC4BD8E040}" type="presOf" srcId="{E0C307C5-4153-4C5C-B789-194B93BA866F}" destId="{0EA62A67-2C99-41CB-A45E-5D8531629254}" srcOrd="0" destOrd="0" presId="urn:microsoft.com/office/officeart/2005/8/layout/hierarchy4"/>
    <dgm:cxn modelId="{408DD4A2-A4BF-4A63-BFD4-6F7191E2FC9C}" type="presOf" srcId="{D163E48A-E361-49A8-8678-5BA5CE5FB173}" destId="{F7C9369B-2B83-47EE-909D-C09A0C4A85ED}" srcOrd="0" destOrd="0" presId="urn:microsoft.com/office/officeart/2005/8/layout/hierarchy4"/>
    <dgm:cxn modelId="{A9CCE7AD-2AA8-49BD-A6F0-8812D9B83BA2}" srcId="{E0C307C5-4153-4C5C-B789-194B93BA866F}" destId="{D163E48A-E361-49A8-8678-5BA5CE5FB173}" srcOrd="0" destOrd="0" parTransId="{7F104510-80E4-499D-89E8-09C73D4BCE60}" sibTransId="{0F09226B-E57F-4762-A814-8446170CAA2D}"/>
    <dgm:cxn modelId="{FB55177C-60A1-432F-AE4C-BF8D3D248B7E}" type="presParOf" srcId="{0EA62A67-2C99-41CB-A45E-5D8531629254}" destId="{515950A8-D08B-414B-86DC-90B650B214C4}" srcOrd="0" destOrd="0" presId="urn:microsoft.com/office/officeart/2005/8/layout/hierarchy4"/>
    <dgm:cxn modelId="{F464167B-9ADD-4C63-BEAC-9B5BAA7A7618}" type="presParOf" srcId="{515950A8-D08B-414B-86DC-90B650B214C4}" destId="{F7C9369B-2B83-47EE-909D-C09A0C4A85ED}" srcOrd="0" destOrd="0" presId="urn:microsoft.com/office/officeart/2005/8/layout/hierarchy4"/>
    <dgm:cxn modelId="{ED8A5DA4-7CF2-49A8-9101-DCE01B97DA6B}" type="presParOf" srcId="{515950A8-D08B-414B-86DC-90B650B214C4}" destId="{DBFA629F-B0A6-45FF-8562-68BEF3093F6C}" srcOrd="1" destOrd="0" presId="urn:microsoft.com/office/officeart/2005/8/layout/hierarchy4"/>
  </dgm:cxnLst>
  <dgm:bg>
    <a:solidFill>
      <a:schemeClr val="accent6"/>
    </a:solidFill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0C307C5-4153-4C5C-B789-194B93BA866F}" type="doc">
      <dgm:prSet loTypeId="urn:microsoft.com/office/officeart/2005/8/layout/hierarchy4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nb-NO"/>
        </a:p>
      </dgm:t>
    </dgm:pt>
    <dgm:pt modelId="{D163E48A-E361-49A8-8678-5BA5CE5FB173}">
      <dgm:prSet phldrT="[Text]"/>
      <dgm:spPr/>
      <dgm:t>
        <a:bodyPr/>
        <a:lstStyle/>
        <a:p>
          <a:r>
            <a:rPr lang="nb-NO" dirty="0" err="1"/>
            <a:t>SaaS</a:t>
          </a:r>
          <a:endParaRPr lang="nb-NO" dirty="0"/>
        </a:p>
      </dgm:t>
    </dgm:pt>
    <dgm:pt modelId="{7F104510-80E4-499D-89E8-09C73D4BCE60}" type="parTrans" cxnId="{A9CCE7AD-2AA8-49BD-A6F0-8812D9B83BA2}">
      <dgm:prSet/>
      <dgm:spPr/>
      <dgm:t>
        <a:bodyPr/>
        <a:lstStyle/>
        <a:p>
          <a:endParaRPr lang="nb-NO"/>
        </a:p>
      </dgm:t>
    </dgm:pt>
    <dgm:pt modelId="{0F09226B-E57F-4762-A814-8446170CAA2D}" type="sibTrans" cxnId="{A9CCE7AD-2AA8-49BD-A6F0-8812D9B83BA2}">
      <dgm:prSet/>
      <dgm:spPr/>
      <dgm:t>
        <a:bodyPr/>
        <a:lstStyle/>
        <a:p>
          <a:endParaRPr lang="nb-NO"/>
        </a:p>
      </dgm:t>
    </dgm:pt>
    <dgm:pt modelId="{0EA62A67-2C99-41CB-A45E-5D8531629254}" type="pres">
      <dgm:prSet presAssocID="{E0C307C5-4153-4C5C-B789-194B93BA866F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15950A8-D08B-414B-86DC-90B650B214C4}" type="pres">
      <dgm:prSet presAssocID="{D163E48A-E361-49A8-8678-5BA5CE5FB173}" presName="vertOne" presStyleCnt="0"/>
      <dgm:spPr/>
    </dgm:pt>
    <dgm:pt modelId="{F7C9369B-2B83-47EE-909D-C09A0C4A85ED}" type="pres">
      <dgm:prSet presAssocID="{D163E48A-E361-49A8-8678-5BA5CE5FB173}" presName="txOne" presStyleLbl="node0" presStyleIdx="0" presStyleCnt="1" custLinFactX="100000" custLinFactY="-99712" custLinFactNeighborX="140865" custLinFactNeighborY="-100000">
        <dgm:presLayoutVars>
          <dgm:chPref val="3"/>
        </dgm:presLayoutVars>
      </dgm:prSet>
      <dgm:spPr/>
    </dgm:pt>
    <dgm:pt modelId="{DBFA629F-B0A6-45FF-8562-68BEF3093F6C}" type="pres">
      <dgm:prSet presAssocID="{D163E48A-E361-49A8-8678-5BA5CE5FB173}" presName="horzOne" presStyleCnt="0"/>
      <dgm:spPr/>
    </dgm:pt>
  </dgm:ptLst>
  <dgm:cxnLst>
    <dgm:cxn modelId="{A5F7EE6C-9E9A-40BA-9FEB-1DDC4BD8E040}" type="presOf" srcId="{E0C307C5-4153-4C5C-B789-194B93BA866F}" destId="{0EA62A67-2C99-41CB-A45E-5D8531629254}" srcOrd="0" destOrd="0" presId="urn:microsoft.com/office/officeart/2005/8/layout/hierarchy4"/>
    <dgm:cxn modelId="{408DD4A2-A4BF-4A63-BFD4-6F7191E2FC9C}" type="presOf" srcId="{D163E48A-E361-49A8-8678-5BA5CE5FB173}" destId="{F7C9369B-2B83-47EE-909D-C09A0C4A85ED}" srcOrd="0" destOrd="0" presId="urn:microsoft.com/office/officeart/2005/8/layout/hierarchy4"/>
    <dgm:cxn modelId="{A9CCE7AD-2AA8-49BD-A6F0-8812D9B83BA2}" srcId="{E0C307C5-4153-4C5C-B789-194B93BA866F}" destId="{D163E48A-E361-49A8-8678-5BA5CE5FB173}" srcOrd="0" destOrd="0" parTransId="{7F104510-80E4-499D-89E8-09C73D4BCE60}" sibTransId="{0F09226B-E57F-4762-A814-8446170CAA2D}"/>
    <dgm:cxn modelId="{FB55177C-60A1-432F-AE4C-BF8D3D248B7E}" type="presParOf" srcId="{0EA62A67-2C99-41CB-A45E-5D8531629254}" destId="{515950A8-D08B-414B-86DC-90B650B214C4}" srcOrd="0" destOrd="0" presId="urn:microsoft.com/office/officeart/2005/8/layout/hierarchy4"/>
    <dgm:cxn modelId="{F464167B-9ADD-4C63-BEAC-9B5BAA7A7618}" type="presParOf" srcId="{515950A8-D08B-414B-86DC-90B650B214C4}" destId="{F7C9369B-2B83-47EE-909D-C09A0C4A85ED}" srcOrd="0" destOrd="0" presId="urn:microsoft.com/office/officeart/2005/8/layout/hierarchy4"/>
    <dgm:cxn modelId="{ED8A5DA4-7CF2-49A8-9101-DCE01B97DA6B}" type="presParOf" srcId="{515950A8-D08B-414B-86DC-90B650B214C4}" destId="{DBFA629F-B0A6-45FF-8562-68BEF3093F6C}" srcOrd="1" destOrd="0" presId="urn:microsoft.com/office/officeart/2005/8/layout/hierarchy4"/>
  </dgm:cxnLst>
  <dgm:bg>
    <a:solidFill>
      <a:schemeClr val="accent6"/>
    </a:solidFill>
  </dgm:bg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0C307C5-4153-4C5C-B789-194B93BA866F}" type="doc">
      <dgm:prSet loTypeId="urn:microsoft.com/office/officeart/2005/8/layout/hierarchy4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nb-NO"/>
        </a:p>
      </dgm:t>
    </dgm:pt>
    <dgm:pt modelId="{D163E48A-E361-49A8-8678-5BA5CE5FB173}">
      <dgm:prSet phldrT="[Text]"/>
      <dgm:spPr/>
      <dgm:t>
        <a:bodyPr/>
        <a:lstStyle/>
        <a:p>
          <a:r>
            <a:rPr lang="nb-NO" dirty="0" err="1"/>
            <a:t>DBaaS</a:t>
          </a:r>
          <a:endParaRPr lang="nb-NO" dirty="0"/>
        </a:p>
      </dgm:t>
    </dgm:pt>
    <dgm:pt modelId="{7F104510-80E4-499D-89E8-09C73D4BCE60}" type="parTrans" cxnId="{A9CCE7AD-2AA8-49BD-A6F0-8812D9B83BA2}">
      <dgm:prSet/>
      <dgm:spPr/>
      <dgm:t>
        <a:bodyPr/>
        <a:lstStyle/>
        <a:p>
          <a:endParaRPr lang="nb-NO"/>
        </a:p>
      </dgm:t>
    </dgm:pt>
    <dgm:pt modelId="{0F09226B-E57F-4762-A814-8446170CAA2D}" type="sibTrans" cxnId="{A9CCE7AD-2AA8-49BD-A6F0-8812D9B83BA2}">
      <dgm:prSet/>
      <dgm:spPr/>
      <dgm:t>
        <a:bodyPr/>
        <a:lstStyle/>
        <a:p>
          <a:endParaRPr lang="nb-NO"/>
        </a:p>
      </dgm:t>
    </dgm:pt>
    <dgm:pt modelId="{0EA62A67-2C99-41CB-A45E-5D8531629254}" type="pres">
      <dgm:prSet presAssocID="{E0C307C5-4153-4C5C-B789-194B93BA866F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15950A8-D08B-414B-86DC-90B650B214C4}" type="pres">
      <dgm:prSet presAssocID="{D163E48A-E361-49A8-8678-5BA5CE5FB173}" presName="vertOne" presStyleCnt="0"/>
      <dgm:spPr/>
    </dgm:pt>
    <dgm:pt modelId="{F7C9369B-2B83-47EE-909D-C09A0C4A85ED}" type="pres">
      <dgm:prSet presAssocID="{D163E48A-E361-49A8-8678-5BA5CE5FB173}" presName="txOne" presStyleLbl="node0" presStyleIdx="0" presStyleCnt="1" custLinFactX="100000" custLinFactY="-99712" custLinFactNeighborX="140865" custLinFactNeighborY="-100000">
        <dgm:presLayoutVars>
          <dgm:chPref val="3"/>
        </dgm:presLayoutVars>
      </dgm:prSet>
      <dgm:spPr/>
    </dgm:pt>
    <dgm:pt modelId="{DBFA629F-B0A6-45FF-8562-68BEF3093F6C}" type="pres">
      <dgm:prSet presAssocID="{D163E48A-E361-49A8-8678-5BA5CE5FB173}" presName="horzOne" presStyleCnt="0"/>
      <dgm:spPr/>
    </dgm:pt>
  </dgm:ptLst>
  <dgm:cxnLst>
    <dgm:cxn modelId="{A5F7EE6C-9E9A-40BA-9FEB-1DDC4BD8E040}" type="presOf" srcId="{E0C307C5-4153-4C5C-B789-194B93BA866F}" destId="{0EA62A67-2C99-41CB-A45E-5D8531629254}" srcOrd="0" destOrd="0" presId="urn:microsoft.com/office/officeart/2005/8/layout/hierarchy4"/>
    <dgm:cxn modelId="{408DD4A2-A4BF-4A63-BFD4-6F7191E2FC9C}" type="presOf" srcId="{D163E48A-E361-49A8-8678-5BA5CE5FB173}" destId="{F7C9369B-2B83-47EE-909D-C09A0C4A85ED}" srcOrd="0" destOrd="0" presId="urn:microsoft.com/office/officeart/2005/8/layout/hierarchy4"/>
    <dgm:cxn modelId="{A9CCE7AD-2AA8-49BD-A6F0-8812D9B83BA2}" srcId="{E0C307C5-4153-4C5C-B789-194B93BA866F}" destId="{D163E48A-E361-49A8-8678-5BA5CE5FB173}" srcOrd="0" destOrd="0" parTransId="{7F104510-80E4-499D-89E8-09C73D4BCE60}" sibTransId="{0F09226B-E57F-4762-A814-8446170CAA2D}"/>
    <dgm:cxn modelId="{FB55177C-60A1-432F-AE4C-BF8D3D248B7E}" type="presParOf" srcId="{0EA62A67-2C99-41CB-A45E-5D8531629254}" destId="{515950A8-D08B-414B-86DC-90B650B214C4}" srcOrd="0" destOrd="0" presId="urn:microsoft.com/office/officeart/2005/8/layout/hierarchy4"/>
    <dgm:cxn modelId="{F464167B-9ADD-4C63-BEAC-9B5BAA7A7618}" type="presParOf" srcId="{515950A8-D08B-414B-86DC-90B650B214C4}" destId="{F7C9369B-2B83-47EE-909D-C09A0C4A85ED}" srcOrd="0" destOrd="0" presId="urn:microsoft.com/office/officeart/2005/8/layout/hierarchy4"/>
    <dgm:cxn modelId="{ED8A5DA4-7CF2-49A8-9101-DCE01B97DA6B}" type="presParOf" srcId="{515950A8-D08B-414B-86DC-90B650B214C4}" destId="{DBFA629F-B0A6-45FF-8562-68BEF3093F6C}" srcOrd="1" destOrd="0" presId="urn:microsoft.com/office/officeart/2005/8/layout/hierarchy4"/>
  </dgm:cxnLst>
  <dgm:bg>
    <a:solidFill>
      <a:schemeClr val="accent6"/>
    </a:solidFill>
  </dgm:bg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0C307C5-4153-4C5C-B789-194B93BA866F}" type="doc">
      <dgm:prSet loTypeId="urn:microsoft.com/office/officeart/2005/8/layout/hierarchy4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nb-NO"/>
        </a:p>
      </dgm:t>
    </dgm:pt>
    <dgm:pt modelId="{D163E48A-E361-49A8-8678-5BA5CE5FB173}">
      <dgm:prSet phldrT="[Text]"/>
      <dgm:spPr/>
      <dgm:t>
        <a:bodyPr/>
        <a:lstStyle/>
        <a:p>
          <a:r>
            <a:rPr lang="nb-NO" dirty="0" err="1"/>
            <a:t>SaaS</a:t>
          </a:r>
          <a:endParaRPr lang="nb-NO" dirty="0"/>
        </a:p>
      </dgm:t>
    </dgm:pt>
    <dgm:pt modelId="{7F104510-80E4-499D-89E8-09C73D4BCE60}" type="parTrans" cxnId="{A9CCE7AD-2AA8-49BD-A6F0-8812D9B83BA2}">
      <dgm:prSet/>
      <dgm:spPr/>
      <dgm:t>
        <a:bodyPr/>
        <a:lstStyle/>
        <a:p>
          <a:endParaRPr lang="nb-NO"/>
        </a:p>
      </dgm:t>
    </dgm:pt>
    <dgm:pt modelId="{0F09226B-E57F-4762-A814-8446170CAA2D}" type="sibTrans" cxnId="{A9CCE7AD-2AA8-49BD-A6F0-8812D9B83BA2}">
      <dgm:prSet/>
      <dgm:spPr/>
      <dgm:t>
        <a:bodyPr/>
        <a:lstStyle/>
        <a:p>
          <a:endParaRPr lang="nb-NO"/>
        </a:p>
      </dgm:t>
    </dgm:pt>
    <dgm:pt modelId="{0EA62A67-2C99-41CB-A45E-5D8531629254}" type="pres">
      <dgm:prSet presAssocID="{E0C307C5-4153-4C5C-B789-194B93BA866F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15950A8-D08B-414B-86DC-90B650B214C4}" type="pres">
      <dgm:prSet presAssocID="{D163E48A-E361-49A8-8678-5BA5CE5FB173}" presName="vertOne" presStyleCnt="0"/>
      <dgm:spPr/>
    </dgm:pt>
    <dgm:pt modelId="{F7C9369B-2B83-47EE-909D-C09A0C4A85ED}" type="pres">
      <dgm:prSet presAssocID="{D163E48A-E361-49A8-8678-5BA5CE5FB173}" presName="txOne" presStyleLbl="node0" presStyleIdx="0" presStyleCnt="1" custLinFactX="100000" custLinFactY="-99712" custLinFactNeighborX="140865" custLinFactNeighborY="-100000">
        <dgm:presLayoutVars>
          <dgm:chPref val="3"/>
        </dgm:presLayoutVars>
      </dgm:prSet>
      <dgm:spPr/>
    </dgm:pt>
    <dgm:pt modelId="{DBFA629F-B0A6-45FF-8562-68BEF3093F6C}" type="pres">
      <dgm:prSet presAssocID="{D163E48A-E361-49A8-8678-5BA5CE5FB173}" presName="horzOne" presStyleCnt="0"/>
      <dgm:spPr/>
    </dgm:pt>
  </dgm:ptLst>
  <dgm:cxnLst>
    <dgm:cxn modelId="{A5F7EE6C-9E9A-40BA-9FEB-1DDC4BD8E040}" type="presOf" srcId="{E0C307C5-4153-4C5C-B789-194B93BA866F}" destId="{0EA62A67-2C99-41CB-A45E-5D8531629254}" srcOrd="0" destOrd="0" presId="urn:microsoft.com/office/officeart/2005/8/layout/hierarchy4"/>
    <dgm:cxn modelId="{408DD4A2-A4BF-4A63-BFD4-6F7191E2FC9C}" type="presOf" srcId="{D163E48A-E361-49A8-8678-5BA5CE5FB173}" destId="{F7C9369B-2B83-47EE-909D-C09A0C4A85ED}" srcOrd="0" destOrd="0" presId="urn:microsoft.com/office/officeart/2005/8/layout/hierarchy4"/>
    <dgm:cxn modelId="{A9CCE7AD-2AA8-49BD-A6F0-8812D9B83BA2}" srcId="{E0C307C5-4153-4C5C-B789-194B93BA866F}" destId="{D163E48A-E361-49A8-8678-5BA5CE5FB173}" srcOrd="0" destOrd="0" parTransId="{7F104510-80E4-499D-89E8-09C73D4BCE60}" sibTransId="{0F09226B-E57F-4762-A814-8446170CAA2D}"/>
    <dgm:cxn modelId="{FB55177C-60A1-432F-AE4C-BF8D3D248B7E}" type="presParOf" srcId="{0EA62A67-2C99-41CB-A45E-5D8531629254}" destId="{515950A8-D08B-414B-86DC-90B650B214C4}" srcOrd="0" destOrd="0" presId="urn:microsoft.com/office/officeart/2005/8/layout/hierarchy4"/>
    <dgm:cxn modelId="{F464167B-9ADD-4C63-BEAC-9B5BAA7A7618}" type="presParOf" srcId="{515950A8-D08B-414B-86DC-90B650B214C4}" destId="{F7C9369B-2B83-47EE-909D-C09A0C4A85ED}" srcOrd="0" destOrd="0" presId="urn:microsoft.com/office/officeart/2005/8/layout/hierarchy4"/>
    <dgm:cxn modelId="{ED8A5DA4-7CF2-49A8-9101-DCE01B97DA6B}" type="presParOf" srcId="{515950A8-D08B-414B-86DC-90B650B214C4}" destId="{DBFA629F-B0A6-45FF-8562-68BEF3093F6C}" srcOrd="1" destOrd="0" presId="urn:microsoft.com/office/officeart/2005/8/layout/hierarchy4"/>
  </dgm:cxnLst>
  <dgm:bg>
    <a:solidFill>
      <a:schemeClr val="accent6"/>
    </a:solidFill>
  </dgm:bg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0C307C5-4153-4C5C-B789-194B93BA866F}" type="doc">
      <dgm:prSet loTypeId="urn:microsoft.com/office/officeart/2005/8/layout/hierarchy4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nb-NO"/>
        </a:p>
      </dgm:t>
    </dgm:pt>
    <dgm:pt modelId="{D163E48A-E361-49A8-8678-5BA5CE5FB173}">
      <dgm:prSet phldrT="[Text]"/>
      <dgm:spPr>
        <a:noFill/>
      </dgm:spPr>
      <dgm:t>
        <a:bodyPr/>
        <a:lstStyle/>
        <a:p>
          <a:r>
            <a:rPr lang="nb-NO" dirty="0" err="1"/>
            <a:t>NaaS</a:t>
          </a:r>
          <a:endParaRPr lang="nb-NO" dirty="0"/>
        </a:p>
      </dgm:t>
    </dgm:pt>
    <dgm:pt modelId="{7F104510-80E4-499D-89E8-09C73D4BCE60}" type="parTrans" cxnId="{A9CCE7AD-2AA8-49BD-A6F0-8812D9B83BA2}">
      <dgm:prSet/>
      <dgm:spPr/>
      <dgm:t>
        <a:bodyPr/>
        <a:lstStyle/>
        <a:p>
          <a:endParaRPr lang="nb-NO"/>
        </a:p>
      </dgm:t>
    </dgm:pt>
    <dgm:pt modelId="{0F09226B-E57F-4762-A814-8446170CAA2D}" type="sibTrans" cxnId="{A9CCE7AD-2AA8-49BD-A6F0-8812D9B83BA2}">
      <dgm:prSet/>
      <dgm:spPr/>
      <dgm:t>
        <a:bodyPr/>
        <a:lstStyle/>
        <a:p>
          <a:endParaRPr lang="nb-NO"/>
        </a:p>
      </dgm:t>
    </dgm:pt>
    <dgm:pt modelId="{0EA62A67-2C99-41CB-A45E-5D8531629254}" type="pres">
      <dgm:prSet presAssocID="{E0C307C5-4153-4C5C-B789-194B93BA866F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15950A8-D08B-414B-86DC-90B650B214C4}" type="pres">
      <dgm:prSet presAssocID="{D163E48A-E361-49A8-8678-5BA5CE5FB173}" presName="vertOne" presStyleCnt="0"/>
      <dgm:spPr/>
    </dgm:pt>
    <dgm:pt modelId="{F7C9369B-2B83-47EE-909D-C09A0C4A85ED}" type="pres">
      <dgm:prSet presAssocID="{D163E48A-E361-49A8-8678-5BA5CE5FB173}" presName="txOne" presStyleLbl="node0" presStyleIdx="0" presStyleCnt="1" custLinFactX="100000" custLinFactY="-99712" custLinFactNeighborX="140865" custLinFactNeighborY="-100000">
        <dgm:presLayoutVars>
          <dgm:chPref val="3"/>
        </dgm:presLayoutVars>
      </dgm:prSet>
      <dgm:spPr/>
    </dgm:pt>
    <dgm:pt modelId="{DBFA629F-B0A6-45FF-8562-68BEF3093F6C}" type="pres">
      <dgm:prSet presAssocID="{D163E48A-E361-49A8-8678-5BA5CE5FB173}" presName="horzOne" presStyleCnt="0"/>
      <dgm:spPr/>
    </dgm:pt>
  </dgm:ptLst>
  <dgm:cxnLst>
    <dgm:cxn modelId="{A5F7EE6C-9E9A-40BA-9FEB-1DDC4BD8E040}" type="presOf" srcId="{E0C307C5-4153-4C5C-B789-194B93BA866F}" destId="{0EA62A67-2C99-41CB-A45E-5D8531629254}" srcOrd="0" destOrd="0" presId="urn:microsoft.com/office/officeart/2005/8/layout/hierarchy4"/>
    <dgm:cxn modelId="{408DD4A2-A4BF-4A63-BFD4-6F7191E2FC9C}" type="presOf" srcId="{D163E48A-E361-49A8-8678-5BA5CE5FB173}" destId="{F7C9369B-2B83-47EE-909D-C09A0C4A85ED}" srcOrd="0" destOrd="0" presId="urn:microsoft.com/office/officeart/2005/8/layout/hierarchy4"/>
    <dgm:cxn modelId="{A9CCE7AD-2AA8-49BD-A6F0-8812D9B83BA2}" srcId="{E0C307C5-4153-4C5C-B789-194B93BA866F}" destId="{D163E48A-E361-49A8-8678-5BA5CE5FB173}" srcOrd="0" destOrd="0" parTransId="{7F104510-80E4-499D-89E8-09C73D4BCE60}" sibTransId="{0F09226B-E57F-4762-A814-8446170CAA2D}"/>
    <dgm:cxn modelId="{FB55177C-60A1-432F-AE4C-BF8D3D248B7E}" type="presParOf" srcId="{0EA62A67-2C99-41CB-A45E-5D8531629254}" destId="{515950A8-D08B-414B-86DC-90B650B214C4}" srcOrd="0" destOrd="0" presId="urn:microsoft.com/office/officeart/2005/8/layout/hierarchy4"/>
    <dgm:cxn modelId="{F464167B-9ADD-4C63-BEAC-9B5BAA7A7618}" type="presParOf" srcId="{515950A8-D08B-414B-86DC-90B650B214C4}" destId="{F7C9369B-2B83-47EE-909D-C09A0C4A85ED}" srcOrd="0" destOrd="0" presId="urn:microsoft.com/office/officeart/2005/8/layout/hierarchy4"/>
    <dgm:cxn modelId="{ED8A5DA4-7CF2-49A8-9101-DCE01B97DA6B}" type="presParOf" srcId="{515950A8-D08B-414B-86DC-90B650B214C4}" destId="{DBFA629F-B0A6-45FF-8562-68BEF3093F6C}" srcOrd="1" destOrd="0" presId="urn:microsoft.com/office/officeart/2005/8/layout/hierarchy4"/>
  </dgm:cxnLst>
  <dgm:bg>
    <a:solidFill>
      <a:schemeClr val="accent6"/>
    </a:solidFill>
  </dgm:bg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0C307C5-4153-4C5C-B789-194B93BA866F}" type="doc">
      <dgm:prSet loTypeId="urn:microsoft.com/office/officeart/2005/8/layout/hierarchy4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nb-NO"/>
        </a:p>
      </dgm:t>
    </dgm:pt>
    <dgm:pt modelId="{D163E48A-E361-49A8-8678-5BA5CE5FB173}">
      <dgm:prSet phldrT="[Text]"/>
      <dgm:spPr/>
      <dgm:t>
        <a:bodyPr/>
        <a:lstStyle/>
        <a:p>
          <a:r>
            <a:rPr lang="nb-NO" dirty="0" err="1"/>
            <a:t>SaaS</a:t>
          </a:r>
          <a:endParaRPr lang="nb-NO" dirty="0"/>
        </a:p>
      </dgm:t>
    </dgm:pt>
    <dgm:pt modelId="{7F104510-80E4-499D-89E8-09C73D4BCE60}" type="parTrans" cxnId="{A9CCE7AD-2AA8-49BD-A6F0-8812D9B83BA2}">
      <dgm:prSet/>
      <dgm:spPr/>
      <dgm:t>
        <a:bodyPr/>
        <a:lstStyle/>
        <a:p>
          <a:endParaRPr lang="nb-NO"/>
        </a:p>
      </dgm:t>
    </dgm:pt>
    <dgm:pt modelId="{0F09226B-E57F-4762-A814-8446170CAA2D}" type="sibTrans" cxnId="{A9CCE7AD-2AA8-49BD-A6F0-8812D9B83BA2}">
      <dgm:prSet/>
      <dgm:spPr/>
      <dgm:t>
        <a:bodyPr/>
        <a:lstStyle/>
        <a:p>
          <a:endParaRPr lang="nb-NO"/>
        </a:p>
      </dgm:t>
    </dgm:pt>
    <dgm:pt modelId="{0EA62A67-2C99-41CB-A45E-5D8531629254}" type="pres">
      <dgm:prSet presAssocID="{E0C307C5-4153-4C5C-B789-194B93BA866F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15950A8-D08B-414B-86DC-90B650B214C4}" type="pres">
      <dgm:prSet presAssocID="{D163E48A-E361-49A8-8678-5BA5CE5FB173}" presName="vertOne" presStyleCnt="0"/>
      <dgm:spPr/>
    </dgm:pt>
    <dgm:pt modelId="{F7C9369B-2B83-47EE-909D-C09A0C4A85ED}" type="pres">
      <dgm:prSet presAssocID="{D163E48A-E361-49A8-8678-5BA5CE5FB173}" presName="txOne" presStyleLbl="node0" presStyleIdx="0" presStyleCnt="1" custLinFactX="100000" custLinFactY="-99712" custLinFactNeighborX="140865" custLinFactNeighborY="-100000">
        <dgm:presLayoutVars>
          <dgm:chPref val="3"/>
        </dgm:presLayoutVars>
      </dgm:prSet>
      <dgm:spPr/>
    </dgm:pt>
    <dgm:pt modelId="{DBFA629F-B0A6-45FF-8562-68BEF3093F6C}" type="pres">
      <dgm:prSet presAssocID="{D163E48A-E361-49A8-8678-5BA5CE5FB173}" presName="horzOne" presStyleCnt="0"/>
      <dgm:spPr/>
    </dgm:pt>
  </dgm:ptLst>
  <dgm:cxnLst>
    <dgm:cxn modelId="{A5F7EE6C-9E9A-40BA-9FEB-1DDC4BD8E040}" type="presOf" srcId="{E0C307C5-4153-4C5C-B789-194B93BA866F}" destId="{0EA62A67-2C99-41CB-A45E-5D8531629254}" srcOrd="0" destOrd="0" presId="urn:microsoft.com/office/officeart/2005/8/layout/hierarchy4"/>
    <dgm:cxn modelId="{408DD4A2-A4BF-4A63-BFD4-6F7191E2FC9C}" type="presOf" srcId="{D163E48A-E361-49A8-8678-5BA5CE5FB173}" destId="{F7C9369B-2B83-47EE-909D-C09A0C4A85ED}" srcOrd="0" destOrd="0" presId="urn:microsoft.com/office/officeart/2005/8/layout/hierarchy4"/>
    <dgm:cxn modelId="{A9CCE7AD-2AA8-49BD-A6F0-8812D9B83BA2}" srcId="{E0C307C5-4153-4C5C-B789-194B93BA866F}" destId="{D163E48A-E361-49A8-8678-5BA5CE5FB173}" srcOrd="0" destOrd="0" parTransId="{7F104510-80E4-499D-89E8-09C73D4BCE60}" sibTransId="{0F09226B-E57F-4762-A814-8446170CAA2D}"/>
    <dgm:cxn modelId="{FB55177C-60A1-432F-AE4C-BF8D3D248B7E}" type="presParOf" srcId="{0EA62A67-2C99-41CB-A45E-5D8531629254}" destId="{515950A8-D08B-414B-86DC-90B650B214C4}" srcOrd="0" destOrd="0" presId="urn:microsoft.com/office/officeart/2005/8/layout/hierarchy4"/>
    <dgm:cxn modelId="{F464167B-9ADD-4C63-BEAC-9B5BAA7A7618}" type="presParOf" srcId="{515950A8-D08B-414B-86DC-90B650B214C4}" destId="{F7C9369B-2B83-47EE-909D-C09A0C4A85ED}" srcOrd="0" destOrd="0" presId="urn:microsoft.com/office/officeart/2005/8/layout/hierarchy4"/>
    <dgm:cxn modelId="{ED8A5DA4-7CF2-49A8-9101-DCE01B97DA6B}" type="presParOf" srcId="{515950A8-D08B-414B-86DC-90B650B214C4}" destId="{DBFA629F-B0A6-45FF-8562-68BEF3093F6C}" srcOrd="1" destOrd="0" presId="urn:microsoft.com/office/officeart/2005/8/layout/hierarchy4"/>
  </dgm:cxnLst>
  <dgm:bg>
    <a:solidFill>
      <a:schemeClr val="accent6"/>
    </a:solidFill>
  </dgm:bg>
  <dgm:whole/>
  <dgm:extLst>
    <a:ext uri="http://schemas.microsoft.com/office/drawing/2008/diagram">
      <dsp:dataModelExt xmlns:dsp="http://schemas.microsoft.com/office/drawing/2008/diagram" relId="rId3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0C307C5-4153-4C5C-B789-194B93BA866F}" type="doc">
      <dgm:prSet loTypeId="urn:microsoft.com/office/officeart/2005/8/layout/hierarchy4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nb-NO"/>
        </a:p>
      </dgm:t>
    </dgm:pt>
    <dgm:pt modelId="{D163E48A-E361-49A8-8678-5BA5CE5FB173}">
      <dgm:prSet phldrT="[Text]"/>
      <dgm:spPr/>
      <dgm:t>
        <a:bodyPr/>
        <a:lstStyle/>
        <a:p>
          <a:r>
            <a:rPr lang="nb-NO" dirty="0" err="1"/>
            <a:t>DBaaS</a:t>
          </a:r>
          <a:endParaRPr lang="nb-NO" dirty="0"/>
        </a:p>
      </dgm:t>
    </dgm:pt>
    <dgm:pt modelId="{7F104510-80E4-499D-89E8-09C73D4BCE60}" type="parTrans" cxnId="{A9CCE7AD-2AA8-49BD-A6F0-8812D9B83BA2}">
      <dgm:prSet/>
      <dgm:spPr/>
      <dgm:t>
        <a:bodyPr/>
        <a:lstStyle/>
        <a:p>
          <a:endParaRPr lang="nb-NO"/>
        </a:p>
      </dgm:t>
    </dgm:pt>
    <dgm:pt modelId="{0F09226B-E57F-4762-A814-8446170CAA2D}" type="sibTrans" cxnId="{A9CCE7AD-2AA8-49BD-A6F0-8812D9B83BA2}">
      <dgm:prSet/>
      <dgm:spPr/>
      <dgm:t>
        <a:bodyPr/>
        <a:lstStyle/>
        <a:p>
          <a:endParaRPr lang="nb-NO"/>
        </a:p>
      </dgm:t>
    </dgm:pt>
    <dgm:pt modelId="{0EA62A67-2C99-41CB-A45E-5D8531629254}" type="pres">
      <dgm:prSet presAssocID="{E0C307C5-4153-4C5C-B789-194B93BA866F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15950A8-D08B-414B-86DC-90B650B214C4}" type="pres">
      <dgm:prSet presAssocID="{D163E48A-E361-49A8-8678-5BA5CE5FB173}" presName="vertOne" presStyleCnt="0"/>
      <dgm:spPr/>
    </dgm:pt>
    <dgm:pt modelId="{F7C9369B-2B83-47EE-909D-C09A0C4A85ED}" type="pres">
      <dgm:prSet presAssocID="{D163E48A-E361-49A8-8678-5BA5CE5FB173}" presName="txOne" presStyleLbl="node0" presStyleIdx="0" presStyleCnt="1" custLinFactX="100000" custLinFactY="-99712" custLinFactNeighborX="140865" custLinFactNeighborY="-100000">
        <dgm:presLayoutVars>
          <dgm:chPref val="3"/>
        </dgm:presLayoutVars>
      </dgm:prSet>
      <dgm:spPr/>
    </dgm:pt>
    <dgm:pt modelId="{DBFA629F-B0A6-45FF-8562-68BEF3093F6C}" type="pres">
      <dgm:prSet presAssocID="{D163E48A-E361-49A8-8678-5BA5CE5FB173}" presName="horzOne" presStyleCnt="0"/>
      <dgm:spPr/>
    </dgm:pt>
  </dgm:ptLst>
  <dgm:cxnLst>
    <dgm:cxn modelId="{A5F7EE6C-9E9A-40BA-9FEB-1DDC4BD8E040}" type="presOf" srcId="{E0C307C5-4153-4C5C-B789-194B93BA866F}" destId="{0EA62A67-2C99-41CB-A45E-5D8531629254}" srcOrd="0" destOrd="0" presId="urn:microsoft.com/office/officeart/2005/8/layout/hierarchy4"/>
    <dgm:cxn modelId="{408DD4A2-A4BF-4A63-BFD4-6F7191E2FC9C}" type="presOf" srcId="{D163E48A-E361-49A8-8678-5BA5CE5FB173}" destId="{F7C9369B-2B83-47EE-909D-C09A0C4A85ED}" srcOrd="0" destOrd="0" presId="urn:microsoft.com/office/officeart/2005/8/layout/hierarchy4"/>
    <dgm:cxn modelId="{A9CCE7AD-2AA8-49BD-A6F0-8812D9B83BA2}" srcId="{E0C307C5-4153-4C5C-B789-194B93BA866F}" destId="{D163E48A-E361-49A8-8678-5BA5CE5FB173}" srcOrd="0" destOrd="0" parTransId="{7F104510-80E4-499D-89E8-09C73D4BCE60}" sibTransId="{0F09226B-E57F-4762-A814-8446170CAA2D}"/>
    <dgm:cxn modelId="{FB55177C-60A1-432F-AE4C-BF8D3D248B7E}" type="presParOf" srcId="{0EA62A67-2C99-41CB-A45E-5D8531629254}" destId="{515950A8-D08B-414B-86DC-90B650B214C4}" srcOrd="0" destOrd="0" presId="urn:microsoft.com/office/officeart/2005/8/layout/hierarchy4"/>
    <dgm:cxn modelId="{F464167B-9ADD-4C63-BEAC-9B5BAA7A7618}" type="presParOf" srcId="{515950A8-D08B-414B-86DC-90B650B214C4}" destId="{F7C9369B-2B83-47EE-909D-C09A0C4A85ED}" srcOrd="0" destOrd="0" presId="urn:microsoft.com/office/officeart/2005/8/layout/hierarchy4"/>
    <dgm:cxn modelId="{ED8A5DA4-7CF2-49A8-9101-DCE01B97DA6B}" type="presParOf" srcId="{515950A8-D08B-414B-86DC-90B650B214C4}" destId="{DBFA629F-B0A6-45FF-8562-68BEF3093F6C}" srcOrd="1" destOrd="0" presId="urn:microsoft.com/office/officeart/2005/8/layout/hierarchy4"/>
  </dgm:cxnLst>
  <dgm:bg>
    <a:solidFill>
      <a:schemeClr val="accent6"/>
    </a:solidFill>
  </dgm:bg>
  <dgm:whole/>
  <dgm:extLst>
    <a:ext uri="http://schemas.microsoft.com/office/drawing/2008/diagram">
      <dsp:dataModelExt xmlns:dsp="http://schemas.microsoft.com/office/drawing/2008/diagram" relId="rId4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0C307C5-4153-4C5C-B789-194B93BA866F}" type="doc">
      <dgm:prSet loTypeId="urn:microsoft.com/office/officeart/2005/8/layout/hierarchy4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nb-NO"/>
        </a:p>
      </dgm:t>
    </dgm:pt>
    <dgm:pt modelId="{D163E48A-E361-49A8-8678-5BA5CE5FB173}">
      <dgm:prSet phldrT="[Text]"/>
      <dgm:spPr/>
      <dgm:t>
        <a:bodyPr/>
        <a:lstStyle/>
        <a:p>
          <a:r>
            <a:rPr lang="nb-NO" dirty="0" err="1"/>
            <a:t>SaaS</a:t>
          </a:r>
          <a:endParaRPr lang="nb-NO" dirty="0"/>
        </a:p>
      </dgm:t>
    </dgm:pt>
    <dgm:pt modelId="{7F104510-80E4-499D-89E8-09C73D4BCE60}" type="parTrans" cxnId="{A9CCE7AD-2AA8-49BD-A6F0-8812D9B83BA2}">
      <dgm:prSet/>
      <dgm:spPr/>
      <dgm:t>
        <a:bodyPr/>
        <a:lstStyle/>
        <a:p>
          <a:endParaRPr lang="nb-NO"/>
        </a:p>
      </dgm:t>
    </dgm:pt>
    <dgm:pt modelId="{0F09226B-E57F-4762-A814-8446170CAA2D}" type="sibTrans" cxnId="{A9CCE7AD-2AA8-49BD-A6F0-8812D9B83BA2}">
      <dgm:prSet/>
      <dgm:spPr/>
      <dgm:t>
        <a:bodyPr/>
        <a:lstStyle/>
        <a:p>
          <a:endParaRPr lang="nb-NO"/>
        </a:p>
      </dgm:t>
    </dgm:pt>
    <dgm:pt modelId="{0EA62A67-2C99-41CB-A45E-5D8531629254}" type="pres">
      <dgm:prSet presAssocID="{E0C307C5-4153-4C5C-B789-194B93BA866F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15950A8-D08B-414B-86DC-90B650B214C4}" type="pres">
      <dgm:prSet presAssocID="{D163E48A-E361-49A8-8678-5BA5CE5FB173}" presName="vertOne" presStyleCnt="0"/>
      <dgm:spPr/>
    </dgm:pt>
    <dgm:pt modelId="{F7C9369B-2B83-47EE-909D-C09A0C4A85ED}" type="pres">
      <dgm:prSet presAssocID="{D163E48A-E361-49A8-8678-5BA5CE5FB173}" presName="txOne" presStyleLbl="node0" presStyleIdx="0" presStyleCnt="1" custLinFactX="100000" custLinFactY="-99712" custLinFactNeighborX="140865" custLinFactNeighborY="-100000">
        <dgm:presLayoutVars>
          <dgm:chPref val="3"/>
        </dgm:presLayoutVars>
      </dgm:prSet>
      <dgm:spPr/>
    </dgm:pt>
    <dgm:pt modelId="{DBFA629F-B0A6-45FF-8562-68BEF3093F6C}" type="pres">
      <dgm:prSet presAssocID="{D163E48A-E361-49A8-8678-5BA5CE5FB173}" presName="horzOne" presStyleCnt="0"/>
      <dgm:spPr/>
    </dgm:pt>
  </dgm:ptLst>
  <dgm:cxnLst>
    <dgm:cxn modelId="{A5F7EE6C-9E9A-40BA-9FEB-1DDC4BD8E040}" type="presOf" srcId="{E0C307C5-4153-4C5C-B789-194B93BA866F}" destId="{0EA62A67-2C99-41CB-A45E-5D8531629254}" srcOrd="0" destOrd="0" presId="urn:microsoft.com/office/officeart/2005/8/layout/hierarchy4"/>
    <dgm:cxn modelId="{408DD4A2-A4BF-4A63-BFD4-6F7191E2FC9C}" type="presOf" srcId="{D163E48A-E361-49A8-8678-5BA5CE5FB173}" destId="{F7C9369B-2B83-47EE-909D-C09A0C4A85ED}" srcOrd="0" destOrd="0" presId="urn:microsoft.com/office/officeart/2005/8/layout/hierarchy4"/>
    <dgm:cxn modelId="{A9CCE7AD-2AA8-49BD-A6F0-8812D9B83BA2}" srcId="{E0C307C5-4153-4C5C-B789-194B93BA866F}" destId="{D163E48A-E361-49A8-8678-5BA5CE5FB173}" srcOrd="0" destOrd="0" parTransId="{7F104510-80E4-499D-89E8-09C73D4BCE60}" sibTransId="{0F09226B-E57F-4762-A814-8446170CAA2D}"/>
    <dgm:cxn modelId="{FB55177C-60A1-432F-AE4C-BF8D3D248B7E}" type="presParOf" srcId="{0EA62A67-2C99-41CB-A45E-5D8531629254}" destId="{515950A8-D08B-414B-86DC-90B650B214C4}" srcOrd="0" destOrd="0" presId="urn:microsoft.com/office/officeart/2005/8/layout/hierarchy4"/>
    <dgm:cxn modelId="{F464167B-9ADD-4C63-BEAC-9B5BAA7A7618}" type="presParOf" srcId="{515950A8-D08B-414B-86DC-90B650B214C4}" destId="{F7C9369B-2B83-47EE-909D-C09A0C4A85ED}" srcOrd="0" destOrd="0" presId="urn:microsoft.com/office/officeart/2005/8/layout/hierarchy4"/>
    <dgm:cxn modelId="{ED8A5DA4-7CF2-49A8-9101-DCE01B97DA6B}" type="presParOf" srcId="{515950A8-D08B-414B-86DC-90B650B214C4}" destId="{DBFA629F-B0A6-45FF-8562-68BEF3093F6C}" srcOrd="1" destOrd="0" presId="urn:microsoft.com/office/officeart/2005/8/layout/hierarchy4"/>
  </dgm:cxnLst>
  <dgm:bg>
    <a:solidFill>
      <a:schemeClr val="accent6"/>
    </a:solidFill>
  </dgm:bg>
  <dgm:whole/>
  <dgm:extLst>
    <a:ext uri="http://schemas.microsoft.com/office/drawing/2008/diagram">
      <dsp:dataModelExt xmlns:dsp="http://schemas.microsoft.com/office/drawing/2008/diagram" relId="rId4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EFA66E-26F5-441F-BD01-E942BA6E2E1F}">
      <dsp:nvSpPr>
        <dsp:cNvPr id="0" name=""/>
        <dsp:cNvSpPr/>
      </dsp:nvSpPr>
      <dsp:spPr>
        <a:xfrm>
          <a:off x="769" y="183"/>
          <a:ext cx="1573785" cy="17948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700" kern="1200" dirty="0"/>
            <a:t>Data / Applications</a:t>
          </a:r>
        </a:p>
      </dsp:txBody>
      <dsp:txXfrm>
        <a:off x="6026" y="5440"/>
        <a:ext cx="1563271" cy="168966"/>
      </dsp:txXfrm>
    </dsp:sp>
    <dsp:sp modelId="{EEB5363C-D875-473D-9698-EF0370063D1C}">
      <dsp:nvSpPr>
        <dsp:cNvPr id="0" name=""/>
        <dsp:cNvSpPr/>
      </dsp:nvSpPr>
      <dsp:spPr>
        <a:xfrm>
          <a:off x="769" y="196097"/>
          <a:ext cx="1573785" cy="17948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700" kern="1200" dirty="0" err="1"/>
            <a:t>Middleware</a:t>
          </a:r>
          <a:r>
            <a:rPr lang="nb-NO" sz="700" kern="1200" dirty="0"/>
            <a:t> / Runtime</a:t>
          </a:r>
        </a:p>
      </dsp:txBody>
      <dsp:txXfrm>
        <a:off x="6026" y="201354"/>
        <a:ext cx="1563271" cy="168966"/>
      </dsp:txXfrm>
    </dsp:sp>
    <dsp:sp modelId="{3F911964-6F51-4CFD-9C19-C21A8BEF9941}">
      <dsp:nvSpPr>
        <dsp:cNvPr id="0" name=""/>
        <dsp:cNvSpPr/>
      </dsp:nvSpPr>
      <dsp:spPr>
        <a:xfrm>
          <a:off x="769" y="392011"/>
          <a:ext cx="1573785" cy="17948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OS</a:t>
          </a:r>
          <a:endParaRPr lang="nb-NO" sz="700" kern="1200" dirty="0"/>
        </a:p>
      </dsp:txBody>
      <dsp:txXfrm>
        <a:off x="6026" y="397268"/>
        <a:ext cx="1563271" cy="168966"/>
      </dsp:txXfrm>
    </dsp:sp>
    <dsp:sp modelId="{D9017C71-74AA-4614-BAA4-AD96E61A7605}">
      <dsp:nvSpPr>
        <dsp:cNvPr id="0" name=""/>
        <dsp:cNvSpPr/>
      </dsp:nvSpPr>
      <dsp:spPr>
        <a:xfrm>
          <a:off x="769" y="587925"/>
          <a:ext cx="1573785" cy="17948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700" kern="1200" dirty="0" err="1"/>
            <a:t>Virualization</a:t>
          </a:r>
          <a:r>
            <a:rPr lang="nb-NO" sz="700" kern="1200" dirty="0"/>
            <a:t> / Networking</a:t>
          </a:r>
        </a:p>
      </dsp:txBody>
      <dsp:txXfrm>
        <a:off x="6026" y="593182"/>
        <a:ext cx="1563271" cy="168966"/>
      </dsp:txXfrm>
    </dsp:sp>
    <dsp:sp modelId="{A4CD2A6D-45A5-4511-8E54-91B0106A5A6A}">
      <dsp:nvSpPr>
        <dsp:cNvPr id="0" name=""/>
        <dsp:cNvSpPr/>
      </dsp:nvSpPr>
      <dsp:spPr>
        <a:xfrm>
          <a:off x="769" y="783839"/>
          <a:ext cx="1573785" cy="17948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700" kern="1200" dirty="0"/>
            <a:t>Storage / Servers / Hardware</a:t>
          </a:r>
        </a:p>
      </dsp:txBody>
      <dsp:txXfrm>
        <a:off x="6026" y="789096"/>
        <a:ext cx="1563271" cy="16896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C9369B-2B83-47EE-909D-C09A0C4A85ED}">
      <dsp:nvSpPr>
        <dsp:cNvPr id="0" name=""/>
        <dsp:cNvSpPr/>
      </dsp:nvSpPr>
      <dsp:spPr>
        <a:xfrm>
          <a:off x="0" y="0"/>
          <a:ext cx="612425" cy="300460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300" kern="1200" dirty="0" err="1"/>
            <a:t>XaaS</a:t>
          </a:r>
          <a:endParaRPr lang="nb-NO" sz="1300" kern="1200" dirty="0"/>
        </a:p>
      </dsp:txBody>
      <dsp:txXfrm>
        <a:off x="8800" y="8800"/>
        <a:ext cx="594825" cy="28286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C9369B-2B83-47EE-909D-C09A0C4A85ED}">
      <dsp:nvSpPr>
        <dsp:cNvPr id="0" name=""/>
        <dsp:cNvSpPr/>
      </dsp:nvSpPr>
      <dsp:spPr>
        <a:xfrm>
          <a:off x="0" y="0"/>
          <a:ext cx="608011" cy="269470"/>
        </a:xfrm>
        <a:prstGeom prst="roundRect">
          <a:avLst>
            <a:gd name="adj" fmla="val 10000"/>
          </a:avLst>
        </a:prstGeom>
        <a:solidFill>
          <a:schemeClr val="accent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100" kern="1200" dirty="0" err="1"/>
            <a:t>SaaS</a:t>
          </a:r>
          <a:endParaRPr lang="nb-NO" sz="1100" kern="1200" dirty="0"/>
        </a:p>
      </dsp:txBody>
      <dsp:txXfrm>
        <a:off x="7893" y="7893"/>
        <a:ext cx="592225" cy="25368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C9369B-2B83-47EE-909D-C09A0C4A85ED}">
      <dsp:nvSpPr>
        <dsp:cNvPr id="0" name=""/>
        <dsp:cNvSpPr/>
      </dsp:nvSpPr>
      <dsp:spPr>
        <a:xfrm>
          <a:off x="0" y="0"/>
          <a:ext cx="608011" cy="269470"/>
        </a:xfrm>
        <a:prstGeom prst="roundRect">
          <a:avLst>
            <a:gd name="adj" fmla="val 1000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100" kern="1200" dirty="0" err="1"/>
            <a:t>DBaaS</a:t>
          </a:r>
          <a:endParaRPr lang="nb-NO" sz="1100" kern="1200" dirty="0"/>
        </a:p>
      </dsp:txBody>
      <dsp:txXfrm>
        <a:off x="7893" y="7893"/>
        <a:ext cx="592225" cy="253684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C9369B-2B83-47EE-909D-C09A0C4A85ED}">
      <dsp:nvSpPr>
        <dsp:cNvPr id="0" name=""/>
        <dsp:cNvSpPr/>
      </dsp:nvSpPr>
      <dsp:spPr>
        <a:xfrm>
          <a:off x="0" y="0"/>
          <a:ext cx="608011" cy="26947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100" kern="1200" dirty="0" err="1"/>
            <a:t>SaaS</a:t>
          </a:r>
          <a:endParaRPr lang="nb-NO" sz="1100" kern="1200" dirty="0"/>
        </a:p>
      </dsp:txBody>
      <dsp:txXfrm>
        <a:off x="7893" y="7893"/>
        <a:ext cx="592225" cy="253684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C9369B-2B83-47EE-909D-C09A0C4A85ED}">
      <dsp:nvSpPr>
        <dsp:cNvPr id="0" name=""/>
        <dsp:cNvSpPr/>
      </dsp:nvSpPr>
      <dsp:spPr>
        <a:xfrm>
          <a:off x="0" y="0"/>
          <a:ext cx="608011" cy="269470"/>
        </a:xfrm>
        <a:prstGeom prst="roundRect">
          <a:avLst>
            <a:gd name="adj" fmla="val 10000"/>
          </a:avLst>
        </a:prstGeom>
        <a:solidFill>
          <a:schemeClr val="accent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100" kern="1200" dirty="0" err="1"/>
            <a:t>SaaS</a:t>
          </a:r>
          <a:endParaRPr lang="nb-NO" sz="1100" kern="1200" dirty="0"/>
        </a:p>
      </dsp:txBody>
      <dsp:txXfrm>
        <a:off x="7893" y="7893"/>
        <a:ext cx="592225" cy="253684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C9369B-2B83-47EE-909D-C09A0C4A85ED}">
      <dsp:nvSpPr>
        <dsp:cNvPr id="0" name=""/>
        <dsp:cNvSpPr/>
      </dsp:nvSpPr>
      <dsp:spPr>
        <a:xfrm>
          <a:off x="0" y="0"/>
          <a:ext cx="608011" cy="269470"/>
        </a:xfrm>
        <a:prstGeom prst="roundRect">
          <a:avLst>
            <a:gd name="adj" fmla="val 1000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100" kern="1200" dirty="0" err="1"/>
            <a:t>DBaaS</a:t>
          </a:r>
          <a:endParaRPr lang="nb-NO" sz="1100" kern="1200" dirty="0"/>
        </a:p>
      </dsp:txBody>
      <dsp:txXfrm>
        <a:off x="7893" y="7893"/>
        <a:ext cx="592225" cy="253684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C9369B-2B83-47EE-909D-C09A0C4A85ED}">
      <dsp:nvSpPr>
        <dsp:cNvPr id="0" name=""/>
        <dsp:cNvSpPr/>
      </dsp:nvSpPr>
      <dsp:spPr>
        <a:xfrm>
          <a:off x="0" y="0"/>
          <a:ext cx="608011" cy="26947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100" kern="1200" dirty="0" err="1"/>
            <a:t>SaaS</a:t>
          </a:r>
          <a:endParaRPr lang="nb-NO" sz="1100" kern="1200" dirty="0"/>
        </a:p>
      </dsp:txBody>
      <dsp:txXfrm>
        <a:off x="7893" y="7893"/>
        <a:ext cx="592225" cy="253684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C9369B-2B83-47EE-909D-C09A0C4A85ED}">
      <dsp:nvSpPr>
        <dsp:cNvPr id="0" name=""/>
        <dsp:cNvSpPr/>
      </dsp:nvSpPr>
      <dsp:spPr>
        <a:xfrm>
          <a:off x="0" y="0"/>
          <a:ext cx="608011" cy="269470"/>
        </a:xfrm>
        <a:prstGeom prst="roundRect">
          <a:avLst>
            <a:gd name="adj" fmla="val 10000"/>
          </a:avLst>
        </a:prstGeom>
        <a:solidFill>
          <a:schemeClr val="accent1"/>
        </a:solidFill>
        <a:ln w="25400" cap="flat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Krypto </a:t>
          </a:r>
          <a:r>
            <a:rPr lang="en-US" sz="900" kern="1200" dirty="0" err="1"/>
            <a:t>aaS</a:t>
          </a:r>
          <a:endParaRPr lang="nb-NO" sz="900" kern="1200" dirty="0"/>
        </a:p>
      </dsp:txBody>
      <dsp:txXfrm>
        <a:off x="7893" y="7893"/>
        <a:ext cx="592225" cy="253684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C9369B-2B83-47EE-909D-C09A0C4A85ED}">
      <dsp:nvSpPr>
        <dsp:cNvPr id="0" name=""/>
        <dsp:cNvSpPr/>
      </dsp:nvSpPr>
      <dsp:spPr>
        <a:xfrm>
          <a:off x="0" y="0"/>
          <a:ext cx="608011" cy="269470"/>
        </a:xfrm>
        <a:prstGeom prst="roundRect">
          <a:avLst>
            <a:gd name="adj" fmla="val 10000"/>
          </a:avLst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100" kern="1200" dirty="0" err="1"/>
            <a:t>APIaaS</a:t>
          </a:r>
          <a:endParaRPr lang="nb-NO" sz="1100" kern="1200" dirty="0"/>
        </a:p>
      </dsp:txBody>
      <dsp:txXfrm>
        <a:off x="7893" y="7893"/>
        <a:ext cx="592225" cy="2536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C9369B-2B83-47EE-909D-C09A0C4A85ED}">
      <dsp:nvSpPr>
        <dsp:cNvPr id="0" name=""/>
        <dsp:cNvSpPr/>
      </dsp:nvSpPr>
      <dsp:spPr>
        <a:xfrm>
          <a:off x="0" y="0"/>
          <a:ext cx="509154" cy="221612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900" kern="1200" dirty="0" err="1"/>
            <a:t>NaaS</a:t>
          </a:r>
          <a:endParaRPr lang="nb-NO" sz="900" kern="1200" dirty="0"/>
        </a:p>
      </dsp:txBody>
      <dsp:txXfrm>
        <a:off x="6491" y="6491"/>
        <a:ext cx="496172" cy="2086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C9369B-2B83-47EE-909D-C09A0C4A85ED}">
      <dsp:nvSpPr>
        <dsp:cNvPr id="0" name=""/>
        <dsp:cNvSpPr/>
      </dsp:nvSpPr>
      <dsp:spPr>
        <a:xfrm>
          <a:off x="0" y="0"/>
          <a:ext cx="509154" cy="22161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900" kern="1200" dirty="0" err="1"/>
            <a:t>SaaS</a:t>
          </a:r>
          <a:endParaRPr lang="nb-NO" sz="900" kern="1200" dirty="0"/>
        </a:p>
      </dsp:txBody>
      <dsp:txXfrm>
        <a:off x="6491" y="6491"/>
        <a:ext cx="496172" cy="20863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C9369B-2B83-47EE-909D-C09A0C4A85ED}">
      <dsp:nvSpPr>
        <dsp:cNvPr id="0" name=""/>
        <dsp:cNvSpPr/>
      </dsp:nvSpPr>
      <dsp:spPr>
        <a:xfrm>
          <a:off x="0" y="0"/>
          <a:ext cx="509154" cy="22161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900" kern="1200" dirty="0" err="1"/>
            <a:t>DBaaS</a:t>
          </a:r>
          <a:endParaRPr lang="nb-NO" sz="900" kern="1200" dirty="0"/>
        </a:p>
      </dsp:txBody>
      <dsp:txXfrm>
        <a:off x="6491" y="6491"/>
        <a:ext cx="496172" cy="20863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C9369B-2B83-47EE-909D-C09A0C4A85ED}">
      <dsp:nvSpPr>
        <dsp:cNvPr id="0" name=""/>
        <dsp:cNvSpPr/>
      </dsp:nvSpPr>
      <dsp:spPr>
        <a:xfrm>
          <a:off x="0" y="0"/>
          <a:ext cx="509154" cy="22161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900" kern="1200" dirty="0" err="1"/>
            <a:t>SaaS</a:t>
          </a:r>
          <a:endParaRPr lang="nb-NO" sz="900" kern="1200" dirty="0"/>
        </a:p>
      </dsp:txBody>
      <dsp:txXfrm>
        <a:off x="6491" y="6491"/>
        <a:ext cx="496172" cy="20863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C9369B-2B83-47EE-909D-C09A0C4A85ED}">
      <dsp:nvSpPr>
        <dsp:cNvPr id="0" name=""/>
        <dsp:cNvSpPr/>
      </dsp:nvSpPr>
      <dsp:spPr>
        <a:xfrm>
          <a:off x="0" y="0"/>
          <a:ext cx="253336" cy="127997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500" kern="1200" dirty="0" err="1"/>
            <a:t>NaaS</a:t>
          </a:r>
          <a:endParaRPr lang="nb-NO" sz="500" kern="1200" dirty="0"/>
        </a:p>
      </dsp:txBody>
      <dsp:txXfrm>
        <a:off x="3749" y="3749"/>
        <a:ext cx="245838" cy="12049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C9369B-2B83-47EE-909D-C09A0C4A85ED}">
      <dsp:nvSpPr>
        <dsp:cNvPr id="0" name=""/>
        <dsp:cNvSpPr/>
      </dsp:nvSpPr>
      <dsp:spPr>
        <a:xfrm>
          <a:off x="0" y="0"/>
          <a:ext cx="253336" cy="12799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500" kern="1200" dirty="0" err="1"/>
            <a:t>SaaS</a:t>
          </a:r>
          <a:endParaRPr lang="nb-NO" sz="500" kern="1200" dirty="0"/>
        </a:p>
      </dsp:txBody>
      <dsp:txXfrm>
        <a:off x="3749" y="3749"/>
        <a:ext cx="245838" cy="12049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C9369B-2B83-47EE-909D-C09A0C4A85ED}">
      <dsp:nvSpPr>
        <dsp:cNvPr id="0" name=""/>
        <dsp:cNvSpPr/>
      </dsp:nvSpPr>
      <dsp:spPr>
        <a:xfrm>
          <a:off x="0" y="0"/>
          <a:ext cx="253336" cy="12799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500" kern="1200" dirty="0" err="1"/>
            <a:t>DBaaS</a:t>
          </a:r>
          <a:endParaRPr lang="nb-NO" sz="500" kern="1200" dirty="0"/>
        </a:p>
      </dsp:txBody>
      <dsp:txXfrm>
        <a:off x="3749" y="3749"/>
        <a:ext cx="245838" cy="12049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C9369B-2B83-47EE-909D-C09A0C4A85ED}">
      <dsp:nvSpPr>
        <dsp:cNvPr id="0" name=""/>
        <dsp:cNvSpPr/>
      </dsp:nvSpPr>
      <dsp:spPr>
        <a:xfrm>
          <a:off x="0" y="0"/>
          <a:ext cx="253336" cy="12799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500" kern="1200" dirty="0" err="1"/>
            <a:t>SaaS</a:t>
          </a:r>
          <a:endParaRPr lang="nb-NO" sz="500" kern="1200" dirty="0"/>
        </a:p>
      </dsp:txBody>
      <dsp:txXfrm>
        <a:off x="3749" y="3749"/>
        <a:ext cx="245838" cy="1204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ACC03-C1F8-CD48-88A1-14D4F4C0A5A6}" type="datetimeFigureOut">
              <a:rPr lang="nb-NO" smtClean="0"/>
              <a:t>25.10.2018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B4502A-39B5-0B49-A2C7-4F08567438C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4653789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86571C-6341-4B4B-9754-476A5991214C}" type="datetimeFigureOut">
              <a:rPr lang="nb-NO" smtClean="0"/>
              <a:t>25.10.2018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7E6077-A792-D144-90AC-7AA6DC1BE17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355873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s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5404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hol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tel 1"/>
          <p:cNvSpPr>
            <a:spLocks noGrp="1"/>
          </p:cNvSpPr>
          <p:nvPr>
            <p:ph type="ctrTitle"/>
          </p:nvPr>
        </p:nvSpPr>
        <p:spPr>
          <a:xfrm>
            <a:off x="3032669" y="102393"/>
            <a:ext cx="4587578" cy="603782"/>
          </a:xfrm>
        </p:spPr>
        <p:txBody>
          <a:bodyPr>
            <a:normAutofit/>
          </a:bodyPr>
          <a:lstStyle>
            <a:lvl1pPr algn="l">
              <a:defRPr sz="2000">
                <a:solidFill>
                  <a:schemeClr val="bg1"/>
                </a:solidFill>
                <a:latin typeface=""/>
              </a:defRPr>
            </a:lvl1pPr>
          </a:lstStyle>
          <a:p>
            <a:r>
              <a:rPr lang="nb-NO" dirty="0"/>
              <a:t>Klikk for å redigere tittelstil</a:t>
            </a:r>
          </a:p>
        </p:txBody>
      </p:sp>
      <p:sp>
        <p:nvSpPr>
          <p:cNvPr id="9" name="Plassholder for tekst 2"/>
          <p:cNvSpPr>
            <a:spLocks noGrp="1"/>
          </p:cNvSpPr>
          <p:nvPr>
            <p:ph idx="1"/>
          </p:nvPr>
        </p:nvSpPr>
        <p:spPr>
          <a:xfrm>
            <a:off x="457200" y="1109702"/>
            <a:ext cx="8229600" cy="3115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buClr>
                <a:schemeClr val="tx1">
                  <a:lumMod val="75000"/>
                  <a:lumOff val="25000"/>
                </a:schemeClr>
              </a:buClr>
              <a:defRPr sz="2800">
                <a:latin typeface=""/>
              </a:defRPr>
            </a:lvl1pPr>
            <a:lvl2pPr>
              <a:buClr>
                <a:schemeClr val="tx1">
                  <a:lumMod val="75000"/>
                  <a:lumOff val="25000"/>
                </a:schemeClr>
              </a:buClr>
              <a:defRPr sz="2400">
                <a:latin typeface=""/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2000">
                <a:latin typeface=""/>
              </a:defRPr>
            </a:lvl3pPr>
            <a:lvl4pPr>
              <a:buClr>
                <a:schemeClr val="tx1">
                  <a:lumMod val="75000"/>
                  <a:lumOff val="25000"/>
                </a:schemeClr>
              </a:buClr>
              <a:defRPr>
                <a:latin typeface=""/>
              </a:defRPr>
            </a:lvl4pPr>
            <a:lvl5pPr>
              <a:buClr>
                <a:schemeClr val="tx1">
                  <a:lumMod val="75000"/>
                  <a:lumOff val="25000"/>
                </a:schemeClr>
              </a:buClr>
              <a:defRPr>
                <a:latin typeface=""/>
              </a:defRPr>
            </a:lvl5pPr>
          </a:lstStyle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7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600292"/>
            <a:ext cx="1495562" cy="273844"/>
          </a:xfrm>
        </p:spPr>
        <p:txBody>
          <a:bodyPr/>
          <a:lstStyle>
            <a:lvl1pPr algn="l">
              <a:defRPr sz="1000">
                <a:solidFill>
                  <a:schemeClr val="bg1"/>
                </a:solidFill>
                <a:latin typeface=""/>
              </a:defRPr>
            </a:lvl1pPr>
          </a:lstStyle>
          <a:p>
            <a:fld id="{3795CE55-BCBB-C143-BE8E-B38EA1ED6C7A}" type="datetime3">
              <a:rPr lang="en-US" smtClean="0"/>
              <a:pPr/>
              <a:t>25 October 2018</a:t>
            </a:fld>
            <a:endParaRPr lang="nb-NO" dirty="0"/>
          </a:p>
        </p:txBody>
      </p:sp>
      <p:sp>
        <p:nvSpPr>
          <p:cNvPr id="10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189227" y="132442"/>
            <a:ext cx="312837" cy="273844"/>
          </a:xfrm>
        </p:spPr>
        <p:txBody>
          <a:bodyPr/>
          <a:lstStyle>
            <a:lvl1pPr algn="ctr">
              <a:defRPr sz="1000">
                <a:solidFill>
                  <a:schemeClr val="bg1"/>
                </a:solidFill>
                <a:latin typeface=""/>
              </a:defRPr>
            </a:lvl1pPr>
          </a:lstStyle>
          <a:p>
            <a:fld id="{C7C8A318-7A98-344B-87ED-B5F039E834E3}" type="slidenum">
              <a:rPr lang="nb-NO" smtClean="0"/>
              <a:pPr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238872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4455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,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2"/>
          <p:cNvSpPr>
            <a:spLocks noGrp="1"/>
          </p:cNvSpPr>
          <p:nvPr>
            <p:ph idx="20" hasCustomPrompt="1"/>
          </p:nvPr>
        </p:nvSpPr>
        <p:spPr>
          <a:xfrm>
            <a:off x="4760825" y="1733549"/>
            <a:ext cx="3843425" cy="2690813"/>
          </a:xfrm>
        </p:spPr>
        <p:txBody>
          <a:bodyPr/>
          <a:lstStyle/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</a:t>
            </a:r>
          </a:p>
          <a:p>
            <a:pPr lvl="4"/>
            <a:r>
              <a:rPr lang="en-GB" noProof="0" dirty="0"/>
              <a:t>Level 5</a:t>
            </a:r>
          </a:p>
        </p:txBody>
      </p:sp>
      <p:sp>
        <p:nvSpPr>
          <p:cNvPr id="39" name="Plassholder for dato 38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0" name="Plassholder for bunntekst 39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GB"/>
              <a:t>Footer</a:t>
            </a:r>
            <a:endParaRPr lang="en-GB" dirty="0"/>
          </a:p>
        </p:txBody>
      </p:sp>
      <p:sp>
        <p:nvSpPr>
          <p:cNvPr id="41" name="Plassholder for lysbildenummer 40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7766E8B7-50FC-48D4-B5AD-275A23A4E85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3" name="Content Placeholder 2"/>
          <p:cNvSpPr>
            <a:spLocks noGrp="1"/>
          </p:cNvSpPr>
          <p:nvPr>
            <p:ph idx="19" hasCustomPrompt="1"/>
          </p:nvPr>
        </p:nvSpPr>
        <p:spPr>
          <a:xfrm>
            <a:off x="539749" y="1733549"/>
            <a:ext cx="3852251" cy="2690813"/>
          </a:xfrm>
        </p:spPr>
        <p:txBody>
          <a:bodyPr/>
          <a:lstStyle/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</a:t>
            </a:r>
          </a:p>
          <a:p>
            <a:pPr lvl="4"/>
            <a:r>
              <a:rPr lang="en-GB" noProof="0" dirty="0"/>
              <a:t>Level 5</a:t>
            </a:r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D4A289D0-52C5-4ACC-A579-D846A3E195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dirty="0" err="1"/>
              <a:t>Click</a:t>
            </a:r>
            <a:r>
              <a:rPr lang="nb-NO" dirty="0"/>
              <a:t> to </a:t>
            </a:r>
            <a:r>
              <a:rPr lang="nb-NO" dirty="0" err="1"/>
              <a:t>add</a:t>
            </a:r>
            <a:r>
              <a:rPr lang="nb-NO" dirty="0"/>
              <a:t> header</a:t>
            </a:r>
          </a:p>
        </p:txBody>
      </p:sp>
      <p:sp>
        <p:nvSpPr>
          <p:cNvPr id="8" name="Plassholder for tekst 3">
            <a:extLst>
              <a:ext uri="{FF2B5EF4-FFF2-40B4-BE49-F238E27FC236}">
                <a16:creationId xmlns:a16="http://schemas.microsoft.com/office/drawing/2014/main" id="{AF56013A-8B06-4921-AF9A-AE726FF3F78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39749" y="1384664"/>
            <a:ext cx="3852251" cy="253916"/>
          </a:xfrm>
        </p:spPr>
        <p:txBody>
          <a:bodyPr>
            <a:noAutofit/>
          </a:bodyPr>
          <a:lstStyle>
            <a:lvl1pPr marL="0" indent="0">
              <a:buNone/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nb-NO" dirty="0" err="1"/>
              <a:t>Click</a:t>
            </a:r>
            <a:r>
              <a:rPr lang="nb-NO" dirty="0"/>
              <a:t> to subheading</a:t>
            </a:r>
          </a:p>
        </p:txBody>
      </p:sp>
      <p:sp>
        <p:nvSpPr>
          <p:cNvPr id="9" name="Plassholder for tekst 3">
            <a:extLst>
              <a:ext uri="{FF2B5EF4-FFF2-40B4-BE49-F238E27FC236}">
                <a16:creationId xmlns:a16="http://schemas.microsoft.com/office/drawing/2014/main" id="{A11C67EE-494E-44B7-9DCD-4EDCECE3738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760825" y="1384664"/>
            <a:ext cx="3843425" cy="253916"/>
          </a:xfrm>
        </p:spPr>
        <p:txBody>
          <a:bodyPr>
            <a:noAutofit/>
          </a:bodyPr>
          <a:lstStyle>
            <a:lvl1pPr marL="0" indent="0">
              <a:buNone/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nb-NO" dirty="0" err="1"/>
              <a:t>Click</a:t>
            </a:r>
            <a:r>
              <a:rPr lang="nb-NO" dirty="0"/>
              <a:t> to subheading</a:t>
            </a:r>
          </a:p>
        </p:txBody>
      </p:sp>
    </p:spTree>
    <p:extLst>
      <p:ext uri="{BB962C8B-B14F-4D97-AF65-F5344CB8AC3E}">
        <p14:creationId xmlns:p14="http://schemas.microsoft.com/office/powerpoint/2010/main" val="2616454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ssholder for dato 4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6" name="Plassholder for bunntekst 4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Footer</a:t>
            </a:r>
            <a:endParaRPr lang="en-GB" dirty="0"/>
          </a:p>
        </p:txBody>
      </p:sp>
      <p:sp>
        <p:nvSpPr>
          <p:cNvPr id="47" name="Plassholder for lysbildenummer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6E8B7-50FC-48D4-B5AD-275A23A4E85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>
          <a:xfrm>
            <a:off x="540067" y="378366"/>
            <a:ext cx="8064183" cy="677108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Click to add header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20" hasCustomPrompt="1"/>
          </p:nvPr>
        </p:nvSpPr>
        <p:spPr>
          <a:xfrm>
            <a:off x="540067" y="1384663"/>
            <a:ext cx="8064183" cy="3039700"/>
          </a:xfrm>
        </p:spPr>
        <p:txBody>
          <a:bodyPr/>
          <a:lstStyle/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</a:t>
            </a:r>
          </a:p>
          <a:p>
            <a:pPr lvl="4"/>
            <a:r>
              <a:rPr lang="en-GB" noProof="0" dirty="0"/>
              <a:t>Level 5</a:t>
            </a:r>
          </a:p>
        </p:txBody>
      </p:sp>
    </p:spTree>
    <p:extLst>
      <p:ext uri="{BB962C8B-B14F-4D97-AF65-F5344CB8AC3E}">
        <p14:creationId xmlns:p14="http://schemas.microsoft.com/office/powerpoint/2010/main" val="3051834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e 8">
            <a:extLst>
              <a:ext uri="{FF2B5EF4-FFF2-40B4-BE49-F238E27FC236}">
                <a16:creationId xmlns:a16="http://schemas.microsoft.com/office/drawing/2014/main" id="{602E713F-A98C-4160-9B5B-E0DA1F6677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54" y="0"/>
            <a:ext cx="9141291" cy="5143500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D71182C6-3719-4B37-A579-FA09BCE425A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0000" y="1389476"/>
            <a:ext cx="7038000" cy="1058043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</a:t>
            </a:r>
            <a:br>
              <a:rPr lang="en-GB" noProof="0" dirty="0"/>
            </a:br>
            <a:r>
              <a:rPr lang="en-GB" noProof="0" dirty="0"/>
              <a:t>add title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CAA3D6AC-638B-48D3-AFF9-88D7CE89717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40000" y="2480843"/>
            <a:ext cx="7038000" cy="215444"/>
          </a:xfr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noProof="0" dirty="0"/>
              <a:t>Click to add subtitle</a:t>
            </a:r>
          </a:p>
        </p:txBody>
      </p:sp>
      <p:sp>
        <p:nvSpPr>
          <p:cNvPr id="21" name="Plassholder for tekst 7">
            <a:extLst>
              <a:ext uri="{FF2B5EF4-FFF2-40B4-BE49-F238E27FC236}">
                <a16:creationId xmlns:a16="http://schemas.microsoft.com/office/drawing/2014/main" id="{5F4A1204-68F1-455E-A366-E5A113A3E65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39750" y="3068252"/>
            <a:ext cx="7038000" cy="1538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err="1"/>
              <a:t>FIRSTName</a:t>
            </a:r>
            <a:r>
              <a:rPr lang="en-GB" noProof="0" dirty="0"/>
              <a:t> </a:t>
            </a:r>
            <a:r>
              <a:rPr lang="en-GB" noProof="0" dirty="0" err="1"/>
              <a:t>lastname</a:t>
            </a:r>
            <a:endParaRPr lang="en-GB" noProof="0" dirty="0"/>
          </a:p>
        </p:txBody>
      </p:sp>
      <p:pic>
        <p:nvPicPr>
          <p:cNvPr id="10" name="Bilde 9">
            <a:extLst>
              <a:ext uri="{FF2B5EF4-FFF2-40B4-BE49-F238E27FC236}">
                <a16:creationId xmlns:a16="http://schemas.microsoft.com/office/drawing/2014/main" id="{3E3BB8A8-F619-417D-8ECE-8055DE8D241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7094" y="4444187"/>
            <a:ext cx="827156" cy="432283"/>
          </a:xfrm>
          <a:prstGeom prst="rect">
            <a:avLst/>
          </a:prstGeom>
        </p:spPr>
      </p:pic>
      <p:sp>
        <p:nvSpPr>
          <p:cNvPr id="11" name="Plassholder for tekst 7">
            <a:extLst>
              <a:ext uri="{FF2B5EF4-FFF2-40B4-BE49-F238E27FC236}">
                <a16:creationId xmlns:a16="http://schemas.microsoft.com/office/drawing/2014/main" id="{E9C15C70-0B95-47A8-A0AF-C05B35FF5FA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611616"/>
            <a:ext cx="7038000" cy="1538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ADD CLASSIFICATION: EVRY PUBLIC / EVRY INTERNAL / EVRY CONFIDENTIAL / EVRY SECRET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05427691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7679818" y="4719791"/>
            <a:ext cx="78910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F09B3C-20AD-9844-AF3C-97A28C845770}" type="datetime3">
              <a:rPr lang="en-US" smtClean="0"/>
              <a:t>25 October 2018</a:t>
            </a:fld>
            <a:endParaRPr lang="nb-NO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587615" y="4719791"/>
            <a:ext cx="37662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8A318-7A98-344B-87ED-B5F039E834E3}" type="slidenum">
              <a:rPr lang="nb-NO" smtClean="0"/>
              <a:t>‹#›</a:t>
            </a:fld>
            <a:endParaRPr lang="nb-NO"/>
          </a:p>
        </p:txBody>
      </p:sp>
      <p:sp>
        <p:nvSpPr>
          <p:cNvPr id="5" name="MSIPCMContentMarking" descr="{&quot;HashCode&quot;:269484293,&quot;Placement&quot;:&quot;Footer&quot;}">
            <a:extLst>
              <a:ext uri="{FF2B5EF4-FFF2-40B4-BE49-F238E27FC236}">
                <a16:creationId xmlns:a16="http://schemas.microsoft.com/office/drawing/2014/main" id="{80B3778E-8704-4A43-9BB3-B5FC2137D4D3}"/>
              </a:ext>
            </a:extLst>
          </p:cNvPr>
          <p:cNvSpPr txBox="1"/>
          <p:nvPr userDrawn="1"/>
        </p:nvSpPr>
        <p:spPr>
          <a:xfrm>
            <a:off x="0" y="4915336"/>
            <a:ext cx="1045461" cy="228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nb-NO" sz="800">
                <a:solidFill>
                  <a:srgbClr val="000000"/>
                </a:solidFill>
                <a:latin typeface="Calibri" panose="020F0502020204030204" pitchFamily="34" charset="0"/>
              </a:rPr>
              <a:t>Sensitivity: Internal</a:t>
            </a:r>
          </a:p>
        </p:txBody>
      </p:sp>
    </p:spTree>
    <p:extLst>
      <p:ext uri="{BB962C8B-B14F-4D97-AF65-F5344CB8AC3E}">
        <p14:creationId xmlns:p14="http://schemas.microsoft.com/office/powerpoint/2010/main" val="696342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49" r:id="rId2"/>
    <p:sldLayoutId id="2147483652" r:id="rId3"/>
    <p:sldLayoutId id="2147483653" r:id="rId4"/>
    <p:sldLayoutId id="2147483654" r:id="rId5"/>
    <p:sldLayoutId id="2147483655" r:id="rId6"/>
  </p:sldLayoutIdLst>
  <p:hf hdr="0" ftr="0"/>
  <p:txStyles>
    <p:titleStyle>
      <a:lvl1pPr algn="ctr" defTabSz="457200" rtl="0" eaLnBrk="1" latinLnBrk="0" hangingPunct="1">
        <a:spcBef>
          <a:spcPct val="0"/>
        </a:spcBef>
        <a:buNone/>
        <a:defRPr sz="2800" kern="1200">
          <a:solidFill>
            <a:schemeClr val="tx1">
              <a:lumMod val="75000"/>
              <a:lumOff val="25000"/>
            </a:schemeClr>
          </a:solidFill>
          <a:latin typeface="DIN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DIN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26" Type="http://schemas.microsoft.com/office/2007/relationships/diagramDrawing" Target="../diagrams/drawing5.xml"/><Relationship Id="rId39" Type="http://schemas.openxmlformats.org/officeDocument/2006/relationships/diagramQuickStyle" Target="../diagrams/quickStyle8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34" Type="http://schemas.openxmlformats.org/officeDocument/2006/relationships/diagramQuickStyle" Target="../diagrams/quickStyle7.xml"/><Relationship Id="rId42" Type="http://schemas.openxmlformats.org/officeDocument/2006/relationships/diagramData" Target="../diagrams/data9.xml"/><Relationship Id="rId47" Type="http://schemas.openxmlformats.org/officeDocument/2006/relationships/diagramData" Target="../diagrams/data10.xml"/><Relationship Id="rId50" Type="http://schemas.openxmlformats.org/officeDocument/2006/relationships/diagramColors" Target="../diagrams/colors10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5" Type="http://schemas.openxmlformats.org/officeDocument/2006/relationships/diagramColors" Target="../diagrams/colors5.xml"/><Relationship Id="rId33" Type="http://schemas.openxmlformats.org/officeDocument/2006/relationships/diagramLayout" Target="../diagrams/layout7.xml"/><Relationship Id="rId38" Type="http://schemas.openxmlformats.org/officeDocument/2006/relationships/diagramLayout" Target="../diagrams/layout8.xml"/><Relationship Id="rId46" Type="http://schemas.microsoft.com/office/2007/relationships/diagramDrawing" Target="../diagrams/drawing9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29" Type="http://schemas.openxmlformats.org/officeDocument/2006/relationships/diagramQuickStyle" Target="../diagrams/quickStyle6.xml"/><Relationship Id="rId41" Type="http://schemas.microsoft.com/office/2007/relationships/diagramDrawing" Target="../diagrams/drawing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24" Type="http://schemas.openxmlformats.org/officeDocument/2006/relationships/diagramQuickStyle" Target="../diagrams/quickStyle5.xml"/><Relationship Id="rId32" Type="http://schemas.openxmlformats.org/officeDocument/2006/relationships/diagramData" Target="../diagrams/data7.xml"/><Relationship Id="rId37" Type="http://schemas.openxmlformats.org/officeDocument/2006/relationships/diagramData" Target="../diagrams/data8.xml"/><Relationship Id="rId40" Type="http://schemas.openxmlformats.org/officeDocument/2006/relationships/diagramColors" Target="../diagrams/colors8.xml"/><Relationship Id="rId45" Type="http://schemas.openxmlformats.org/officeDocument/2006/relationships/diagramColors" Target="../diagrams/colors9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23" Type="http://schemas.openxmlformats.org/officeDocument/2006/relationships/diagramLayout" Target="../diagrams/layout5.xml"/><Relationship Id="rId28" Type="http://schemas.openxmlformats.org/officeDocument/2006/relationships/diagramLayout" Target="../diagrams/layout6.xml"/><Relationship Id="rId36" Type="http://schemas.microsoft.com/office/2007/relationships/diagramDrawing" Target="../diagrams/drawing7.xml"/><Relationship Id="rId49" Type="http://schemas.openxmlformats.org/officeDocument/2006/relationships/diagramQuickStyle" Target="../diagrams/quickStyle10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31" Type="http://schemas.microsoft.com/office/2007/relationships/diagramDrawing" Target="../diagrams/drawing6.xml"/><Relationship Id="rId44" Type="http://schemas.openxmlformats.org/officeDocument/2006/relationships/diagramQuickStyle" Target="../diagrams/quickStyle9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Relationship Id="rId22" Type="http://schemas.openxmlformats.org/officeDocument/2006/relationships/diagramData" Target="../diagrams/data5.xml"/><Relationship Id="rId27" Type="http://schemas.openxmlformats.org/officeDocument/2006/relationships/diagramData" Target="../diagrams/data6.xml"/><Relationship Id="rId30" Type="http://schemas.openxmlformats.org/officeDocument/2006/relationships/diagramColors" Target="../diagrams/colors6.xml"/><Relationship Id="rId35" Type="http://schemas.openxmlformats.org/officeDocument/2006/relationships/diagramColors" Target="../diagrams/colors7.xml"/><Relationship Id="rId43" Type="http://schemas.openxmlformats.org/officeDocument/2006/relationships/diagramLayout" Target="../diagrams/layout9.xml"/><Relationship Id="rId48" Type="http://schemas.openxmlformats.org/officeDocument/2006/relationships/diagramLayout" Target="../diagrams/layout10.xml"/><Relationship Id="rId8" Type="http://schemas.openxmlformats.org/officeDocument/2006/relationships/diagramLayout" Target="../diagrams/layout2.xml"/><Relationship Id="rId51" Type="http://schemas.microsoft.com/office/2007/relationships/diagramDrawing" Target="../diagrams/drawing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2.xml"/><Relationship Id="rId13" Type="http://schemas.openxmlformats.org/officeDocument/2006/relationships/diagramLayout" Target="../diagrams/layout13.xml"/><Relationship Id="rId18" Type="http://schemas.openxmlformats.org/officeDocument/2006/relationships/diagramLayout" Target="../diagrams/layout14.xml"/><Relationship Id="rId26" Type="http://schemas.microsoft.com/office/2007/relationships/diagramDrawing" Target="../diagrams/drawing15.xml"/><Relationship Id="rId39" Type="http://schemas.openxmlformats.org/officeDocument/2006/relationships/diagramQuickStyle" Target="../diagrams/quickStyle18.xml"/><Relationship Id="rId3" Type="http://schemas.openxmlformats.org/officeDocument/2006/relationships/diagramLayout" Target="../diagrams/layout11.xml"/><Relationship Id="rId21" Type="http://schemas.microsoft.com/office/2007/relationships/diagramDrawing" Target="../diagrams/drawing14.xml"/><Relationship Id="rId34" Type="http://schemas.openxmlformats.org/officeDocument/2006/relationships/diagramQuickStyle" Target="../diagrams/quickStyle17.xml"/><Relationship Id="rId7" Type="http://schemas.openxmlformats.org/officeDocument/2006/relationships/diagramData" Target="../diagrams/data12.xml"/><Relationship Id="rId12" Type="http://schemas.openxmlformats.org/officeDocument/2006/relationships/diagramData" Target="../diagrams/data13.xml"/><Relationship Id="rId17" Type="http://schemas.openxmlformats.org/officeDocument/2006/relationships/diagramData" Target="../diagrams/data14.xml"/><Relationship Id="rId25" Type="http://schemas.openxmlformats.org/officeDocument/2006/relationships/diagramColors" Target="../diagrams/colors15.xml"/><Relationship Id="rId33" Type="http://schemas.openxmlformats.org/officeDocument/2006/relationships/diagramLayout" Target="../diagrams/layout17.xml"/><Relationship Id="rId38" Type="http://schemas.openxmlformats.org/officeDocument/2006/relationships/diagramLayout" Target="../diagrams/layout18.xml"/><Relationship Id="rId2" Type="http://schemas.openxmlformats.org/officeDocument/2006/relationships/diagramData" Target="../diagrams/data11.xml"/><Relationship Id="rId16" Type="http://schemas.microsoft.com/office/2007/relationships/diagramDrawing" Target="../diagrams/drawing13.xml"/><Relationship Id="rId20" Type="http://schemas.openxmlformats.org/officeDocument/2006/relationships/diagramColors" Target="../diagrams/colors14.xml"/><Relationship Id="rId29" Type="http://schemas.openxmlformats.org/officeDocument/2006/relationships/diagramQuickStyle" Target="../diagrams/quickStyle16.xml"/><Relationship Id="rId41" Type="http://schemas.microsoft.com/office/2007/relationships/diagramDrawing" Target="../diagrams/drawing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11" Type="http://schemas.microsoft.com/office/2007/relationships/diagramDrawing" Target="../diagrams/drawing12.xml"/><Relationship Id="rId24" Type="http://schemas.openxmlformats.org/officeDocument/2006/relationships/diagramQuickStyle" Target="../diagrams/quickStyle15.xml"/><Relationship Id="rId32" Type="http://schemas.openxmlformats.org/officeDocument/2006/relationships/diagramData" Target="../diagrams/data17.xml"/><Relationship Id="rId37" Type="http://schemas.openxmlformats.org/officeDocument/2006/relationships/diagramData" Target="../diagrams/data18.xml"/><Relationship Id="rId40" Type="http://schemas.openxmlformats.org/officeDocument/2006/relationships/diagramColors" Target="../diagrams/colors18.xml"/><Relationship Id="rId5" Type="http://schemas.openxmlformats.org/officeDocument/2006/relationships/diagramColors" Target="../diagrams/colors11.xml"/><Relationship Id="rId15" Type="http://schemas.openxmlformats.org/officeDocument/2006/relationships/diagramColors" Target="../diagrams/colors13.xml"/><Relationship Id="rId23" Type="http://schemas.openxmlformats.org/officeDocument/2006/relationships/diagramLayout" Target="../diagrams/layout15.xml"/><Relationship Id="rId28" Type="http://schemas.openxmlformats.org/officeDocument/2006/relationships/diagramLayout" Target="../diagrams/layout16.xml"/><Relationship Id="rId36" Type="http://schemas.microsoft.com/office/2007/relationships/diagramDrawing" Target="../diagrams/drawing17.xml"/><Relationship Id="rId10" Type="http://schemas.openxmlformats.org/officeDocument/2006/relationships/diagramColors" Target="../diagrams/colors12.xml"/><Relationship Id="rId19" Type="http://schemas.openxmlformats.org/officeDocument/2006/relationships/diagramQuickStyle" Target="../diagrams/quickStyle14.xml"/><Relationship Id="rId31" Type="http://schemas.microsoft.com/office/2007/relationships/diagramDrawing" Target="../diagrams/drawing16.xml"/><Relationship Id="rId4" Type="http://schemas.openxmlformats.org/officeDocument/2006/relationships/diagramQuickStyle" Target="../diagrams/quickStyle11.xml"/><Relationship Id="rId9" Type="http://schemas.openxmlformats.org/officeDocument/2006/relationships/diagramQuickStyle" Target="../diagrams/quickStyle12.xml"/><Relationship Id="rId14" Type="http://schemas.openxmlformats.org/officeDocument/2006/relationships/diagramQuickStyle" Target="../diagrams/quickStyle13.xml"/><Relationship Id="rId22" Type="http://schemas.openxmlformats.org/officeDocument/2006/relationships/diagramData" Target="../diagrams/data15.xml"/><Relationship Id="rId27" Type="http://schemas.openxmlformats.org/officeDocument/2006/relationships/diagramData" Target="../diagrams/data16.xml"/><Relationship Id="rId30" Type="http://schemas.openxmlformats.org/officeDocument/2006/relationships/diagramColors" Target="../diagrams/colors16.xml"/><Relationship Id="rId35" Type="http://schemas.openxmlformats.org/officeDocument/2006/relationships/diagramColors" Target="../diagrams/colors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7375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5DB5B76-EEBC-4A90-9FA6-DBBE64DA67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Konklusjon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79EFEF-B826-40AE-9711-41B9D1E5D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89227" y="132442"/>
            <a:ext cx="368457" cy="273844"/>
          </a:xfrm>
        </p:spPr>
        <p:txBody>
          <a:bodyPr/>
          <a:lstStyle/>
          <a:p>
            <a:fld id="{7766E8B7-50FC-48D4-B5AD-275A23A4E856}" type="slidenum">
              <a:rPr lang="en-GB" smtClean="0"/>
              <a:pPr/>
              <a:t>10</a:t>
            </a:fld>
            <a:endParaRPr lang="en-GB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8AC1640-290C-42B5-ADB9-869788BEA1D0}"/>
              </a:ext>
            </a:extLst>
          </p:cNvPr>
          <p:cNvGrpSpPr>
            <a:grpSpLocks noChangeAspect="1"/>
          </p:cNvGrpSpPr>
          <p:nvPr/>
        </p:nvGrpSpPr>
        <p:grpSpPr>
          <a:xfrm>
            <a:off x="6747673" y="1294000"/>
            <a:ext cx="1229122" cy="1645920"/>
            <a:chOff x="6719875" y="1229698"/>
            <a:chExt cx="1184275" cy="1585866"/>
          </a:xfrm>
        </p:grpSpPr>
        <p:grpSp>
          <p:nvGrpSpPr>
            <p:cNvPr id="42" name="Group 35">
              <a:extLst>
                <a:ext uri="{FF2B5EF4-FFF2-40B4-BE49-F238E27FC236}">
                  <a16:creationId xmlns:a16="http://schemas.microsoft.com/office/drawing/2014/main" id="{807CBA4D-724B-46C8-9B6E-C1D905158B37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719875" y="1229698"/>
              <a:ext cx="1184275" cy="1006476"/>
              <a:chOff x="2507" y="1318"/>
              <a:chExt cx="746" cy="634"/>
            </a:xfrm>
          </p:grpSpPr>
          <p:sp>
            <p:nvSpPr>
              <p:cNvPr id="44" name="Freeform 36">
                <a:extLst>
                  <a:ext uri="{FF2B5EF4-FFF2-40B4-BE49-F238E27FC236}">
                    <a16:creationId xmlns:a16="http://schemas.microsoft.com/office/drawing/2014/main" id="{9BFF06F8-C311-45E3-908A-335786933C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56" y="1571"/>
                <a:ext cx="220" cy="381"/>
              </a:xfrm>
              <a:custGeom>
                <a:avLst/>
                <a:gdLst>
                  <a:gd name="T0" fmla="*/ 192 w 220"/>
                  <a:gd name="T1" fmla="*/ 257 h 381"/>
                  <a:gd name="T2" fmla="*/ 126 w 220"/>
                  <a:gd name="T3" fmla="*/ 327 h 381"/>
                  <a:gd name="T4" fmla="*/ 126 w 220"/>
                  <a:gd name="T5" fmla="*/ 16 h 381"/>
                  <a:gd name="T6" fmla="*/ 126 w 220"/>
                  <a:gd name="T7" fmla="*/ 16 h 381"/>
                  <a:gd name="T8" fmla="*/ 124 w 220"/>
                  <a:gd name="T9" fmla="*/ 10 h 381"/>
                  <a:gd name="T10" fmla="*/ 120 w 220"/>
                  <a:gd name="T11" fmla="*/ 4 h 381"/>
                  <a:gd name="T12" fmla="*/ 116 w 220"/>
                  <a:gd name="T13" fmla="*/ 0 h 381"/>
                  <a:gd name="T14" fmla="*/ 110 w 220"/>
                  <a:gd name="T15" fmla="*/ 0 h 381"/>
                  <a:gd name="T16" fmla="*/ 110 w 220"/>
                  <a:gd name="T17" fmla="*/ 0 h 381"/>
                  <a:gd name="T18" fmla="*/ 104 w 220"/>
                  <a:gd name="T19" fmla="*/ 0 h 381"/>
                  <a:gd name="T20" fmla="*/ 98 w 220"/>
                  <a:gd name="T21" fmla="*/ 4 h 381"/>
                  <a:gd name="T22" fmla="*/ 94 w 220"/>
                  <a:gd name="T23" fmla="*/ 10 h 381"/>
                  <a:gd name="T24" fmla="*/ 94 w 220"/>
                  <a:gd name="T25" fmla="*/ 16 h 381"/>
                  <a:gd name="T26" fmla="*/ 94 w 220"/>
                  <a:gd name="T27" fmla="*/ 327 h 381"/>
                  <a:gd name="T28" fmla="*/ 26 w 220"/>
                  <a:gd name="T29" fmla="*/ 257 h 381"/>
                  <a:gd name="T30" fmla="*/ 26 w 220"/>
                  <a:gd name="T31" fmla="*/ 257 h 381"/>
                  <a:gd name="T32" fmla="*/ 22 w 220"/>
                  <a:gd name="T33" fmla="*/ 253 h 381"/>
                  <a:gd name="T34" fmla="*/ 16 w 220"/>
                  <a:gd name="T35" fmla="*/ 253 h 381"/>
                  <a:gd name="T36" fmla="*/ 10 w 220"/>
                  <a:gd name="T37" fmla="*/ 253 h 381"/>
                  <a:gd name="T38" fmla="*/ 4 w 220"/>
                  <a:gd name="T39" fmla="*/ 257 h 381"/>
                  <a:gd name="T40" fmla="*/ 4 w 220"/>
                  <a:gd name="T41" fmla="*/ 257 h 381"/>
                  <a:gd name="T42" fmla="*/ 0 w 220"/>
                  <a:gd name="T43" fmla="*/ 261 h 381"/>
                  <a:gd name="T44" fmla="*/ 0 w 220"/>
                  <a:gd name="T45" fmla="*/ 267 h 381"/>
                  <a:gd name="T46" fmla="*/ 0 w 220"/>
                  <a:gd name="T47" fmla="*/ 273 h 381"/>
                  <a:gd name="T48" fmla="*/ 4 w 220"/>
                  <a:gd name="T49" fmla="*/ 279 h 381"/>
                  <a:gd name="T50" fmla="*/ 98 w 220"/>
                  <a:gd name="T51" fmla="*/ 377 h 381"/>
                  <a:gd name="T52" fmla="*/ 98 w 220"/>
                  <a:gd name="T53" fmla="*/ 377 h 381"/>
                  <a:gd name="T54" fmla="*/ 98 w 220"/>
                  <a:gd name="T55" fmla="*/ 377 h 381"/>
                  <a:gd name="T56" fmla="*/ 98 w 220"/>
                  <a:gd name="T57" fmla="*/ 377 h 381"/>
                  <a:gd name="T58" fmla="*/ 104 w 220"/>
                  <a:gd name="T59" fmla="*/ 381 h 381"/>
                  <a:gd name="T60" fmla="*/ 110 w 220"/>
                  <a:gd name="T61" fmla="*/ 381 h 381"/>
                  <a:gd name="T62" fmla="*/ 110 w 220"/>
                  <a:gd name="T63" fmla="*/ 381 h 381"/>
                  <a:gd name="T64" fmla="*/ 116 w 220"/>
                  <a:gd name="T65" fmla="*/ 381 h 381"/>
                  <a:gd name="T66" fmla="*/ 120 w 220"/>
                  <a:gd name="T67" fmla="*/ 377 h 381"/>
                  <a:gd name="T68" fmla="*/ 120 w 220"/>
                  <a:gd name="T69" fmla="*/ 377 h 381"/>
                  <a:gd name="T70" fmla="*/ 120 w 220"/>
                  <a:gd name="T71" fmla="*/ 377 h 381"/>
                  <a:gd name="T72" fmla="*/ 216 w 220"/>
                  <a:gd name="T73" fmla="*/ 279 h 381"/>
                  <a:gd name="T74" fmla="*/ 216 w 220"/>
                  <a:gd name="T75" fmla="*/ 279 h 381"/>
                  <a:gd name="T76" fmla="*/ 218 w 220"/>
                  <a:gd name="T77" fmla="*/ 273 h 381"/>
                  <a:gd name="T78" fmla="*/ 220 w 220"/>
                  <a:gd name="T79" fmla="*/ 267 h 381"/>
                  <a:gd name="T80" fmla="*/ 218 w 220"/>
                  <a:gd name="T81" fmla="*/ 261 h 381"/>
                  <a:gd name="T82" fmla="*/ 214 w 220"/>
                  <a:gd name="T83" fmla="*/ 257 h 381"/>
                  <a:gd name="T84" fmla="*/ 214 w 220"/>
                  <a:gd name="T85" fmla="*/ 257 h 381"/>
                  <a:gd name="T86" fmla="*/ 210 w 220"/>
                  <a:gd name="T87" fmla="*/ 253 h 381"/>
                  <a:gd name="T88" fmla="*/ 204 w 220"/>
                  <a:gd name="T89" fmla="*/ 253 h 381"/>
                  <a:gd name="T90" fmla="*/ 198 w 220"/>
                  <a:gd name="T91" fmla="*/ 253 h 381"/>
                  <a:gd name="T92" fmla="*/ 192 w 220"/>
                  <a:gd name="T93" fmla="*/ 257 h 381"/>
                  <a:gd name="T94" fmla="*/ 192 w 220"/>
                  <a:gd name="T95" fmla="*/ 257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20" h="381">
                    <a:moveTo>
                      <a:pt x="192" y="257"/>
                    </a:moveTo>
                    <a:lnTo>
                      <a:pt x="126" y="327"/>
                    </a:lnTo>
                    <a:lnTo>
                      <a:pt x="126" y="16"/>
                    </a:lnTo>
                    <a:lnTo>
                      <a:pt x="126" y="16"/>
                    </a:lnTo>
                    <a:lnTo>
                      <a:pt x="124" y="10"/>
                    </a:lnTo>
                    <a:lnTo>
                      <a:pt x="120" y="4"/>
                    </a:lnTo>
                    <a:lnTo>
                      <a:pt x="116" y="0"/>
                    </a:lnTo>
                    <a:lnTo>
                      <a:pt x="110" y="0"/>
                    </a:lnTo>
                    <a:lnTo>
                      <a:pt x="110" y="0"/>
                    </a:lnTo>
                    <a:lnTo>
                      <a:pt x="104" y="0"/>
                    </a:lnTo>
                    <a:lnTo>
                      <a:pt x="98" y="4"/>
                    </a:lnTo>
                    <a:lnTo>
                      <a:pt x="94" y="10"/>
                    </a:lnTo>
                    <a:lnTo>
                      <a:pt x="94" y="16"/>
                    </a:lnTo>
                    <a:lnTo>
                      <a:pt x="94" y="327"/>
                    </a:lnTo>
                    <a:lnTo>
                      <a:pt x="26" y="257"/>
                    </a:lnTo>
                    <a:lnTo>
                      <a:pt x="26" y="257"/>
                    </a:lnTo>
                    <a:lnTo>
                      <a:pt x="22" y="253"/>
                    </a:lnTo>
                    <a:lnTo>
                      <a:pt x="16" y="253"/>
                    </a:lnTo>
                    <a:lnTo>
                      <a:pt x="10" y="253"/>
                    </a:lnTo>
                    <a:lnTo>
                      <a:pt x="4" y="257"/>
                    </a:lnTo>
                    <a:lnTo>
                      <a:pt x="4" y="257"/>
                    </a:lnTo>
                    <a:lnTo>
                      <a:pt x="0" y="261"/>
                    </a:lnTo>
                    <a:lnTo>
                      <a:pt x="0" y="267"/>
                    </a:lnTo>
                    <a:lnTo>
                      <a:pt x="0" y="273"/>
                    </a:lnTo>
                    <a:lnTo>
                      <a:pt x="4" y="279"/>
                    </a:lnTo>
                    <a:lnTo>
                      <a:pt x="98" y="377"/>
                    </a:lnTo>
                    <a:lnTo>
                      <a:pt x="98" y="377"/>
                    </a:lnTo>
                    <a:lnTo>
                      <a:pt x="98" y="377"/>
                    </a:lnTo>
                    <a:lnTo>
                      <a:pt x="98" y="377"/>
                    </a:lnTo>
                    <a:lnTo>
                      <a:pt x="104" y="381"/>
                    </a:lnTo>
                    <a:lnTo>
                      <a:pt x="110" y="381"/>
                    </a:lnTo>
                    <a:lnTo>
                      <a:pt x="110" y="381"/>
                    </a:lnTo>
                    <a:lnTo>
                      <a:pt x="116" y="381"/>
                    </a:lnTo>
                    <a:lnTo>
                      <a:pt x="120" y="377"/>
                    </a:lnTo>
                    <a:lnTo>
                      <a:pt x="120" y="377"/>
                    </a:lnTo>
                    <a:lnTo>
                      <a:pt x="120" y="377"/>
                    </a:lnTo>
                    <a:lnTo>
                      <a:pt x="216" y="279"/>
                    </a:lnTo>
                    <a:lnTo>
                      <a:pt x="216" y="279"/>
                    </a:lnTo>
                    <a:lnTo>
                      <a:pt x="218" y="273"/>
                    </a:lnTo>
                    <a:lnTo>
                      <a:pt x="220" y="267"/>
                    </a:lnTo>
                    <a:lnTo>
                      <a:pt x="218" y="261"/>
                    </a:lnTo>
                    <a:lnTo>
                      <a:pt x="214" y="257"/>
                    </a:lnTo>
                    <a:lnTo>
                      <a:pt x="214" y="257"/>
                    </a:lnTo>
                    <a:lnTo>
                      <a:pt x="210" y="253"/>
                    </a:lnTo>
                    <a:lnTo>
                      <a:pt x="204" y="253"/>
                    </a:lnTo>
                    <a:lnTo>
                      <a:pt x="198" y="253"/>
                    </a:lnTo>
                    <a:lnTo>
                      <a:pt x="192" y="257"/>
                    </a:lnTo>
                    <a:lnTo>
                      <a:pt x="192" y="257"/>
                    </a:lnTo>
                    <a:close/>
                  </a:path>
                </a:pathLst>
              </a:custGeom>
              <a:ln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b-NO"/>
              </a:p>
            </p:txBody>
          </p:sp>
          <p:sp>
            <p:nvSpPr>
              <p:cNvPr id="45" name="Freeform 37">
                <a:extLst>
                  <a:ext uri="{FF2B5EF4-FFF2-40B4-BE49-F238E27FC236}">
                    <a16:creationId xmlns:a16="http://schemas.microsoft.com/office/drawing/2014/main" id="{6B1E9796-B06B-4CEA-9571-96F8899157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07" y="1318"/>
                <a:ext cx="746" cy="445"/>
              </a:xfrm>
              <a:custGeom>
                <a:avLst/>
                <a:gdLst>
                  <a:gd name="T0" fmla="*/ 670 w 746"/>
                  <a:gd name="T1" fmla="*/ 167 h 445"/>
                  <a:gd name="T2" fmla="*/ 610 w 746"/>
                  <a:gd name="T3" fmla="*/ 146 h 445"/>
                  <a:gd name="T4" fmla="*/ 566 w 746"/>
                  <a:gd name="T5" fmla="*/ 122 h 445"/>
                  <a:gd name="T6" fmla="*/ 493 w 746"/>
                  <a:gd name="T7" fmla="*/ 56 h 445"/>
                  <a:gd name="T8" fmla="*/ 437 w 746"/>
                  <a:gd name="T9" fmla="*/ 44 h 445"/>
                  <a:gd name="T10" fmla="*/ 383 w 746"/>
                  <a:gd name="T11" fmla="*/ 28 h 445"/>
                  <a:gd name="T12" fmla="*/ 283 w 746"/>
                  <a:gd name="T13" fmla="*/ 0 h 445"/>
                  <a:gd name="T14" fmla="*/ 205 w 746"/>
                  <a:gd name="T15" fmla="*/ 12 h 445"/>
                  <a:gd name="T16" fmla="*/ 118 w 746"/>
                  <a:gd name="T17" fmla="*/ 74 h 445"/>
                  <a:gd name="T18" fmla="*/ 72 w 746"/>
                  <a:gd name="T19" fmla="*/ 171 h 445"/>
                  <a:gd name="T20" fmla="*/ 18 w 746"/>
                  <a:gd name="T21" fmla="*/ 229 h 445"/>
                  <a:gd name="T22" fmla="*/ 2 w 746"/>
                  <a:gd name="T23" fmla="*/ 315 h 445"/>
                  <a:gd name="T24" fmla="*/ 28 w 746"/>
                  <a:gd name="T25" fmla="*/ 379 h 445"/>
                  <a:gd name="T26" fmla="*/ 106 w 746"/>
                  <a:gd name="T27" fmla="*/ 437 h 445"/>
                  <a:gd name="T28" fmla="*/ 245 w 746"/>
                  <a:gd name="T29" fmla="*/ 445 h 445"/>
                  <a:gd name="T30" fmla="*/ 261 w 746"/>
                  <a:gd name="T31" fmla="*/ 429 h 445"/>
                  <a:gd name="T32" fmla="*/ 251 w 746"/>
                  <a:gd name="T33" fmla="*/ 413 h 445"/>
                  <a:gd name="T34" fmla="*/ 132 w 746"/>
                  <a:gd name="T35" fmla="*/ 411 h 445"/>
                  <a:gd name="T36" fmla="*/ 62 w 746"/>
                  <a:gd name="T37" fmla="*/ 371 h 445"/>
                  <a:gd name="T38" fmla="*/ 38 w 746"/>
                  <a:gd name="T39" fmla="*/ 325 h 445"/>
                  <a:gd name="T40" fmla="*/ 42 w 746"/>
                  <a:gd name="T41" fmla="*/ 253 h 445"/>
                  <a:gd name="T42" fmla="*/ 96 w 746"/>
                  <a:gd name="T43" fmla="*/ 195 h 445"/>
                  <a:gd name="T44" fmla="*/ 102 w 746"/>
                  <a:gd name="T45" fmla="*/ 183 h 445"/>
                  <a:gd name="T46" fmla="*/ 142 w 746"/>
                  <a:gd name="T47" fmla="*/ 96 h 445"/>
                  <a:gd name="T48" fmla="*/ 217 w 746"/>
                  <a:gd name="T49" fmla="*/ 42 h 445"/>
                  <a:gd name="T50" fmla="*/ 285 w 746"/>
                  <a:gd name="T51" fmla="*/ 32 h 445"/>
                  <a:gd name="T52" fmla="*/ 371 w 746"/>
                  <a:gd name="T53" fmla="*/ 60 h 445"/>
                  <a:gd name="T54" fmla="*/ 403 w 746"/>
                  <a:gd name="T55" fmla="*/ 76 h 445"/>
                  <a:gd name="T56" fmla="*/ 447 w 746"/>
                  <a:gd name="T57" fmla="*/ 76 h 445"/>
                  <a:gd name="T58" fmla="*/ 505 w 746"/>
                  <a:gd name="T59" fmla="*/ 100 h 445"/>
                  <a:gd name="T60" fmla="*/ 551 w 746"/>
                  <a:gd name="T61" fmla="*/ 165 h 445"/>
                  <a:gd name="T62" fmla="*/ 562 w 746"/>
                  <a:gd name="T63" fmla="*/ 175 h 445"/>
                  <a:gd name="T64" fmla="*/ 598 w 746"/>
                  <a:gd name="T65" fmla="*/ 175 h 445"/>
                  <a:gd name="T66" fmla="*/ 652 w 746"/>
                  <a:gd name="T67" fmla="*/ 193 h 445"/>
                  <a:gd name="T68" fmla="*/ 682 w 746"/>
                  <a:gd name="T69" fmla="*/ 219 h 445"/>
                  <a:gd name="T70" fmla="*/ 708 w 746"/>
                  <a:gd name="T71" fmla="*/ 259 h 445"/>
                  <a:gd name="T72" fmla="*/ 714 w 746"/>
                  <a:gd name="T73" fmla="*/ 293 h 445"/>
                  <a:gd name="T74" fmla="*/ 702 w 746"/>
                  <a:gd name="T75" fmla="*/ 339 h 445"/>
                  <a:gd name="T76" fmla="*/ 634 w 746"/>
                  <a:gd name="T77" fmla="*/ 403 h 445"/>
                  <a:gd name="T78" fmla="*/ 471 w 746"/>
                  <a:gd name="T79" fmla="*/ 413 h 445"/>
                  <a:gd name="T80" fmla="*/ 455 w 746"/>
                  <a:gd name="T81" fmla="*/ 423 h 445"/>
                  <a:gd name="T82" fmla="*/ 459 w 746"/>
                  <a:gd name="T83" fmla="*/ 439 h 445"/>
                  <a:gd name="T84" fmla="*/ 582 w 746"/>
                  <a:gd name="T85" fmla="*/ 445 h 445"/>
                  <a:gd name="T86" fmla="*/ 646 w 746"/>
                  <a:gd name="T87" fmla="*/ 433 h 445"/>
                  <a:gd name="T88" fmla="*/ 696 w 746"/>
                  <a:gd name="T89" fmla="*/ 399 h 445"/>
                  <a:gd name="T90" fmla="*/ 732 w 746"/>
                  <a:gd name="T91" fmla="*/ 351 h 445"/>
                  <a:gd name="T92" fmla="*/ 746 w 746"/>
                  <a:gd name="T93" fmla="*/ 293 h 445"/>
                  <a:gd name="T94" fmla="*/ 738 w 746"/>
                  <a:gd name="T95" fmla="*/ 249 h 445"/>
                  <a:gd name="T96" fmla="*/ 706 w 746"/>
                  <a:gd name="T97" fmla="*/ 197 h 4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746" h="445">
                    <a:moveTo>
                      <a:pt x="696" y="187"/>
                    </a:moveTo>
                    <a:lnTo>
                      <a:pt x="696" y="187"/>
                    </a:lnTo>
                    <a:lnTo>
                      <a:pt x="684" y="177"/>
                    </a:lnTo>
                    <a:lnTo>
                      <a:pt x="670" y="167"/>
                    </a:lnTo>
                    <a:lnTo>
                      <a:pt x="656" y="159"/>
                    </a:lnTo>
                    <a:lnTo>
                      <a:pt x="640" y="154"/>
                    </a:lnTo>
                    <a:lnTo>
                      <a:pt x="626" y="150"/>
                    </a:lnTo>
                    <a:lnTo>
                      <a:pt x="610" y="146"/>
                    </a:lnTo>
                    <a:lnTo>
                      <a:pt x="594" y="144"/>
                    </a:lnTo>
                    <a:lnTo>
                      <a:pt x="578" y="144"/>
                    </a:lnTo>
                    <a:lnTo>
                      <a:pt x="578" y="144"/>
                    </a:lnTo>
                    <a:lnTo>
                      <a:pt x="566" y="122"/>
                    </a:lnTo>
                    <a:lnTo>
                      <a:pt x="555" y="104"/>
                    </a:lnTo>
                    <a:lnTo>
                      <a:pt x="537" y="84"/>
                    </a:lnTo>
                    <a:lnTo>
                      <a:pt x="517" y="70"/>
                    </a:lnTo>
                    <a:lnTo>
                      <a:pt x="493" y="56"/>
                    </a:lnTo>
                    <a:lnTo>
                      <a:pt x="481" y="52"/>
                    </a:lnTo>
                    <a:lnTo>
                      <a:pt x="467" y="48"/>
                    </a:lnTo>
                    <a:lnTo>
                      <a:pt x="453" y="46"/>
                    </a:lnTo>
                    <a:lnTo>
                      <a:pt x="437" y="44"/>
                    </a:lnTo>
                    <a:lnTo>
                      <a:pt x="421" y="44"/>
                    </a:lnTo>
                    <a:lnTo>
                      <a:pt x="405" y="44"/>
                    </a:lnTo>
                    <a:lnTo>
                      <a:pt x="405" y="44"/>
                    </a:lnTo>
                    <a:lnTo>
                      <a:pt x="383" y="28"/>
                    </a:lnTo>
                    <a:lnTo>
                      <a:pt x="359" y="16"/>
                    </a:lnTo>
                    <a:lnTo>
                      <a:pt x="335" y="8"/>
                    </a:lnTo>
                    <a:lnTo>
                      <a:pt x="309" y="2"/>
                    </a:lnTo>
                    <a:lnTo>
                      <a:pt x="283" y="0"/>
                    </a:lnTo>
                    <a:lnTo>
                      <a:pt x="257" y="0"/>
                    </a:lnTo>
                    <a:lnTo>
                      <a:pt x="231" y="4"/>
                    </a:lnTo>
                    <a:lnTo>
                      <a:pt x="205" y="12"/>
                    </a:lnTo>
                    <a:lnTo>
                      <a:pt x="205" y="12"/>
                    </a:lnTo>
                    <a:lnTo>
                      <a:pt x="182" y="24"/>
                    </a:lnTo>
                    <a:lnTo>
                      <a:pt x="158" y="38"/>
                    </a:lnTo>
                    <a:lnTo>
                      <a:pt x="138" y="54"/>
                    </a:lnTo>
                    <a:lnTo>
                      <a:pt x="118" y="74"/>
                    </a:lnTo>
                    <a:lnTo>
                      <a:pt x="104" y="96"/>
                    </a:lnTo>
                    <a:lnTo>
                      <a:pt x="90" y="120"/>
                    </a:lnTo>
                    <a:lnTo>
                      <a:pt x="80" y="144"/>
                    </a:lnTo>
                    <a:lnTo>
                      <a:pt x="72" y="171"/>
                    </a:lnTo>
                    <a:lnTo>
                      <a:pt x="72" y="171"/>
                    </a:lnTo>
                    <a:lnTo>
                      <a:pt x="50" y="189"/>
                    </a:lnTo>
                    <a:lnTo>
                      <a:pt x="30" y="209"/>
                    </a:lnTo>
                    <a:lnTo>
                      <a:pt x="18" y="229"/>
                    </a:lnTo>
                    <a:lnTo>
                      <a:pt x="8" y="251"/>
                    </a:lnTo>
                    <a:lnTo>
                      <a:pt x="2" y="273"/>
                    </a:lnTo>
                    <a:lnTo>
                      <a:pt x="0" y="293"/>
                    </a:lnTo>
                    <a:lnTo>
                      <a:pt x="2" y="315"/>
                    </a:lnTo>
                    <a:lnTo>
                      <a:pt x="6" y="333"/>
                    </a:lnTo>
                    <a:lnTo>
                      <a:pt x="6" y="333"/>
                    </a:lnTo>
                    <a:lnTo>
                      <a:pt x="16" y="357"/>
                    </a:lnTo>
                    <a:lnTo>
                      <a:pt x="28" y="379"/>
                    </a:lnTo>
                    <a:lnTo>
                      <a:pt x="44" y="397"/>
                    </a:lnTo>
                    <a:lnTo>
                      <a:pt x="62" y="413"/>
                    </a:lnTo>
                    <a:lnTo>
                      <a:pt x="82" y="427"/>
                    </a:lnTo>
                    <a:lnTo>
                      <a:pt x="106" y="437"/>
                    </a:lnTo>
                    <a:lnTo>
                      <a:pt x="130" y="443"/>
                    </a:lnTo>
                    <a:lnTo>
                      <a:pt x="156" y="445"/>
                    </a:lnTo>
                    <a:lnTo>
                      <a:pt x="245" y="445"/>
                    </a:lnTo>
                    <a:lnTo>
                      <a:pt x="245" y="445"/>
                    </a:lnTo>
                    <a:lnTo>
                      <a:pt x="251" y="443"/>
                    </a:lnTo>
                    <a:lnTo>
                      <a:pt x="257" y="439"/>
                    </a:lnTo>
                    <a:lnTo>
                      <a:pt x="259" y="435"/>
                    </a:lnTo>
                    <a:lnTo>
                      <a:pt x="261" y="429"/>
                    </a:lnTo>
                    <a:lnTo>
                      <a:pt x="261" y="429"/>
                    </a:lnTo>
                    <a:lnTo>
                      <a:pt x="259" y="423"/>
                    </a:lnTo>
                    <a:lnTo>
                      <a:pt x="257" y="417"/>
                    </a:lnTo>
                    <a:lnTo>
                      <a:pt x="251" y="413"/>
                    </a:lnTo>
                    <a:lnTo>
                      <a:pt x="245" y="413"/>
                    </a:lnTo>
                    <a:lnTo>
                      <a:pt x="156" y="413"/>
                    </a:lnTo>
                    <a:lnTo>
                      <a:pt x="156" y="413"/>
                    </a:lnTo>
                    <a:lnTo>
                      <a:pt x="132" y="411"/>
                    </a:lnTo>
                    <a:lnTo>
                      <a:pt x="112" y="405"/>
                    </a:lnTo>
                    <a:lnTo>
                      <a:pt x="92" y="397"/>
                    </a:lnTo>
                    <a:lnTo>
                      <a:pt x="76" y="385"/>
                    </a:lnTo>
                    <a:lnTo>
                      <a:pt x="62" y="371"/>
                    </a:lnTo>
                    <a:lnTo>
                      <a:pt x="52" y="357"/>
                    </a:lnTo>
                    <a:lnTo>
                      <a:pt x="42" y="341"/>
                    </a:lnTo>
                    <a:lnTo>
                      <a:pt x="38" y="325"/>
                    </a:lnTo>
                    <a:lnTo>
                      <a:pt x="38" y="325"/>
                    </a:lnTo>
                    <a:lnTo>
                      <a:pt x="34" y="305"/>
                    </a:lnTo>
                    <a:lnTo>
                      <a:pt x="32" y="287"/>
                    </a:lnTo>
                    <a:lnTo>
                      <a:pt x="36" y="269"/>
                    </a:lnTo>
                    <a:lnTo>
                      <a:pt x="42" y="253"/>
                    </a:lnTo>
                    <a:lnTo>
                      <a:pt x="50" y="235"/>
                    </a:lnTo>
                    <a:lnTo>
                      <a:pt x="62" y="221"/>
                    </a:lnTo>
                    <a:lnTo>
                      <a:pt x="78" y="207"/>
                    </a:lnTo>
                    <a:lnTo>
                      <a:pt x="96" y="195"/>
                    </a:lnTo>
                    <a:lnTo>
                      <a:pt x="96" y="195"/>
                    </a:lnTo>
                    <a:lnTo>
                      <a:pt x="100" y="189"/>
                    </a:lnTo>
                    <a:lnTo>
                      <a:pt x="102" y="183"/>
                    </a:lnTo>
                    <a:lnTo>
                      <a:pt x="102" y="183"/>
                    </a:lnTo>
                    <a:lnTo>
                      <a:pt x="108" y="159"/>
                    </a:lnTo>
                    <a:lnTo>
                      <a:pt x="116" y="138"/>
                    </a:lnTo>
                    <a:lnTo>
                      <a:pt x="128" y="116"/>
                    </a:lnTo>
                    <a:lnTo>
                      <a:pt x="142" y="96"/>
                    </a:lnTo>
                    <a:lnTo>
                      <a:pt x="158" y="80"/>
                    </a:lnTo>
                    <a:lnTo>
                      <a:pt x="176" y="64"/>
                    </a:lnTo>
                    <a:lnTo>
                      <a:pt x="195" y="52"/>
                    </a:lnTo>
                    <a:lnTo>
                      <a:pt x="217" y="42"/>
                    </a:lnTo>
                    <a:lnTo>
                      <a:pt x="217" y="42"/>
                    </a:lnTo>
                    <a:lnTo>
                      <a:pt x="239" y="36"/>
                    </a:lnTo>
                    <a:lnTo>
                      <a:pt x="261" y="32"/>
                    </a:lnTo>
                    <a:lnTo>
                      <a:pt x="285" y="32"/>
                    </a:lnTo>
                    <a:lnTo>
                      <a:pt x="307" y="34"/>
                    </a:lnTo>
                    <a:lnTo>
                      <a:pt x="329" y="40"/>
                    </a:lnTo>
                    <a:lnTo>
                      <a:pt x="351" y="48"/>
                    </a:lnTo>
                    <a:lnTo>
                      <a:pt x="371" y="60"/>
                    </a:lnTo>
                    <a:lnTo>
                      <a:pt x="391" y="74"/>
                    </a:lnTo>
                    <a:lnTo>
                      <a:pt x="391" y="74"/>
                    </a:lnTo>
                    <a:lnTo>
                      <a:pt x="395" y="76"/>
                    </a:lnTo>
                    <a:lnTo>
                      <a:pt x="403" y="76"/>
                    </a:lnTo>
                    <a:lnTo>
                      <a:pt x="403" y="76"/>
                    </a:lnTo>
                    <a:lnTo>
                      <a:pt x="419" y="76"/>
                    </a:lnTo>
                    <a:lnTo>
                      <a:pt x="433" y="76"/>
                    </a:lnTo>
                    <a:lnTo>
                      <a:pt x="447" y="76"/>
                    </a:lnTo>
                    <a:lnTo>
                      <a:pt x="461" y="80"/>
                    </a:lnTo>
                    <a:lnTo>
                      <a:pt x="473" y="84"/>
                    </a:lnTo>
                    <a:lnTo>
                      <a:pt x="483" y="88"/>
                    </a:lnTo>
                    <a:lnTo>
                      <a:pt x="505" y="100"/>
                    </a:lnTo>
                    <a:lnTo>
                      <a:pt x="521" y="114"/>
                    </a:lnTo>
                    <a:lnTo>
                      <a:pt x="535" y="130"/>
                    </a:lnTo>
                    <a:lnTo>
                      <a:pt x="545" y="148"/>
                    </a:lnTo>
                    <a:lnTo>
                      <a:pt x="551" y="165"/>
                    </a:lnTo>
                    <a:lnTo>
                      <a:pt x="551" y="165"/>
                    </a:lnTo>
                    <a:lnTo>
                      <a:pt x="555" y="169"/>
                    </a:lnTo>
                    <a:lnTo>
                      <a:pt x="559" y="173"/>
                    </a:lnTo>
                    <a:lnTo>
                      <a:pt x="562" y="175"/>
                    </a:lnTo>
                    <a:lnTo>
                      <a:pt x="568" y="175"/>
                    </a:lnTo>
                    <a:lnTo>
                      <a:pt x="568" y="175"/>
                    </a:lnTo>
                    <a:lnTo>
                      <a:pt x="582" y="175"/>
                    </a:lnTo>
                    <a:lnTo>
                      <a:pt x="598" y="175"/>
                    </a:lnTo>
                    <a:lnTo>
                      <a:pt x="612" y="179"/>
                    </a:lnTo>
                    <a:lnTo>
                      <a:pt x="626" y="181"/>
                    </a:lnTo>
                    <a:lnTo>
                      <a:pt x="638" y="187"/>
                    </a:lnTo>
                    <a:lnTo>
                      <a:pt x="652" y="193"/>
                    </a:lnTo>
                    <a:lnTo>
                      <a:pt x="664" y="201"/>
                    </a:lnTo>
                    <a:lnTo>
                      <a:pt x="674" y="211"/>
                    </a:lnTo>
                    <a:lnTo>
                      <a:pt x="674" y="211"/>
                    </a:lnTo>
                    <a:lnTo>
                      <a:pt x="682" y="219"/>
                    </a:lnTo>
                    <a:lnTo>
                      <a:pt x="690" y="229"/>
                    </a:lnTo>
                    <a:lnTo>
                      <a:pt x="698" y="239"/>
                    </a:lnTo>
                    <a:lnTo>
                      <a:pt x="702" y="249"/>
                    </a:lnTo>
                    <a:lnTo>
                      <a:pt x="708" y="259"/>
                    </a:lnTo>
                    <a:lnTo>
                      <a:pt x="710" y="271"/>
                    </a:lnTo>
                    <a:lnTo>
                      <a:pt x="712" y="283"/>
                    </a:lnTo>
                    <a:lnTo>
                      <a:pt x="714" y="293"/>
                    </a:lnTo>
                    <a:lnTo>
                      <a:pt x="714" y="293"/>
                    </a:lnTo>
                    <a:lnTo>
                      <a:pt x="712" y="305"/>
                    </a:lnTo>
                    <a:lnTo>
                      <a:pt x="710" y="317"/>
                    </a:lnTo>
                    <a:lnTo>
                      <a:pt x="708" y="329"/>
                    </a:lnTo>
                    <a:lnTo>
                      <a:pt x="702" y="339"/>
                    </a:lnTo>
                    <a:lnTo>
                      <a:pt x="690" y="359"/>
                    </a:lnTo>
                    <a:lnTo>
                      <a:pt x="674" y="377"/>
                    </a:lnTo>
                    <a:lnTo>
                      <a:pt x="656" y="391"/>
                    </a:lnTo>
                    <a:lnTo>
                      <a:pt x="634" y="403"/>
                    </a:lnTo>
                    <a:lnTo>
                      <a:pt x="608" y="409"/>
                    </a:lnTo>
                    <a:lnTo>
                      <a:pt x="596" y="411"/>
                    </a:lnTo>
                    <a:lnTo>
                      <a:pt x="582" y="413"/>
                    </a:lnTo>
                    <a:lnTo>
                      <a:pt x="471" y="413"/>
                    </a:lnTo>
                    <a:lnTo>
                      <a:pt x="471" y="413"/>
                    </a:lnTo>
                    <a:lnTo>
                      <a:pt x="465" y="413"/>
                    </a:lnTo>
                    <a:lnTo>
                      <a:pt x="459" y="417"/>
                    </a:lnTo>
                    <a:lnTo>
                      <a:pt x="455" y="423"/>
                    </a:lnTo>
                    <a:lnTo>
                      <a:pt x="455" y="429"/>
                    </a:lnTo>
                    <a:lnTo>
                      <a:pt x="455" y="429"/>
                    </a:lnTo>
                    <a:lnTo>
                      <a:pt x="455" y="435"/>
                    </a:lnTo>
                    <a:lnTo>
                      <a:pt x="459" y="439"/>
                    </a:lnTo>
                    <a:lnTo>
                      <a:pt x="465" y="443"/>
                    </a:lnTo>
                    <a:lnTo>
                      <a:pt x="471" y="445"/>
                    </a:lnTo>
                    <a:lnTo>
                      <a:pt x="582" y="445"/>
                    </a:lnTo>
                    <a:lnTo>
                      <a:pt x="582" y="445"/>
                    </a:lnTo>
                    <a:lnTo>
                      <a:pt x="600" y="443"/>
                    </a:lnTo>
                    <a:lnTo>
                      <a:pt x="616" y="441"/>
                    </a:lnTo>
                    <a:lnTo>
                      <a:pt x="630" y="437"/>
                    </a:lnTo>
                    <a:lnTo>
                      <a:pt x="646" y="433"/>
                    </a:lnTo>
                    <a:lnTo>
                      <a:pt x="660" y="425"/>
                    </a:lnTo>
                    <a:lnTo>
                      <a:pt x="672" y="419"/>
                    </a:lnTo>
                    <a:lnTo>
                      <a:pt x="686" y="409"/>
                    </a:lnTo>
                    <a:lnTo>
                      <a:pt x="696" y="399"/>
                    </a:lnTo>
                    <a:lnTo>
                      <a:pt x="708" y="389"/>
                    </a:lnTo>
                    <a:lnTo>
                      <a:pt x="716" y="377"/>
                    </a:lnTo>
                    <a:lnTo>
                      <a:pt x="726" y="365"/>
                    </a:lnTo>
                    <a:lnTo>
                      <a:pt x="732" y="351"/>
                    </a:lnTo>
                    <a:lnTo>
                      <a:pt x="738" y="337"/>
                    </a:lnTo>
                    <a:lnTo>
                      <a:pt x="742" y="323"/>
                    </a:lnTo>
                    <a:lnTo>
                      <a:pt x="744" y="309"/>
                    </a:lnTo>
                    <a:lnTo>
                      <a:pt x="746" y="293"/>
                    </a:lnTo>
                    <a:lnTo>
                      <a:pt x="746" y="293"/>
                    </a:lnTo>
                    <a:lnTo>
                      <a:pt x="744" y="279"/>
                    </a:lnTo>
                    <a:lnTo>
                      <a:pt x="742" y="265"/>
                    </a:lnTo>
                    <a:lnTo>
                      <a:pt x="738" y="249"/>
                    </a:lnTo>
                    <a:lnTo>
                      <a:pt x="732" y="235"/>
                    </a:lnTo>
                    <a:lnTo>
                      <a:pt x="726" y="223"/>
                    </a:lnTo>
                    <a:lnTo>
                      <a:pt x="716" y="209"/>
                    </a:lnTo>
                    <a:lnTo>
                      <a:pt x="706" y="197"/>
                    </a:lnTo>
                    <a:lnTo>
                      <a:pt x="696" y="187"/>
                    </a:lnTo>
                    <a:lnTo>
                      <a:pt x="696" y="187"/>
                    </a:lnTo>
                    <a:close/>
                  </a:path>
                </a:pathLst>
              </a:custGeom>
              <a:ln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b-NO" dirty="0"/>
              </a:p>
            </p:txBody>
          </p:sp>
        </p:grpSp>
        <p:grpSp>
          <p:nvGrpSpPr>
            <p:cNvPr id="59" name="Group 49">
              <a:extLst>
                <a:ext uri="{FF2B5EF4-FFF2-40B4-BE49-F238E27FC236}">
                  <a16:creationId xmlns:a16="http://schemas.microsoft.com/office/drawing/2014/main" id="{D5FE3C2B-8CCE-4215-9694-726282D055A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912092" y="2278010"/>
              <a:ext cx="662798" cy="537554"/>
              <a:chOff x="1086" y="165"/>
              <a:chExt cx="3588" cy="2910"/>
            </a:xfrm>
          </p:grpSpPr>
          <p:sp>
            <p:nvSpPr>
              <p:cNvPr id="61" name="Freeform 50">
                <a:extLst>
                  <a:ext uri="{FF2B5EF4-FFF2-40B4-BE49-F238E27FC236}">
                    <a16:creationId xmlns:a16="http://schemas.microsoft.com/office/drawing/2014/main" id="{A0E1FA12-7233-4946-B754-3228B67F4F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6" y="2451"/>
                <a:ext cx="624" cy="624"/>
              </a:xfrm>
              <a:custGeom>
                <a:avLst/>
                <a:gdLst>
                  <a:gd name="T0" fmla="*/ 364 w 624"/>
                  <a:gd name="T1" fmla="*/ 0 h 624"/>
                  <a:gd name="T2" fmla="*/ 260 w 624"/>
                  <a:gd name="T3" fmla="*/ 0 h 624"/>
                  <a:gd name="T4" fmla="*/ 260 w 624"/>
                  <a:gd name="T5" fmla="*/ 260 h 624"/>
                  <a:gd name="T6" fmla="*/ 0 w 624"/>
                  <a:gd name="T7" fmla="*/ 260 h 624"/>
                  <a:gd name="T8" fmla="*/ 0 w 624"/>
                  <a:gd name="T9" fmla="*/ 364 h 624"/>
                  <a:gd name="T10" fmla="*/ 260 w 624"/>
                  <a:gd name="T11" fmla="*/ 364 h 624"/>
                  <a:gd name="T12" fmla="*/ 260 w 624"/>
                  <a:gd name="T13" fmla="*/ 624 h 624"/>
                  <a:gd name="T14" fmla="*/ 364 w 624"/>
                  <a:gd name="T15" fmla="*/ 624 h 624"/>
                  <a:gd name="T16" fmla="*/ 364 w 624"/>
                  <a:gd name="T17" fmla="*/ 364 h 624"/>
                  <a:gd name="T18" fmla="*/ 624 w 624"/>
                  <a:gd name="T19" fmla="*/ 364 h 624"/>
                  <a:gd name="T20" fmla="*/ 624 w 624"/>
                  <a:gd name="T21" fmla="*/ 260 h 624"/>
                  <a:gd name="T22" fmla="*/ 364 w 624"/>
                  <a:gd name="T23" fmla="*/ 260 h 624"/>
                  <a:gd name="T24" fmla="*/ 364 w 624"/>
                  <a:gd name="T25" fmla="*/ 0 h 6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24" h="624">
                    <a:moveTo>
                      <a:pt x="364" y="0"/>
                    </a:moveTo>
                    <a:lnTo>
                      <a:pt x="260" y="0"/>
                    </a:lnTo>
                    <a:lnTo>
                      <a:pt x="260" y="260"/>
                    </a:lnTo>
                    <a:lnTo>
                      <a:pt x="0" y="260"/>
                    </a:lnTo>
                    <a:lnTo>
                      <a:pt x="0" y="364"/>
                    </a:lnTo>
                    <a:lnTo>
                      <a:pt x="260" y="364"/>
                    </a:lnTo>
                    <a:lnTo>
                      <a:pt x="260" y="624"/>
                    </a:lnTo>
                    <a:lnTo>
                      <a:pt x="364" y="624"/>
                    </a:lnTo>
                    <a:lnTo>
                      <a:pt x="364" y="364"/>
                    </a:lnTo>
                    <a:lnTo>
                      <a:pt x="624" y="364"/>
                    </a:lnTo>
                    <a:lnTo>
                      <a:pt x="624" y="260"/>
                    </a:lnTo>
                    <a:lnTo>
                      <a:pt x="364" y="260"/>
                    </a:lnTo>
                    <a:lnTo>
                      <a:pt x="364" y="0"/>
                    </a:lnTo>
                    <a:close/>
                  </a:path>
                </a:pathLst>
              </a:custGeom>
              <a:ln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b-NO"/>
              </a:p>
            </p:txBody>
          </p:sp>
          <p:sp>
            <p:nvSpPr>
              <p:cNvPr id="62" name="Freeform 51">
                <a:extLst>
                  <a:ext uri="{FF2B5EF4-FFF2-40B4-BE49-F238E27FC236}">
                    <a16:creationId xmlns:a16="http://schemas.microsoft.com/office/drawing/2014/main" id="{5C9CF1B9-85CB-4D69-98CF-C5037AB0F88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46" y="1048"/>
                <a:ext cx="3328" cy="1761"/>
              </a:xfrm>
              <a:custGeom>
                <a:avLst/>
                <a:gdLst>
                  <a:gd name="T0" fmla="*/ 2460 w 3328"/>
                  <a:gd name="T1" fmla="*/ 340 h 1761"/>
                  <a:gd name="T2" fmla="*/ 2272 w 3328"/>
                  <a:gd name="T3" fmla="*/ 378 h 1761"/>
                  <a:gd name="T4" fmla="*/ 2108 w 3328"/>
                  <a:gd name="T5" fmla="*/ 166 h 1761"/>
                  <a:gd name="T6" fmla="*/ 1882 w 3328"/>
                  <a:gd name="T7" fmla="*/ 36 h 1761"/>
                  <a:gd name="T8" fmla="*/ 1614 w 3328"/>
                  <a:gd name="T9" fmla="*/ 2 h 1761"/>
                  <a:gd name="T10" fmla="*/ 1320 w 3328"/>
                  <a:gd name="T11" fmla="*/ 94 h 1761"/>
                  <a:gd name="T12" fmla="*/ 1138 w 3328"/>
                  <a:gd name="T13" fmla="*/ 254 h 1761"/>
                  <a:gd name="T14" fmla="*/ 1000 w 3328"/>
                  <a:gd name="T15" fmla="*/ 394 h 1761"/>
                  <a:gd name="T16" fmla="*/ 726 w 3328"/>
                  <a:gd name="T17" fmla="*/ 314 h 1761"/>
                  <a:gd name="T18" fmla="*/ 540 w 3328"/>
                  <a:gd name="T19" fmla="*/ 326 h 1761"/>
                  <a:gd name="T20" fmla="*/ 354 w 3328"/>
                  <a:gd name="T21" fmla="*/ 394 h 1761"/>
                  <a:gd name="T22" fmla="*/ 198 w 3328"/>
                  <a:gd name="T23" fmla="*/ 510 h 1761"/>
                  <a:gd name="T24" fmla="*/ 82 w 3328"/>
                  <a:gd name="T25" fmla="*/ 666 h 1761"/>
                  <a:gd name="T26" fmla="*/ 14 w 3328"/>
                  <a:gd name="T27" fmla="*/ 852 h 1761"/>
                  <a:gd name="T28" fmla="*/ 104 w 3328"/>
                  <a:gd name="T29" fmla="*/ 1248 h 1761"/>
                  <a:gd name="T30" fmla="*/ 116 w 3328"/>
                  <a:gd name="T31" fmla="*/ 872 h 1761"/>
                  <a:gd name="T32" fmla="*/ 174 w 3328"/>
                  <a:gd name="T33" fmla="*/ 716 h 1761"/>
                  <a:gd name="T34" fmla="*/ 272 w 3328"/>
                  <a:gd name="T35" fmla="*/ 584 h 1761"/>
                  <a:gd name="T36" fmla="*/ 404 w 3328"/>
                  <a:gd name="T37" fmla="*/ 486 h 1761"/>
                  <a:gd name="T38" fmla="*/ 560 w 3328"/>
                  <a:gd name="T39" fmla="*/ 428 h 1761"/>
                  <a:gd name="T40" fmla="*/ 706 w 3328"/>
                  <a:gd name="T41" fmla="*/ 416 h 1761"/>
                  <a:gd name="T42" fmla="*/ 872 w 3328"/>
                  <a:gd name="T43" fmla="*/ 450 h 1761"/>
                  <a:gd name="T44" fmla="*/ 1018 w 3328"/>
                  <a:gd name="T45" fmla="*/ 530 h 1761"/>
                  <a:gd name="T46" fmla="*/ 1134 w 3328"/>
                  <a:gd name="T47" fmla="*/ 646 h 1761"/>
                  <a:gd name="T48" fmla="*/ 1214 w 3328"/>
                  <a:gd name="T49" fmla="*/ 792 h 1761"/>
                  <a:gd name="T50" fmla="*/ 1248 w 3328"/>
                  <a:gd name="T51" fmla="*/ 958 h 1761"/>
                  <a:gd name="T52" fmla="*/ 3174 w 3328"/>
                  <a:gd name="T53" fmla="*/ 1761 h 1761"/>
                  <a:gd name="T54" fmla="*/ 3260 w 3328"/>
                  <a:gd name="T55" fmla="*/ 1735 h 1761"/>
                  <a:gd name="T56" fmla="*/ 3316 w 3328"/>
                  <a:gd name="T57" fmla="*/ 1667 h 1761"/>
                  <a:gd name="T58" fmla="*/ 3328 w 3328"/>
                  <a:gd name="T59" fmla="*/ 988 h 1761"/>
                  <a:gd name="T60" fmla="*/ 3298 w 3328"/>
                  <a:gd name="T61" fmla="*/ 788 h 1761"/>
                  <a:gd name="T62" fmla="*/ 3212 w 3328"/>
                  <a:gd name="T63" fmla="*/ 610 h 1761"/>
                  <a:gd name="T64" fmla="*/ 3082 w 3328"/>
                  <a:gd name="T65" fmla="*/ 466 h 1761"/>
                  <a:gd name="T66" fmla="*/ 2916 w 3328"/>
                  <a:gd name="T67" fmla="*/ 366 h 1761"/>
                  <a:gd name="T68" fmla="*/ 2722 w 3328"/>
                  <a:gd name="T69" fmla="*/ 316 h 1761"/>
                  <a:gd name="T70" fmla="*/ 1130 w 3328"/>
                  <a:gd name="T71" fmla="*/ 476 h 1761"/>
                  <a:gd name="T72" fmla="*/ 1240 w 3328"/>
                  <a:gd name="T73" fmla="*/ 294 h 1761"/>
                  <a:gd name="T74" fmla="*/ 1412 w 3328"/>
                  <a:gd name="T75" fmla="*/ 164 h 1761"/>
                  <a:gd name="T76" fmla="*/ 1666 w 3328"/>
                  <a:gd name="T77" fmla="*/ 104 h 1761"/>
                  <a:gd name="T78" fmla="*/ 1892 w 3328"/>
                  <a:gd name="T79" fmla="*/ 150 h 1761"/>
                  <a:gd name="T80" fmla="*/ 2074 w 3328"/>
                  <a:gd name="T81" fmla="*/ 276 h 1761"/>
                  <a:gd name="T82" fmla="*/ 2204 w 3328"/>
                  <a:gd name="T83" fmla="*/ 484 h 1761"/>
                  <a:gd name="T84" fmla="*/ 2090 w 3328"/>
                  <a:gd name="T85" fmla="*/ 616 h 1761"/>
                  <a:gd name="T86" fmla="*/ 2000 w 3328"/>
                  <a:gd name="T87" fmla="*/ 808 h 1761"/>
                  <a:gd name="T88" fmla="*/ 1976 w 3328"/>
                  <a:gd name="T89" fmla="*/ 1657 h 1761"/>
                  <a:gd name="T90" fmla="*/ 1344 w 3328"/>
                  <a:gd name="T91" fmla="*/ 878 h 1761"/>
                  <a:gd name="T92" fmla="*/ 1276 w 3328"/>
                  <a:gd name="T93" fmla="*/ 676 h 1761"/>
                  <a:gd name="T94" fmla="*/ 1152 w 3328"/>
                  <a:gd name="T95" fmla="*/ 508 h 1761"/>
                  <a:gd name="T96" fmla="*/ 3220 w 3328"/>
                  <a:gd name="T97" fmla="*/ 1627 h 1761"/>
                  <a:gd name="T98" fmla="*/ 3174 w 3328"/>
                  <a:gd name="T99" fmla="*/ 1657 h 1761"/>
                  <a:gd name="T100" fmla="*/ 2086 w 3328"/>
                  <a:gd name="T101" fmla="*/ 902 h 1761"/>
                  <a:gd name="T102" fmla="*/ 2136 w 3328"/>
                  <a:gd name="T103" fmla="*/ 740 h 1761"/>
                  <a:gd name="T104" fmla="*/ 2228 w 3328"/>
                  <a:gd name="T105" fmla="*/ 604 h 1761"/>
                  <a:gd name="T106" fmla="*/ 2356 w 3328"/>
                  <a:gd name="T107" fmla="*/ 498 h 1761"/>
                  <a:gd name="T108" fmla="*/ 2510 w 3328"/>
                  <a:gd name="T109" fmla="*/ 434 h 1761"/>
                  <a:gd name="T110" fmla="*/ 2652 w 3328"/>
                  <a:gd name="T111" fmla="*/ 416 h 1761"/>
                  <a:gd name="T112" fmla="*/ 2822 w 3328"/>
                  <a:gd name="T113" fmla="*/ 442 h 1761"/>
                  <a:gd name="T114" fmla="*/ 2972 w 3328"/>
                  <a:gd name="T115" fmla="*/ 514 h 1761"/>
                  <a:gd name="T116" fmla="*/ 3094 w 3328"/>
                  <a:gd name="T117" fmla="*/ 624 h 1761"/>
                  <a:gd name="T118" fmla="*/ 3178 w 3328"/>
                  <a:gd name="T119" fmla="*/ 766 h 1761"/>
                  <a:gd name="T120" fmla="*/ 3222 w 3328"/>
                  <a:gd name="T121" fmla="*/ 930 h 17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328" h="1761">
                    <a:moveTo>
                      <a:pt x="2652" y="312"/>
                    </a:moveTo>
                    <a:lnTo>
                      <a:pt x="2652" y="312"/>
                    </a:lnTo>
                    <a:lnTo>
                      <a:pt x="2604" y="314"/>
                    </a:lnTo>
                    <a:lnTo>
                      <a:pt x="2554" y="320"/>
                    </a:lnTo>
                    <a:lnTo>
                      <a:pt x="2506" y="328"/>
                    </a:lnTo>
                    <a:lnTo>
                      <a:pt x="2460" y="340"/>
                    </a:lnTo>
                    <a:lnTo>
                      <a:pt x="2416" y="356"/>
                    </a:lnTo>
                    <a:lnTo>
                      <a:pt x="2372" y="374"/>
                    </a:lnTo>
                    <a:lnTo>
                      <a:pt x="2330" y="394"/>
                    </a:lnTo>
                    <a:lnTo>
                      <a:pt x="2290" y="418"/>
                    </a:lnTo>
                    <a:lnTo>
                      <a:pt x="2290" y="418"/>
                    </a:lnTo>
                    <a:lnTo>
                      <a:pt x="2272" y="378"/>
                    </a:lnTo>
                    <a:lnTo>
                      <a:pt x="2250" y="338"/>
                    </a:lnTo>
                    <a:lnTo>
                      <a:pt x="2226" y="300"/>
                    </a:lnTo>
                    <a:lnTo>
                      <a:pt x="2200" y="264"/>
                    </a:lnTo>
                    <a:lnTo>
                      <a:pt x="2172" y="230"/>
                    </a:lnTo>
                    <a:lnTo>
                      <a:pt x="2142" y="196"/>
                    </a:lnTo>
                    <a:lnTo>
                      <a:pt x="2108" y="166"/>
                    </a:lnTo>
                    <a:lnTo>
                      <a:pt x="2074" y="138"/>
                    </a:lnTo>
                    <a:lnTo>
                      <a:pt x="2074" y="138"/>
                    </a:lnTo>
                    <a:lnTo>
                      <a:pt x="2028" y="106"/>
                    </a:lnTo>
                    <a:lnTo>
                      <a:pt x="1982" y="78"/>
                    </a:lnTo>
                    <a:lnTo>
                      <a:pt x="1932" y="54"/>
                    </a:lnTo>
                    <a:lnTo>
                      <a:pt x="1882" y="36"/>
                    </a:lnTo>
                    <a:lnTo>
                      <a:pt x="1830" y="20"/>
                    </a:lnTo>
                    <a:lnTo>
                      <a:pt x="1776" y="8"/>
                    </a:lnTo>
                    <a:lnTo>
                      <a:pt x="1720" y="2"/>
                    </a:lnTo>
                    <a:lnTo>
                      <a:pt x="1666" y="0"/>
                    </a:lnTo>
                    <a:lnTo>
                      <a:pt x="1666" y="0"/>
                    </a:lnTo>
                    <a:lnTo>
                      <a:pt x="1614" y="2"/>
                    </a:lnTo>
                    <a:lnTo>
                      <a:pt x="1562" y="8"/>
                    </a:lnTo>
                    <a:lnTo>
                      <a:pt x="1510" y="18"/>
                    </a:lnTo>
                    <a:lnTo>
                      <a:pt x="1460" y="32"/>
                    </a:lnTo>
                    <a:lnTo>
                      <a:pt x="1412" y="48"/>
                    </a:lnTo>
                    <a:lnTo>
                      <a:pt x="1366" y="70"/>
                    </a:lnTo>
                    <a:lnTo>
                      <a:pt x="1320" y="94"/>
                    </a:lnTo>
                    <a:lnTo>
                      <a:pt x="1276" y="124"/>
                    </a:lnTo>
                    <a:lnTo>
                      <a:pt x="1276" y="124"/>
                    </a:lnTo>
                    <a:lnTo>
                      <a:pt x="1238" y="152"/>
                    </a:lnTo>
                    <a:lnTo>
                      <a:pt x="1202" y="184"/>
                    </a:lnTo>
                    <a:lnTo>
                      <a:pt x="1168" y="218"/>
                    </a:lnTo>
                    <a:lnTo>
                      <a:pt x="1138" y="254"/>
                    </a:lnTo>
                    <a:lnTo>
                      <a:pt x="1108" y="292"/>
                    </a:lnTo>
                    <a:lnTo>
                      <a:pt x="1084" y="332"/>
                    </a:lnTo>
                    <a:lnTo>
                      <a:pt x="1060" y="374"/>
                    </a:lnTo>
                    <a:lnTo>
                      <a:pt x="1040" y="418"/>
                    </a:lnTo>
                    <a:lnTo>
                      <a:pt x="1040" y="418"/>
                    </a:lnTo>
                    <a:lnTo>
                      <a:pt x="1000" y="394"/>
                    </a:lnTo>
                    <a:lnTo>
                      <a:pt x="958" y="374"/>
                    </a:lnTo>
                    <a:lnTo>
                      <a:pt x="914" y="354"/>
                    </a:lnTo>
                    <a:lnTo>
                      <a:pt x="870" y="340"/>
                    </a:lnTo>
                    <a:lnTo>
                      <a:pt x="822" y="328"/>
                    </a:lnTo>
                    <a:lnTo>
                      <a:pt x="776" y="320"/>
                    </a:lnTo>
                    <a:lnTo>
                      <a:pt x="726" y="314"/>
                    </a:lnTo>
                    <a:lnTo>
                      <a:pt x="676" y="312"/>
                    </a:lnTo>
                    <a:lnTo>
                      <a:pt x="676" y="312"/>
                    </a:lnTo>
                    <a:lnTo>
                      <a:pt x="642" y="312"/>
                    </a:lnTo>
                    <a:lnTo>
                      <a:pt x="608" y="316"/>
                    </a:lnTo>
                    <a:lnTo>
                      <a:pt x="574" y="320"/>
                    </a:lnTo>
                    <a:lnTo>
                      <a:pt x="540" y="326"/>
                    </a:lnTo>
                    <a:lnTo>
                      <a:pt x="508" y="334"/>
                    </a:lnTo>
                    <a:lnTo>
                      <a:pt x="476" y="342"/>
                    </a:lnTo>
                    <a:lnTo>
                      <a:pt x="444" y="354"/>
                    </a:lnTo>
                    <a:lnTo>
                      <a:pt x="414" y="366"/>
                    </a:lnTo>
                    <a:lnTo>
                      <a:pt x="384" y="378"/>
                    </a:lnTo>
                    <a:lnTo>
                      <a:pt x="354" y="394"/>
                    </a:lnTo>
                    <a:lnTo>
                      <a:pt x="326" y="410"/>
                    </a:lnTo>
                    <a:lnTo>
                      <a:pt x="298" y="428"/>
                    </a:lnTo>
                    <a:lnTo>
                      <a:pt x="272" y="446"/>
                    </a:lnTo>
                    <a:lnTo>
                      <a:pt x="246" y="466"/>
                    </a:lnTo>
                    <a:lnTo>
                      <a:pt x="222" y="488"/>
                    </a:lnTo>
                    <a:lnTo>
                      <a:pt x="198" y="510"/>
                    </a:lnTo>
                    <a:lnTo>
                      <a:pt x="176" y="534"/>
                    </a:lnTo>
                    <a:lnTo>
                      <a:pt x="154" y="558"/>
                    </a:lnTo>
                    <a:lnTo>
                      <a:pt x="134" y="584"/>
                    </a:lnTo>
                    <a:lnTo>
                      <a:pt x="116" y="610"/>
                    </a:lnTo>
                    <a:lnTo>
                      <a:pt x="98" y="638"/>
                    </a:lnTo>
                    <a:lnTo>
                      <a:pt x="82" y="666"/>
                    </a:lnTo>
                    <a:lnTo>
                      <a:pt x="66" y="696"/>
                    </a:lnTo>
                    <a:lnTo>
                      <a:pt x="54" y="726"/>
                    </a:lnTo>
                    <a:lnTo>
                      <a:pt x="42" y="756"/>
                    </a:lnTo>
                    <a:lnTo>
                      <a:pt x="30" y="788"/>
                    </a:lnTo>
                    <a:lnTo>
                      <a:pt x="22" y="820"/>
                    </a:lnTo>
                    <a:lnTo>
                      <a:pt x="14" y="852"/>
                    </a:lnTo>
                    <a:lnTo>
                      <a:pt x="8" y="886"/>
                    </a:lnTo>
                    <a:lnTo>
                      <a:pt x="4" y="918"/>
                    </a:lnTo>
                    <a:lnTo>
                      <a:pt x="0" y="954"/>
                    </a:lnTo>
                    <a:lnTo>
                      <a:pt x="0" y="988"/>
                    </a:lnTo>
                    <a:lnTo>
                      <a:pt x="0" y="1248"/>
                    </a:lnTo>
                    <a:lnTo>
                      <a:pt x="104" y="1248"/>
                    </a:lnTo>
                    <a:lnTo>
                      <a:pt x="104" y="988"/>
                    </a:lnTo>
                    <a:lnTo>
                      <a:pt x="104" y="988"/>
                    </a:lnTo>
                    <a:lnTo>
                      <a:pt x="104" y="958"/>
                    </a:lnTo>
                    <a:lnTo>
                      <a:pt x="106" y="930"/>
                    </a:lnTo>
                    <a:lnTo>
                      <a:pt x="110" y="902"/>
                    </a:lnTo>
                    <a:lnTo>
                      <a:pt x="116" y="872"/>
                    </a:lnTo>
                    <a:lnTo>
                      <a:pt x="122" y="846"/>
                    </a:lnTo>
                    <a:lnTo>
                      <a:pt x="130" y="818"/>
                    </a:lnTo>
                    <a:lnTo>
                      <a:pt x="138" y="792"/>
                    </a:lnTo>
                    <a:lnTo>
                      <a:pt x="150" y="766"/>
                    </a:lnTo>
                    <a:lnTo>
                      <a:pt x="160" y="740"/>
                    </a:lnTo>
                    <a:lnTo>
                      <a:pt x="174" y="716"/>
                    </a:lnTo>
                    <a:lnTo>
                      <a:pt x="186" y="692"/>
                    </a:lnTo>
                    <a:lnTo>
                      <a:pt x="202" y="668"/>
                    </a:lnTo>
                    <a:lnTo>
                      <a:pt x="218" y="646"/>
                    </a:lnTo>
                    <a:lnTo>
                      <a:pt x="234" y="624"/>
                    </a:lnTo>
                    <a:lnTo>
                      <a:pt x="252" y="604"/>
                    </a:lnTo>
                    <a:lnTo>
                      <a:pt x="272" y="584"/>
                    </a:lnTo>
                    <a:lnTo>
                      <a:pt x="292" y="564"/>
                    </a:lnTo>
                    <a:lnTo>
                      <a:pt x="312" y="546"/>
                    </a:lnTo>
                    <a:lnTo>
                      <a:pt x="334" y="530"/>
                    </a:lnTo>
                    <a:lnTo>
                      <a:pt x="356" y="514"/>
                    </a:lnTo>
                    <a:lnTo>
                      <a:pt x="380" y="498"/>
                    </a:lnTo>
                    <a:lnTo>
                      <a:pt x="404" y="486"/>
                    </a:lnTo>
                    <a:lnTo>
                      <a:pt x="428" y="472"/>
                    </a:lnTo>
                    <a:lnTo>
                      <a:pt x="454" y="462"/>
                    </a:lnTo>
                    <a:lnTo>
                      <a:pt x="480" y="450"/>
                    </a:lnTo>
                    <a:lnTo>
                      <a:pt x="506" y="442"/>
                    </a:lnTo>
                    <a:lnTo>
                      <a:pt x="534" y="434"/>
                    </a:lnTo>
                    <a:lnTo>
                      <a:pt x="560" y="428"/>
                    </a:lnTo>
                    <a:lnTo>
                      <a:pt x="590" y="422"/>
                    </a:lnTo>
                    <a:lnTo>
                      <a:pt x="618" y="418"/>
                    </a:lnTo>
                    <a:lnTo>
                      <a:pt x="646" y="416"/>
                    </a:lnTo>
                    <a:lnTo>
                      <a:pt x="676" y="416"/>
                    </a:lnTo>
                    <a:lnTo>
                      <a:pt x="676" y="416"/>
                    </a:lnTo>
                    <a:lnTo>
                      <a:pt x="706" y="416"/>
                    </a:lnTo>
                    <a:lnTo>
                      <a:pt x="734" y="418"/>
                    </a:lnTo>
                    <a:lnTo>
                      <a:pt x="762" y="422"/>
                    </a:lnTo>
                    <a:lnTo>
                      <a:pt x="792" y="428"/>
                    </a:lnTo>
                    <a:lnTo>
                      <a:pt x="818" y="434"/>
                    </a:lnTo>
                    <a:lnTo>
                      <a:pt x="846" y="442"/>
                    </a:lnTo>
                    <a:lnTo>
                      <a:pt x="872" y="450"/>
                    </a:lnTo>
                    <a:lnTo>
                      <a:pt x="898" y="462"/>
                    </a:lnTo>
                    <a:lnTo>
                      <a:pt x="924" y="472"/>
                    </a:lnTo>
                    <a:lnTo>
                      <a:pt x="948" y="486"/>
                    </a:lnTo>
                    <a:lnTo>
                      <a:pt x="972" y="498"/>
                    </a:lnTo>
                    <a:lnTo>
                      <a:pt x="996" y="514"/>
                    </a:lnTo>
                    <a:lnTo>
                      <a:pt x="1018" y="530"/>
                    </a:lnTo>
                    <a:lnTo>
                      <a:pt x="1040" y="546"/>
                    </a:lnTo>
                    <a:lnTo>
                      <a:pt x="1060" y="564"/>
                    </a:lnTo>
                    <a:lnTo>
                      <a:pt x="1080" y="584"/>
                    </a:lnTo>
                    <a:lnTo>
                      <a:pt x="1100" y="604"/>
                    </a:lnTo>
                    <a:lnTo>
                      <a:pt x="1118" y="624"/>
                    </a:lnTo>
                    <a:lnTo>
                      <a:pt x="1134" y="646"/>
                    </a:lnTo>
                    <a:lnTo>
                      <a:pt x="1150" y="668"/>
                    </a:lnTo>
                    <a:lnTo>
                      <a:pt x="1166" y="692"/>
                    </a:lnTo>
                    <a:lnTo>
                      <a:pt x="1178" y="716"/>
                    </a:lnTo>
                    <a:lnTo>
                      <a:pt x="1192" y="740"/>
                    </a:lnTo>
                    <a:lnTo>
                      <a:pt x="1202" y="766"/>
                    </a:lnTo>
                    <a:lnTo>
                      <a:pt x="1214" y="792"/>
                    </a:lnTo>
                    <a:lnTo>
                      <a:pt x="1222" y="818"/>
                    </a:lnTo>
                    <a:lnTo>
                      <a:pt x="1230" y="846"/>
                    </a:lnTo>
                    <a:lnTo>
                      <a:pt x="1236" y="872"/>
                    </a:lnTo>
                    <a:lnTo>
                      <a:pt x="1242" y="902"/>
                    </a:lnTo>
                    <a:lnTo>
                      <a:pt x="1246" y="930"/>
                    </a:lnTo>
                    <a:lnTo>
                      <a:pt x="1248" y="958"/>
                    </a:lnTo>
                    <a:lnTo>
                      <a:pt x="1248" y="988"/>
                    </a:lnTo>
                    <a:lnTo>
                      <a:pt x="1248" y="1657"/>
                    </a:lnTo>
                    <a:lnTo>
                      <a:pt x="520" y="1657"/>
                    </a:lnTo>
                    <a:lnTo>
                      <a:pt x="520" y="1761"/>
                    </a:lnTo>
                    <a:lnTo>
                      <a:pt x="3174" y="1761"/>
                    </a:lnTo>
                    <a:lnTo>
                      <a:pt x="3174" y="1761"/>
                    </a:lnTo>
                    <a:lnTo>
                      <a:pt x="3190" y="1761"/>
                    </a:lnTo>
                    <a:lnTo>
                      <a:pt x="3204" y="1759"/>
                    </a:lnTo>
                    <a:lnTo>
                      <a:pt x="3220" y="1755"/>
                    </a:lnTo>
                    <a:lnTo>
                      <a:pt x="3234" y="1749"/>
                    </a:lnTo>
                    <a:lnTo>
                      <a:pt x="3248" y="1743"/>
                    </a:lnTo>
                    <a:lnTo>
                      <a:pt x="3260" y="1735"/>
                    </a:lnTo>
                    <a:lnTo>
                      <a:pt x="3272" y="1727"/>
                    </a:lnTo>
                    <a:lnTo>
                      <a:pt x="3284" y="1717"/>
                    </a:lnTo>
                    <a:lnTo>
                      <a:pt x="3292" y="1705"/>
                    </a:lnTo>
                    <a:lnTo>
                      <a:pt x="3302" y="1695"/>
                    </a:lnTo>
                    <a:lnTo>
                      <a:pt x="3310" y="1681"/>
                    </a:lnTo>
                    <a:lnTo>
                      <a:pt x="3316" y="1667"/>
                    </a:lnTo>
                    <a:lnTo>
                      <a:pt x="3322" y="1653"/>
                    </a:lnTo>
                    <a:lnTo>
                      <a:pt x="3324" y="1639"/>
                    </a:lnTo>
                    <a:lnTo>
                      <a:pt x="3328" y="1623"/>
                    </a:lnTo>
                    <a:lnTo>
                      <a:pt x="3328" y="1607"/>
                    </a:lnTo>
                    <a:lnTo>
                      <a:pt x="3328" y="988"/>
                    </a:lnTo>
                    <a:lnTo>
                      <a:pt x="3328" y="988"/>
                    </a:lnTo>
                    <a:lnTo>
                      <a:pt x="3328" y="954"/>
                    </a:lnTo>
                    <a:lnTo>
                      <a:pt x="3324" y="918"/>
                    </a:lnTo>
                    <a:lnTo>
                      <a:pt x="3320" y="886"/>
                    </a:lnTo>
                    <a:lnTo>
                      <a:pt x="3314" y="852"/>
                    </a:lnTo>
                    <a:lnTo>
                      <a:pt x="3306" y="820"/>
                    </a:lnTo>
                    <a:lnTo>
                      <a:pt x="3298" y="788"/>
                    </a:lnTo>
                    <a:lnTo>
                      <a:pt x="3288" y="756"/>
                    </a:lnTo>
                    <a:lnTo>
                      <a:pt x="3274" y="726"/>
                    </a:lnTo>
                    <a:lnTo>
                      <a:pt x="3262" y="696"/>
                    </a:lnTo>
                    <a:lnTo>
                      <a:pt x="3246" y="666"/>
                    </a:lnTo>
                    <a:lnTo>
                      <a:pt x="3230" y="638"/>
                    </a:lnTo>
                    <a:lnTo>
                      <a:pt x="3212" y="610"/>
                    </a:lnTo>
                    <a:lnTo>
                      <a:pt x="3194" y="584"/>
                    </a:lnTo>
                    <a:lnTo>
                      <a:pt x="3174" y="558"/>
                    </a:lnTo>
                    <a:lnTo>
                      <a:pt x="3152" y="534"/>
                    </a:lnTo>
                    <a:lnTo>
                      <a:pt x="3130" y="510"/>
                    </a:lnTo>
                    <a:lnTo>
                      <a:pt x="3106" y="488"/>
                    </a:lnTo>
                    <a:lnTo>
                      <a:pt x="3082" y="466"/>
                    </a:lnTo>
                    <a:lnTo>
                      <a:pt x="3056" y="446"/>
                    </a:lnTo>
                    <a:lnTo>
                      <a:pt x="3030" y="428"/>
                    </a:lnTo>
                    <a:lnTo>
                      <a:pt x="3002" y="410"/>
                    </a:lnTo>
                    <a:lnTo>
                      <a:pt x="2974" y="394"/>
                    </a:lnTo>
                    <a:lnTo>
                      <a:pt x="2946" y="378"/>
                    </a:lnTo>
                    <a:lnTo>
                      <a:pt x="2916" y="366"/>
                    </a:lnTo>
                    <a:lnTo>
                      <a:pt x="2884" y="354"/>
                    </a:lnTo>
                    <a:lnTo>
                      <a:pt x="2854" y="342"/>
                    </a:lnTo>
                    <a:lnTo>
                      <a:pt x="2822" y="334"/>
                    </a:lnTo>
                    <a:lnTo>
                      <a:pt x="2788" y="326"/>
                    </a:lnTo>
                    <a:lnTo>
                      <a:pt x="2756" y="320"/>
                    </a:lnTo>
                    <a:lnTo>
                      <a:pt x="2722" y="316"/>
                    </a:lnTo>
                    <a:lnTo>
                      <a:pt x="2688" y="312"/>
                    </a:lnTo>
                    <a:lnTo>
                      <a:pt x="2652" y="312"/>
                    </a:lnTo>
                    <a:lnTo>
                      <a:pt x="2652" y="312"/>
                    </a:lnTo>
                    <a:close/>
                    <a:moveTo>
                      <a:pt x="1126" y="484"/>
                    </a:moveTo>
                    <a:lnTo>
                      <a:pt x="1126" y="484"/>
                    </a:lnTo>
                    <a:lnTo>
                      <a:pt x="1130" y="476"/>
                    </a:lnTo>
                    <a:lnTo>
                      <a:pt x="1130" y="476"/>
                    </a:lnTo>
                    <a:lnTo>
                      <a:pt x="1146" y="436"/>
                    </a:lnTo>
                    <a:lnTo>
                      <a:pt x="1166" y="398"/>
                    </a:lnTo>
                    <a:lnTo>
                      <a:pt x="1188" y="362"/>
                    </a:lnTo>
                    <a:lnTo>
                      <a:pt x="1212" y="326"/>
                    </a:lnTo>
                    <a:lnTo>
                      <a:pt x="1240" y="294"/>
                    </a:lnTo>
                    <a:lnTo>
                      <a:pt x="1270" y="264"/>
                    </a:lnTo>
                    <a:lnTo>
                      <a:pt x="1302" y="234"/>
                    </a:lnTo>
                    <a:lnTo>
                      <a:pt x="1336" y="208"/>
                    </a:lnTo>
                    <a:lnTo>
                      <a:pt x="1336" y="208"/>
                    </a:lnTo>
                    <a:lnTo>
                      <a:pt x="1372" y="184"/>
                    </a:lnTo>
                    <a:lnTo>
                      <a:pt x="1412" y="164"/>
                    </a:lnTo>
                    <a:lnTo>
                      <a:pt x="1452" y="146"/>
                    </a:lnTo>
                    <a:lnTo>
                      <a:pt x="1492" y="130"/>
                    </a:lnTo>
                    <a:lnTo>
                      <a:pt x="1534" y="120"/>
                    </a:lnTo>
                    <a:lnTo>
                      <a:pt x="1578" y="110"/>
                    </a:lnTo>
                    <a:lnTo>
                      <a:pt x="1622" y="106"/>
                    </a:lnTo>
                    <a:lnTo>
                      <a:pt x="1666" y="104"/>
                    </a:lnTo>
                    <a:lnTo>
                      <a:pt x="1666" y="104"/>
                    </a:lnTo>
                    <a:lnTo>
                      <a:pt x="1712" y="106"/>
                    </a:lnTo>
                    <a:lnTo>
                      <a:pt x="1758" y="112"/>
                    </a:lnTo>
                    <a:lnTo>
                      <a:pt x="1804" y="120"/>
                    </a:lnTo>
                    <a:lnTo>
                      <a:pt x="1848" y="134"/>
                    </a:lnTo>
                    <a:lnTo>
                      <a:pt x="1892" y="150"/>
                    </a:lnTo>
                    <a:lnTo>
                      <a:pt x="1932" y="170"/>
                    </a:lnTo>
                    <a:lnTo>
                      <a:pt x="1972" y="194"/>
                    </a:lnTo>
                    <a:lnTo>
                      <a:pt x="2012" y="220"/>
                    </a:lnTo>
                    <a:lnTo>
                      <a:pt x="2012" y="220"/>
                    </a:lnTo>
                    <a:lnTo>
                      <a:pt x="2044" y="246"/>
                    </a:lnTo>
                    <a:lnTo>
                      <a:pt x="2074" y="276"/>
                    </a:lnTo>
                    <a:lnTo>
                      <a:pt x="2102" y="306"/>
                    </a:lnTo>
                    <a:lnTo>
                      <a:pt x="2126" y="338"/>
                    </a:lnTo>
                    <a:lnTo>
                      <a:pt x="2150" y="372"/>
                    </a:lnTo>
                    <a:lnTo>
                      <a:pt x="2170" y="408"/>
                    </a:lnTo>
                    <a:lnTo>
                      <a:pt x="2188" y="446"/>
                    </a:lnTo>
                    <a:lnTo>
                      <a:pt x="2204" y="484"/>
                    </a:lnTo>
                    <a:lnTo>
                      <a:pt x="2204" y="484"/>
                    </a:lnTo>
                    <a:lnTo>
                      <a:pt x="2178" y="508"/>
                    </a:lnTo>
                    <a:lnTo>
                      <a:pt x="2154" y="532"/>
                    </a:lnTo>
                    <a:lnTo>
                      <a:pt x="2130" y="558"/>
                    </a:lnTo>
                    <a:lnTo>
                      <a:pt x="2110" y="586"/>
                    </a:lnTo>
                    <a:lnTo>
                      <a:pt x="2090" y="616"/>
                    </a:lnTo>
                    <a:lnTo>
                      <a:pt x="2070" y="644"/>
                    </a:lnTo>
                    <a:lnTo>
                      <a:pt x="2054" y="676"/>
                    </a:lnTo>
                    <a:lnTo>
                      <a:pt x="2038" y="708"/>
                    </a:lnTo>
                    <a:lnTo>
                      <a:pt x="2024" y="740"/>
                    </a:lnTo>
                    <a:lnTo>
                      <a:pt x="2012" y="772"/>
                    </a:lnTo>
                    <a:lnTo>
                      <a:pt x="2000" y="808"/>
                    </a:lnTo>
                    <a:lnTo>
                      <a:pt x="1992" y="842"/>
                    </a:lnTo>
                    <a:lnTo>
                      <a:pt x="1986" y="878"/>
                    </a:lnTo>
                    <a:lnTo>
                      <a:pt x="1980" y="914"/>
                    </a:lnTo>
                    <a:lnTo>
                      <a:pt x="1978" y="950"/>
                    </a:lnTo>
                    <a:lnTo>
                      <a:pt x="1976" y="988"/>
                    </a:lnTo>
                    <a:lnTo>
                      <a:pt x="1976" y="1657"/>
                    </a:lnTo>
                    <a:lnTo>
                      <a:pt x="1352" y="1657"/>
                    </a:lnTo>
                    <a:lnTo>
                      <a:pt x="1352" y="988"/>
                    </a:lnTo>
                    <a:lnTo>
                      <a:pt x="1352" y="988"/>
                    </a:lnTo>
                    <a:lnTo>
                      <a:pt x="1350" y="950"/>
                    </a:lnTo>
                    <a:lnTo>
                      <a:pt x="1348" y="914"/>
                    </a:lnTo>
                    <a:lnTo>
                      <a:pt x="1344" y="878"/>
                    </a:lnTo>
                    <a:lnTo>
                      <a:pt x="1336" y="842"/>
                    </a:lnTo>
                    <a:lnTo>
                      <a:pt x="1328" y="808"/>
                    </a:lnTo>
                    <a:lnTo>
                      <a:pt x="1318" y="772"/>
                    </a:lnTo>
                    <a:lnTo>
                      <a:pt x="1306" y="740"/>
                    </a:lnTo>
                    <a:lnTo>
                      <a:pt x="1292" y="708"/>
                    </a:lnTo>
                    <a:lnTo>
                      <a:pt x="1276" y="676"/>
                    </a:lnTo>
                    <a:lnTo>
                      <a:pt x="1258" y="644"/>
                    </a:lnTo>
                    <a:lnTo>
                      <a:pt x="1240" y="614"/>
                    </a:lnTo>
                    <a:lnTo>
                      <a:pt x="1220" y="586"/>
                    </a:lnTo>
                    <a:lnTo>
                      <a:pt x="1198" y="558"/>
                    </a:lnTo>
                    <a:lnTo>
                      <a:pt x="1176" y="532"/>
                    </a:lnTo>
                    <a:lnTo>
                      <a:pt x="1152" y="508"/>
                    </a:lnTo>
                    <a:lnTo>
                      <a:pt x="1126" y="484"/>
                    </a:lnTo>
                    <a:lnTo>
                      <a:pt x="1126" y="484"/>
                    </a:lnTo>
                    <a:close/>
                    <a:moveTo>
                      <a:pt x="3224" y="1607"/>
                    </a:moveTo>
                    <a:lnTo>
                      <a:pt x="3224" y="1607"/>
                    </a:lnTo>
                    <a:lnTo>
                      <a:pt x="3224" y="1617"/>
                    </a:lnTo>
                    <a:lnTo>
                      <a:pt x="3220" y="1627"/>
                    </a:lnTo>
                    <a:lnTo>
                      <a:pt x="3216" y="1635"/>
                    </a:lnTo>
                    <a:lnTo>
                      <a:pt x="3210" y="1643"/>
                    </a:lnTo>
                    <a:lnTo>
                      <a:pt x="3202" y="1649"/>
                    </a:lnTo>
                    <a:lnTo>
                      <a:pt x="3194" y="1653"/>
                    </a:lnTo>
                    <a:lnTo>
                      <a:pt x="3184" y="1657"/>
                    </a:lnTo>
                    <a:lnTo>
                      <a:pt x="3174" y="1657"/>
                    </a:lnTo>
                    <a:lnTo>
                      <a:pt x="2080" y="1657"/>
                    </a:lnTo>
                    <a:lnTo>
                      <a:pt x="2080" y="988"/>
                    </a:lnTo>
                    <a:lnTo>
                      <a:pt x="2080" y="988"/>
                    </a:lnTo>
                    <a:lnTo>
                      <a:pt x="2080" y="958"/>
                    </a:lnTo>
                    <a:lnTo>
                      <a:pt x="2082" y="930"/>
                    </a:lnTo>
                    <a:lnTo>
                      <a:pt x="2086" y="902"/>
                    </a:lnTo>
                    <a:lnTo>
                      <a:pt x="2092" y="872"/>
                    </a:lnTo>
                    <a:lnTo>
                      <a:pt x="2098" y="846"/>
                    </a:lnTo>
                    <a:lnTo>
                      <a:pt x="2106" y="818"/>
                    </a:lnTo>
                    <a:lnTo>
                      <a:pt x="2114" y="792"/>
                    </a:lnTo>
                    <a:lnTo>
                      <a:pt x="2126" y="766"/>
                    </a:lnTo>
                    <a:lnTo>
                      <a:pt x="2136" y="740"/>
                    </a:lnTo>
                    <a:lnTo>
                      <a:pt x="2150" y="716"/>
                    </a:lnTo>
                    <a:lnTo>
                      <a:pt x="2162" y="692"/>
                    </a:lnTo>
                    <a:lnTo>
                      <a:pt x="2178" y="668"/>
                    </a:lnTo>
                    <a:lnTo>
                      <a:pt x="2194" y="646"/>
                    </a:lnTo>
                    <a:lnTo>
                      <a:pt x="2210" y="624"/>
                    </a:lnTo>
                    <a:lnTo>
                      <a:pt x="2228" y="604"/>
                    </a:lnTo>
                    <a:lnTo>
                      <a:pt x="2248" y="584"/>
                    </a:lnTo>
                    <a:lnTo>
                      <a:pt x="2268" y="564"/>
                    </a:lnTo>
                    <a:lnTo>
                      <a:pt x="2288" y="546"/>
                    </a:lnTo>
                    <a:lnTo>
                      <a:pt x="2310" y="530"/>
                    </a:lnTo>
                    <a:lnTo>
                      <a:pt x="2332" y="514"/>
                    </a:lnTo>
                    <a:lnTo>
                      <a:pt x="2356" y="498"/>
                    </a:lnTo>
                    <a:lnTo>
                      <a:pt x="2380" y="486"/>
                    </a:lnTo>
                    <a:lnTo>
                      <a:pt x="2404" y="472"/>
                    </a:lnTo>
                    <a:lnTo>
                      <a:pt x="2430" y="462"/>
                    </a:lnTo>
                    <a:lnTo>
                      <a:pt x="2456" y="450"/>
                    </a:lnTo>
                    <a:lnTo>
                      <a:pt x="2482" y="442"/>
                    </a:lnTo>
                    <a:lnTo>
                      <a:pt x="2510" y="434"/>
                    </a:lnTo>
                    <a:lnTo>
                      <a:pt x="2536" y="428"/>
                    </a:lnTo>
                    <a:lnTo>
                      <a:pt x="2566" y="422"/>
                    </a:lnTo>
                    <a:lnTo>
                      <a:pt x="2594" y="418"/>
                    </a:lnTo>
                    <a:lnTo>
                      <a:pt x="2622" y="416"/>
                    </a:lnTo>
                    <a:lnTo>
                      <a:pt x="2652" y="416"/>
                    </a:lnTo>
                    <a:lnTo>
                      <a:pt x="2652" y="416"/>
                    </a:lnTo>
                    <a:lnTo>
                      <a:pt x="2682" y="416"/>
                    </a:lnTo>
                    <a:lnTo>
                      <a:pt x="2710" y="418"/>
                    </a:lnTo>
                    <a:lnTo>
                      <a:pt x="2738" y="422"/>
                    </a:lnTo>
                    <a:lnTo>
                      <a:pt x="2768" y="428"/>
                    </a:lnTo>
                    <a:lnTo>
                      <a:pt x="2794" y="434"/>
                    </a:lnTo>
                    <a:lnTo>
                      <a:pt x="2822" y="442"/>
                    </a:lnTo>
                    <a:lnTo>
                      <a:pt x="2848" y="450"/>
                    </a:lnTo>
                    <a:lnTo>
                      <a:pt x="2874" y="462"/>
                    </a:lnTo>
                    <a:lnTo>
                      <a:pt x="2900" y="472"/>
                    </a:lnTo>
                    <a:lnTo>
                      <a:pt x="2924" y="486"/>
                    </a:lnTo>
                    <a:lnTo>
                      <a:pt x="2948" y="498"/>
                    </a:lnTo>
                    <a:lnTo>
                      <a:pt x="2972" y="514"/>
                    </a:lnTo>
                    <a:lnTo>
                      <a:pt x="2994" y="530"/>
                    </a:lnTo>
                    <a:lnTo>
                      <a:pt x="3016" y="546"/>
                    </a:lnTo>
                    <a:lnTo>
                      <a:pt x="3036" y="564"/>
                    </a:lnTo>
                    <a:lnTo>
                      <a:pt x="3056" y="584"/>
                    </a:lnTo>
                    <a:lnTo>
                      <a:pt x="3076" y="604"/>
                    </a:lnTo>
                    <a:lnTo>
                      <a:pt x="3094" y="624"/>
                    </a:lnTo>
                    <a:lnTo>
                      <a:pt x="3110" y="646"/>
                    </a:lnTo>
                    <a:lnTo>
                      <a:pt x="3126" y="668"/>
                    </a:lnTo>
                    <a:lnTo>
                      <a:pt x="3142" y="692"/>
                    </a:lnTo>
                    <a:lnTo>
                      <a:pt x="3154" y="716"/>
                    </a:lnTo>
                    <a:lnTo>
                      <a:pt x="3168" y="740"/>
                    </a:lnTo>
                    <a:lnTo>
                      <a:pt x="3178" y="766"/>
                    </a:lnTo>
                    <a:lnTo>
                      <a:pt x="3190" y="792"/>
                    </a:lnTo>
                    <a:lnTo>
                      <a:pt x="3198" y="818"/>
                    </a:lnTo>
                    <a:lnTo>
                      <a:pt x="3206" y="846"/>
                    </a:lnTo>
                    <a:lnTo>
                      <a:pt x="3212" y="872"/>
                    </a:lnTo>
                    <a:lnTo>
                      <a:pt x="3218" y="902"/>
                    </a:lnTo>
                    <a:lnTo>
                      <a:pt x="3222" y="930"/>
                    </a:lnTo>
                    <a:lnTo>
                      <a:pt x="3224" y="958"/>
                    </a:lnTo>
                    <a:lnTo>
                      <a:pt x="3224" y="988"/>
                    </a:lnTo>
                    <a:lnTo>
                      <a:pt x="3224" y="1607"/>
                    </a:lnTo>
                    <a:close/>
                  </a:path>
                </a:pathLst>
              </a:custGeom>
              <a:ln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b-NO"/>
              </a:p>
            </p:txBody>
          </p:sp>
          <p:sp>
            <p:nvSpPr>
              <p:cNvPr id="63" name="Freeform 52">
                <a:extLst>
                  <a:ext uri="{FF2B5EF4-FFF2-40B4-BE49-F238E27FC236}">
                    <a16:creationId xmlns:a16="http://schemas.microsoft.com/office/drawing/2014/main" id="{82EE84AD-C50A-40A1-95DD-860E3ABF4B4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60" y="477"/>
                <a:ext cx="728" cy="727"/>
              </a:xfrm>
              <a:custGeom>
                <a:avLst/>
                <a:gdLst>
                  <a:gd name="T0" fmla="*/ 400 w 728"/>
                  <a:gd name="T1" fmla="*/ 725 h 727"/>
                  <a:gd name="T2" fmla="*/ 506 w 728"/>
                  <a:gd name="T3" fmla="*/ 699 h 727"/>
                  <a:gd name="T4" fmla="*/ 596 w 728"/>
                  <a:gd name="T5" fmla="*/ 643 h 727"/>
                  <a:gd name="T6" fmla="*/ 666 w 728"/>
                  <a:gd name="T7" fmla="*/ 567 h 727"/>
                  <a:gd name="T8" fmla="*/ 712 w 728"/>
                  <a:gd name="T9" fmla="*/ 471 h 727"/>
                  <a:gd name="T10" fmla="*/ 728 w 728"/>
                  <a:gd name="T11" fmla="*/ 364 h 727"/>
                  <a:gd name="T12" fmla="*/ 720 w 728"/>
                  <a:gd name="T13" fmla="*/ 290 h 727"/>
                  <a:gd name="T14" fmla="*/ 684 w 728"/>
                  <a:gd name="T15" fmla="*/ 190 h 727"/>
                  <a:gd name="T16" fmla="*/ 620 w 728"/>
                  <a:gd name="T17" fmla="*/ 106 h 727"/>
                  <a:gd name="T18" fmla="*/ 536 w 728"/>
                  <a:gd name="T19" fmla="*/ 44 h 727"/>
                  <a:gd name="T20" fmla="*/ 436 w 728"/>
                  <a:gd name="T21" fmla="*/ 8 h 727"/>
                  <a:gd name="T22" fmla="*/ 364 w 728"/>
                  <a:gd name="T23" fmla="*/ 0 h 727"/>
                  <a:gd name="T24" fmla="*/ 256 w 728"/>
                  <a:gd name="T25" fmla="*/ 16 h 727"/>
                  <a:gd name="T26" fmla="*/ 160 w 728"/>
                  <a:gd name="T27" fmla="*/ 62 h 727"/>
                  <a:gd name="T28" fmla="*/ 82 w 728"/>
                  <a:gd name="T29" fmla="*/ 132 h 727"/>
                  <a:gd name="T30" fmla="*/ 28 w 728"/>
                  <a:gd name="T31" fmla="*/ 222 h 727"/>
                  <a:gd name="T32" fmla="*/ 2 w 728"/>
                  <a:gd name="T33" fmla="*/ 326 h 727"/>
                  <a:gd name="T34" fmla="*/ 2 w 728"/>
                  <a:gd name="T35" fmla="*/ 402 h 727"/>
                  <a:gd name="T36" fmla="*/ 28 w 728"/>
                  <a:gd name="T37" fmla="*/ 505 h 727"/>
                  <a:gd name="T38" fmla="*/ 82 w 728"/>
                  <a:gd name="T39" fmla="*/ 595 h 727"/>
                  <a:gd name="T40" fmla="*/ 160 w 728"/>
                  <a:gd name="T41" fmla="*/ 665 h 727"/>
                  <a:gd name="T42" fmla="*/ 256 w 728"/>
                  <a:gd name="T43" fmla="*/ 711 h 727"/>
                  <a:gd name="T44" fmla="*/ 364 w 728"/>
                  <a:gd name="T45" fmla="*/ 727 h 727"/>
                  <a:gd name="T46" fmla="*/ 364 w 728"/>
                  <a:gd name="T47" fmla="*/ 104 h 727"/>
                  <a:gd name="T48" fmla="*/ 440 w 728"/>
                  <a:gd name="T49" fmla="*/ 116 h 727"/>
                  <a:gd name="T50" fmla="*/ 508 w 728"/>
                  <a:gd name="T51" fmla="*/ 148 h 727"/>
                  <a:gd name="T52" fmla="*/ 564 w 728"/>
                  <a:gd name="T53" fmla="*/ 198 h 727"/>
                  <a:gd name="T54" fmla="*/ 604 w 728"/>
                  <a:gd name="T55" fmla="*/ 262 h 727"/>
                  <a:gd name="T56" fmla="*/ 622 w 728"/>
                  <a:gd name="T57" fmla="*/ 338 h 727"/>
                  <a:gd name="T58" fmla="*/ 622 w 728"/>
                  <a:gd name="T59" fmla="*/ 390 h 727"/>
                  <a:gd name="T60" fmla="*/ 604 w 728"/>
                  <a:gd name="T61" fmla="*/ 465 h 727"/>
                  <a:gd name="T62" fmla="*/ 564 w 728"/>
                  <a:gd name="T63" fmla="*/ 529 h 727"/>
                  <a:gd name="T64" fmla="*/ 508 w 728"/>
                  <a:gd name="T65" fmla="*/ 579 h 727"/>
                  <a:gd name="T66" fmla="*/ 440 w 728"/>
                  <a:gd name="T67" fmla="*/ 611 h 727"/>
                  <a:gd name="T68" fmla="*/ 364 w 728"/>
                  <a:gd name="T69" fmla="*/ 623 h 727"/>
                  <a:gd name="T70" fmla="*/ 312 w 728"/>
                  <a:gd name="T71" fmla="*/ 617 h 727"/>
                  <a:gd name="T72" fmla="*/ 240 w 728"/>
                  <a:gd name="T73" fmla="*/ 591 h 727"/>
                  <a:gd name="T74" fmla="*/ 180 w 728"/>
                  <a:gd name="T75" fmla="*/ 547 h 727"/>
                  <a:gd name="T76" fmla="*/ 136 w 728"/>
                  <a:gd name="T77" fmla="*/ 487 h 727"/>
                  <a:gd name="T78" fmla="*/ 108 w 728"/>
                  <a:gd name="T79" fmla="*/ 416 h 727"/>
                  <a:gd name="T80" fmla="*/ 104 w 728"/>
                  <a:gd name="T81" fmla="*/ 364 h 727"/>
                  <a:gd name="T82" fmla="*/ 116 w 728"/>
                  <a:gd name="T83" fmla="*/ 286 h 727"/>
                  <a:gd name="T84" fmla="*/ 148 w 728"/>
                  <a:gd name="T85" fmla="*/ 218 h 727"/>
                  <a:gd name="T86" fmla="*/ 198 w 728"/>
                  <a:gd name="T87" fmla="*/ 164 h 727"/>
                  <a:gd name="T88" fmla="*/ 262 w 728"/>
                  <a:gd name="T89" fmla="*/ 124 h 727"/>
                  <a:gd name="T90" fmla="*/ 338 w 728"/>
                  <a:gd name="T91" fmla="*/ 106 h 7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728" h="727">
                    <a:moveTo>
                      <a:pt x="364" y="727"/>
                    </a:moveTo>
                    <a:lnTo>
                      <a:pt x="364" y="727"/>
                    </a:lnTo>
                    <a:lnTo>
                      <a:pt x="400" y="725"/>
                    </a:lnTo>
                    <a:lnTo>
                      <a:pt x="436" y="719"/>
                    </a:lnTo>
                    <a:lnTo>
                      <a:pt x="472" y="711"/>
                    </a:lnTo>
                    <a:lnTo>
                      <a:pt x="506" y="699"/>
                    </a:lnTo>
                    <a:lnTo>
                      <a:pt x="536" y="683"/>
                    </a:lnTo>
                    <a:lnTo>
                      <a:pt x="566" y="665"/>
                    </a:lnTo>
                    <a:lnTo>
                      <a:pt x="596" y="643"/>
                    </a:lnTo>
                    <a:lnTo>
                      <a:pt x="620" y="621"/>
                    </a:lnTo>
                    <a:lnTo>
                      <a:pt x="644" y="595"/>
                    </a:lnTo>
                    <a:lnTo>
                      <a:pt x="666" y="567"/>
                    </a:lnTo>
                    <a:lnTo>
                      <a:pt x="684" y="537"/>
                    </a:lnTo>
                    <a:lnTo>
                      <a:pt x="698" y="505"/>
                    </a:lnTo>
                    <a:lnTo>
                      <a:pt x="712" y="471"/>
                    </a:lnTo>
                    <a:lnTo>
                      <a:pt x="720" y="437"/>
                    </a:lnTo>
                    <a:lnTo>
                      <a:pt x="726" y="402"/>
                    </a:lnTo>
                    <a:lnTo>
                      <a:pt x="728" y="364"/>
                    </a:lnTo>
                    <a:lnTo>
                      <a:pt x="728" y="364"/>
                    </a:lnTo>
                    <a:lnTo>
                      <a:pt x="726" y="326"/>
                    </a:lnTo>
                    <a:lnTo>
                      <a:pt x="720" y="290"/>
                    </a:lnTo>
                    <a:lnTo>
                      <a:pt x="712" y="256"/>
                    </a:lnTo>
                    <a:lnTo>
                      <a:pt x="698" y="222"/>
                    </a:lnTo>
                    <a:lnTo>
                      <a:pt x="684" y="190"/>
                    </a:lnTo>
                    <a:lnTo>
                      <a:pt x="666" y="160"/>
                    </a:lnTo>
                    <a:lnTo>
                      <a:pt x="644" y="132"/>
                    </a:lnTo>
                    <a:lnTo>
                      <a:pt x="620" y="106"/>
                    </a:lnTo>
                    <a:lnTo>
                      <a:pt x="596" y="84"/>
                    </a:lnTo>
                    <a:lnTo>
                      <a:pt x="566" y="62"/>
                    </a:lnTo>
                    <a:lnTo>
                      <a:pt x="536" y="44"/>
                    </a:lnTo>
                    <a:lnTo>
                      <a:pt x="506" y="28"/>
                    </a:lnTo>
                    <a:lnTo>
                      <a:pt x="472" y="16"/>
                    </a:lnTo>
                    <a:lnTo>
                      <a:pt x="436" y="8"/>
                    </a:lnTo>
                    <a:lnTo>
                      <a:pt x="400" y="2"/>
                    </a:lnTo>
                    <a:lnTo>
                      <a:pt x="364" y="0"/>
                    </a:lnTo>
                    <a:lnTo>
                      <a:pt x="364" y="0"/>
                    </a:lnTo>
                    <a:lnTo>
                      <a:pt x="326" y="2"/>
                    </a:lnTo>
                    <a:lnTo>
                      <a:pt x="290" y="8"/>
                    </a:lnTo>
                    <a:lnTo>
                      <a:pt x="256" y="16"/>
                    </a:lnTo>
                    <a:lnTo>
                      <a:pt x="222" y="28"/>
                    </a:lnTo>
                    <a:lnTo>
                      <a:pt x="190" y="44"/>
                    </a:lnTo>
                    <a:lnTo>
                      <a:pt x="160" y="62"/>
                    </a:lnTo>
                    <a:lnTo>
                      <a:pt x="132" y="84"/>
                    </a:lnTo>
                    <a:lnTo>
                      <a:pt x="106" y="106"/>
                    </a:lnTo>
                    <a:lnTo>
                      <a:pt x="82" y="132"/>
                    </a:lnTo>
                    <a:lnTo>
                      <a:pt x="62" y="160"/>
                    </a:lnTo>
                    <a:lnTo>
                      <a:pt x="44" y="190"/>
                    </a:lnTo>
                    <a:lnTo>
                      <a:pt x="28" y="222"/>
                    </a:lnTo>
                    <a:lnTo>
                      <a:pt x="16" y="256"/>
                    </a:lnTo>
                    <a:lnTo>
                      <a:pt x="8" y="290"/>
                    </a:lnTo>
                    <a:lnTo>
                      <a:pt x="2" y="326"/>
                    </a:lnTo>
                    <a:lnTo>
                      <a:pt x="0" y="364"/>
                    </a:lnTo>
                    <a:lnTo>
                      <a:pt x="0" y="364"/>
                    </a:lnTo>
                    <a:lnTo>
                      <a:pt x="2" y="402"/>
                    </a:lnTo>
                    <a:lnTo>
                      <a:pt x="8" y="437"/>
                    </a:lnTo>
                    <a:lnTo>
                      <a:pt x="16" y="471"/>
                    </a:lnTo>
                    <a:lnTo>
                      <a:pt x="28" y="505"/>
                    </a:lnTo>
                    <a:lnTo>
                      <a:pt x="44" y="537"/>
                    </a:lnTo>
                    <a:lnTo>
                      <a:pt x="62" y="567"/>
                    </a:lnTo>
                    <a:lnTo>
                      <a:pt x="82" y="595"/>
                    </a:lnTo>
                    <a:lnTo>
                      <a:pt x="106" y="621"/>
                    </a:lnTo>
                    <a:lnTo>
                      <a:pt x="132" y="643"/>
                    </a:lnTo>
                    <a:lnTo>
                      <a:pt x="160" y="665"/>
                    </a:lnTo>
                    <a:lnTo>
                      <a:pt x="190" y="683"/>
                    </a:lnTo>
                    <a:lnTo>
                      <a:pt x="222" y="699"/>
                    </a:lnTo>
                    <a:lnTo>
                      <a:pt x="256" y="711"/>
                    </a:lnTo>
                    <a:lnTo>
                      <a:pt x="290" y="719"/>
                    </a:lnTo>
                    <a:lnTo>
                      <a:pt x="326" y="725"/>
                    </a:lnTo>
                    <a:lnTo>
                      <a:pt x="364" y="727"/>
                    </a:lnTo>
                    <a:lnTo>
                      <a:pt x="364" y="727"/>
                    </a:lnTo>
                    <a:close/>
                    <a:moveTo>
                      <a:pt x="364" y="104"/>
                    </a:moveTo>
                    <a:lnTo>
                      <a:pt x="364" y="104"/>
                    </a:lnTo>
                    <a:lnTo>
                      <a:pt x="390" y="106"/>
                    </a:lnTo>
                    <a:lnTo>
                      <a:pt x="416" y="110"/>
                    </a:lnTo>
                    <a:lnTo>
                      <a:pt x="440" y="116"/>
                    </a:lnTo>
                    <a:lnTo>
                      <a:pt x="464" y="124"/>
                    </a:lnTo>
                    <a:lnTo>
                      <a:pt x="488" y="136"/>
                    </a:lnTo>
                    <a:lnTo>
                      <a:pt x="508" y="148"/>
                    </a:lnTo>
                    <a:lnTo>
                      <a:pt x="528" y="164"/>
                    </a:lnTo>
                    <a:lnTo>
                      <a:pt x="548" y="180"/>
                    </a:lnTo>
                    <a:lnTo>
                      <a:pt x="564" y="198"/>
                    </a:lnTo>
                    <a:lnTo>
                      <a:pt x="580" y="218"/>
                    </a:lnTo>
                    <a:lnTo>
                      <a:pt x="592" y="240"/>
                    </a:lnTo>
                    <a:lnTo>
                      <a:pt x="604" y="262"/>
                    </a:lnTo>
                    <a:lnTo>
                      <a:pt x="612" y="286"/>
                    </a:lnTo>
                    <a:lnTo>
                      <a:pt x="618" y="312"/>
                    </a:lnTo>
                    <a:lnTo>
                      <a:pt x="622" y="338"/>
                    </a:lnTo>
                    <a:lnTo>
                      <a:pt x="624" y="364"/>
                    </a:lnTo>
                    <a:lnTo>
                      <a:pt x="624" y="364"/>
                    </a:lnTo>
                    <a:lnTo>
                      <a:pt x="622" y="390"/>
                    </a:lnTo>
                    <a:lnTo>
                      <a:pt x="618" y="416"/>
                    </a:lnTo>
                    <a:lnTo>
                      <a:pt x="612" y="441"/>
                    </a:lnTo>
                    <a:lnTo>
                      <a:pt x="604" y="465"/>
                    </a:lnTo>
                    <a:lnTo>
                      <a:pt x="592" y="487"/>
                    </a:lnTo>
                    <a:lnTo>
                      <a:pt x="580" y="509"/>
                    </a:lnTo>
                    <a:lnTo>
                      <a:pt x="564" y="529"/>
                    </a:lnTo>
                    <a:lnTo>
                      <a:pt x="548" y="547"/>
                    </a:lnTo>
                    <a:lnTo>
                      <a:pt x="528" y="563"/>
                    </a:lnTo>
                    <a:lnTo>
                      <a:pt x="508" y="579"/>
                    </a:lnTo>
                    <a:lnTo>
                      <a:pt x="488" y="591"/>
                    </a:lnTo>
                    <a:lnTo>
                      <a:pt x="464" y="603"/>
                    </a:lnTo>
                    <a:lnTo>
                      <a:pt x="440" y="611"/>
                    </a:lnTo>
                    <a:lnTo>
                      <a:pt x="416" y="617"/>
                    </a:lnTo>
                    <a:lnTo>
                      <a:pt x="390" y="621"/>
                    </a:lnTo>
                    <a:lnTo>
                      <a:pt x="364" y="623"/>
                    </a:lnTo>
                    <a:lnTo>
                      <a:pt x="364" y="623"/>
                    </a:lnTo>
                    <a:lnTo>
                      <a:pt x="338" y="621"/>
                    </a:lnTo>
                    <a:lnTo>
                      <a:pt x="312" y="617"/>
                    </a:lnTo>
                    <a:lnTo>
                      <a:pt x="286" y="611"/>
                    </a:lnTo>
                    <a:lnTo>
                      <a:pt x="262" y="603"/>
                    </a:lnTo>
                    <a:lnTo>
                      <a:pt x="240" y="591"/>
                    </a:lnTo>
                    <a:lnTo>
                      <a:pt x="218" y="579"/>
                    </a:lnTo>
                    <a:lnTo>
                      <a:pt x="198" y="563"/>
                    </a:lnTo>
                    <a:lnTo>
                      <a:pt x="180" y="547"/>
                    </a:lnTo>
                    <a:lnTo>
                      <a:pt x="164" y="529"/>
                    </a:lnTo>
                    <a:lnTo>
                      <a:pt x="148" y="509"/>
                    </a:lnTo>
                    <a:lnTo>
                      <a:pt x="136" y="487"/>
                    </a:lnTo>
                    <a:lnTo>
                      <a:pt x="124" y="465"/>
                    </a:lnTo>
                    <a:lnTo>
                      <a:pt x="116" y="441"/>
                    </a:lnTo>
                    <a:lnTo>
                      <a:pt x="108" y="416"/>
                    </a:lnTo>
                    <a:lnTo>
                      <a:pt x="104" y="390"/>
                    </a:lnTo>
                    <a:lnTo>
                      <a:pt x="104" y="364"/>
                    </a:lnTo>
                    <a:lnTo>
                      <a:pt x="104" y="364"/>
                    </a:lnTo>
                    <a:lnTo>
                      <a:pt x="104" y="338"/>
                    </a:lnTo>
                    <a:lnTo>
                      <a:pt x="108" y="312"/>
                    </a:lnTo>
                    <a:lnTo>
                      <a:pt x="116" y="286"/>
                    </a:lnTo>
                    <a:lnTo>
                      <a:pt x="124" y="262"/>
                    </a:lnTo>
                    <a:lnTo>
                      <a:pt x="136" y="240"/>
                    </a:lnTo>
                    <a:lnTo>
                      <a:pt x="148" y="218"/>
                    </a:lnTo>
                    <a:lnTo>
                      <a:pt x="164" y="198"/>
                    </a:lnTo>
                    <a:lnTo>
                      <a:pt x="180" y="180"/>
                    </a:lnTo>
                    <a:lnTo>
                      <a:pt x="198" y="164"/>
                    </a:lnTo>
                    <a:lnTo>
                      <a:pt x="218" y="148"/>
                    </a:lnTo>
                    <a:lnTo>
                      <a:pt x="240" y="136"/>
                    </a:lnTo>
                    <a:lnTo>
                      <a:pt x="262" y="124"/>
                    </a:lnTo>
                    <a:lnTo>
                      <a:pt x="286" y="116"/>
                    </a:lnTo>
                    <a:lnTo>
                      <a:pt x="312" y="110"/>
                    </a:lnTo>
                    <a:lnTo>
                      <a:pt x="338" y="106"/>
                    </a:lnTo>
                    <a:lnTo>
                      <a:pt x="364" y="104"/>
                    </a:lnTo>
                    <a:lnTo>
                      <a:pt x="364" y="104"/>
                    </a:lnTo>
                    <a:close/>
                  </a:path>
                </a:pathLst>
              </a:custGeom>
              <a:ln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b-NO"/>
              </a:p>
            </p:txBody>
          </p:sp>
          <p:sp>
            <p:nvSpPr>
              <p:cNvPr id="64" name="Freeform 53">
                <a:extLst>
                  <a:ext uri="{FF2B5EF4-FFF2-40B4-BE49-F238E27FC236}">
                    <a16:creationId xmlns:a16="http://schemas.microsoft.com/office/drawing/2014/main" id="{3B17B801-73D9-4144-82BA-2E3A752A42E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36" y="477"/>
                <a:ext cx="728" cy="727"/>
              </a:xfrm>
              <a:custGeom>
                <a:avLst/>
                <a:gdLst>
                  <a:gd name="T0" fmla="*/ 400 w 728"/>
                  <a:gd name="T1" fmla="*/ 725 h 727"/>
                  <a:gd name="T2" fmla="*/ 506 w 728"/>
                  <a:gd name="T3" fmla="*/ 699 h 727"/>
                  <a:gd name="T4" fmla="*/ 596 w 728"/>
                  <a:gd name="T5" fmla="*/ 643 h 727"/>
                  <a:gd name="T6" fmla="*/ 666 w 728"/>
                  <a:gd name="T7" fmla="*/ 567 h 727"/>
                  <a:gd name="T8" fmla="*/ 712 w 728"/>
                  <a:gd name="T9" fmla="*/ 471 h 727"/>
                  <a:gd name="T10" fmla="*/ 728 w 728"/>
                  <a:gd name="T11" fmla="*/ 364 h 727"/>
                  <a:gd name="T12" fmla="*/ 720 w 728"/>
                  <a:gd name="T13" fmla="*/ 290 h 727"/>
                  <a:gd name="T14" fmla="*/ 684 w 728"/>
                  <a:gd name="T15" fmla="*/ 190 h 727"/>
                  <a:gd name="T16" fmla="*/ 620 w 728"/>
                  <a:gd name="T17" fmla="*/ 106 h 727"/>
                  <a:gd name="T18" fmla="*/ 536 w 728"/>
                  <a:gd name="T19" fmla="*/ 44 h 727"/>
                  <a:gd name="T20" fmla="*/ 436 w 728"/>
                  <a:gd name="T21" fmla="*/ 8 h 727"/>
                  <a:gd name="T22" fmla="*/ 364 w 728"/>
                  <a:gd name="T23" fmla="*/ 0 h 727"/>
                  <a:gd name="T24" fmla="*/ 256 w 728"/>
                  <a:gd name="T25" fmla="*/ 16 h 727"/>
                  <a:gd name="T26" fmla="*/ 160 w 728"/>
                  <a:gd name="T27" fmla="*/ 62 h 727"/>
                  <a:gd name="T28" fmla="*/ 82 w 728"/>
                  <a:gd name="T29" fmla="*/ 132 h 727"/>
                  <a:gd name="T30" fmla="*/ 28 w 728"/>
                  <a:gd name="T31" fmla="*/ 222 h 727"/>
                  <a:gd name="T32" fmla="*/ 2 w 728"/>
                  <a:gd name="T33" fmla="*/ 326 h 727"/>
                  <a:gd name="T34" fmla="*/ 2 w 728"/>
                  <a:gd name="T35" fmla="*/ 402 h 727"/>
                  <a:gd name="T36" fmla="*/ 28 w 728"/>
                  <a:gd name="T37" fmla="*/ 505 h 727"/>
                  <a:gd name="T38" fmla="*/ 82 w 728"/>
                  <a:gd name="T39" fmla="*/ 595 h 727"/>
                  <a:gd name="T40" fmla="*/ 160 w 728"/>
                  <a:gd name="T41" fmla="*/ 665 h 727"/>
                  <a:gd name="T42" fmla="*/ 256 w 728"/>
                  <a:gd name="T43" fmla="*/ 711 h 727"/>
                  <a:gd name="T44" fmla="*/ 364 w 728"/>
                  <a:gd name="T45" fmla="*/ 727 h 727"/>
                  <a:gd name="T46" fmla="*/ 364 w 728"/>
                  <a:gd name="T47" fmla="*/ 104 h 727"/>
                  <a:gd name="T48" fmla="*/ 440 w 728"/>
                  <a:gd name="T49" fmla="*/ 116 h 727"/>
                  <a:gd name="T50" fmla="*/ 508 w 728"/>
                  <a:gd name="T51" fmla="*/ 148 h 727"/>
                  <a:gd name="T52" fmla="*/ 564 w 728"/>
                  <a:gd name="T53" fmla="*/ 198 h 727"/>
                  <a:gd name="T54" fmla="*/ 604 w 728"/>
                  <a:gd name="T55" fmla="*/ 262 h 727"/>
                  <a:gd name="T56" fmla="*/ 622 w 728"/>
                  <a:gd name="T57" fmla="*/ 338 h 727"/>
                  <a:gd name="T58" fmla="*/ 622 w 728"/>
                  <a:gd name="T59" fmla="*/ 390 h 727"/>
                  <a:gd name="T60" fmla="*/ 604 w 728"/>
                  <a:gd name="T61" fmla="*/ 465 h 727"/>
                  <a:gd name="T62" fmla="*/ 564 w 728"/>
                  <a:gd name="T63" fmla="*/ 529 h 727"/>
                  <a:gd name="T64" fmla="*/ 508 w 728"/>
                  <a:gd name="T65" fmla="*/ 579 h 727"/>
                  <a:gd name="T66" fmla="*/ 440 w 728"/>
                  <a:gd name="T67" fmla="*/ 611 h 727"/>
                  <a:gd name="T68" fmla="*/ 364 w 728"/>
                  <a:gd name="T69" fmla="*/ 623 h 727"/>
                  <a:gd name="T70" fmla="*/ 312 w 728"/>
                  <a:gd name="T71" fmla="*/ 617 h 727"/>
                  <a:gd name="T72" fmla="*/ 240 w 728"/>
                  <a:gd name="T73" fmla="*/ 591 h 727"/>
                  <a:gd name="T74" fmla="*/ 180 w 728"/>
                  <a:gd name="T75" fmla="*/ 547 h 727"/>
                  <a:gd name="T76" fmla="*/ 136 w 728"/>
                  <a:gd name="T77" fmla="*/ 487 h 727"/>
                  <a:gd name="T78" fmla="*/ 108 w 728"/>
                  <a:gd name="T79" fmla="*/ 416 h 727"/>
                  <a:gd name="T80" fmla="*/ 104 w 728"/>
                  <a:gd name="T81" fmla="*/ 364 h 727"/>
                  <a:gd name="T82" fmla="*/ 116 w 728"/>
                  <a:gd name="T83" fmla="*/ 286 h 727"/>
                  <a:gd name="T84" fmla="*/ 148 w 728"/>
                  <a:gd name="T85" fmla="*/ 218 h 727"/>
                  <a:gd name="T86" fmla="*/ 198 w 728"/>
                  <a:gd name="T87" fmla="*/ 164 h 727"/>
                  <a:gd name="T88" fmla="*/ 262 w 728"/>
                  <a:gd name="T89" fmla="*/ 124 h 727"/>
                  <a:gd name="T90" fmla="*/ 338 w 728"/>
                  <a:gd name="T91" fmla="*/ 106 h 7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728" h="727">
                    <a:moveTo>
                      <a:pt x="364" y="727"/>
                    </a:moveTo>
                    <a:lnTo>
                      <a:pt x="364" y="727"/>
                    </a:lnTo>
                    <a:lnTo>
                      <a:pt x="400" y="725"/>
                    </a:lnTo>
                    <a:lnTo>
                      <a:pt x="436" y="719"/>
                    </a:lnTo>
                    <a:lnTo>
                      <a:pt x="472" y="711"/>
                    </a:lnTo>
                    <a:lnTo>
                      <a:pt x="506" y="699"/>
                    </a:lnTo>
                    <a:lnTo>
                      <a:pt x="536" y="683"/>
                    </a:lnTo>
                    <a:lnTo>
                      <a:pt x="566" y="665"/>
                    </a:lnTo>
                    <a:lnTo>
                      <a:pt x="596" y="643"/>
                    </a:lnTo>
                    <a:lnTo>
                      <a:pt x="620" y="621"/>
                    </a:lnTo>
                    <a:lnTo>
                      <a:pt x="644" y="595"/>
                    </a:lnTo>
                    <a:lnTo>
                      <a:pt x="666" y="567"/>
                    </a:lnTo>
                    <a:lnTo>
                      <a:pt x="684" y="537"/>
                    </a:lnTo>
                    <a:lnTo>
                      <a:pt x="698" y="505"/>
                    </a:lnTo>
                    <a:lnTo>
                      <a:pt x="712" y="471"/>
                    </a:lnTo>
                    <a:lnTo>
                      <a:pt x="720" y="437"/>
                    </a:lnTo>
                    <a:lnTo>
                      <a:pt x="726" y="402"/>
                    </a:lnTo>
                    <a:lnTo>
                      <a:pt x="728" y="364"/>
                    </a:lnTo>
                    <a:lnTo>
                      <a:pt x="728" y="364"/>
                    </a:lnTo>
                    <a:lnTo>
                      <a:pt x="726" y="326"/>
                    </a:lnTo>
                    <a:lnTo>
                      <a:pt x="720" y="290"/>
                    </a:lnTo>
                    <a:lnTo>
                      <a:pt x="712" y="256"/>
                    </a:lnTo>
                    <a:lnTo>
                      <a:pt x="698" y="222"/>
                    </a:lnTo>
                    <a:lnTo>
                      <a:pt x="684" y="190"/>
                    </a:lnTo>
                    <a:lnTo>
                      <a:pt x="666" y="160"/>
                    </a:lnTo>
                    <a:lnTo>
                      <a:pt x="644" y="132"/>
                    </a:lnTo>
                    <a:lnTo>
                      <a:pt x="620" y="106"/>
                    </a:lnTo>
                    <a:lnTo>
                      <a:pt x="596" y="84"/>
                    </a:lnTo>
                    <a:lnTo>
                      <a:pt x="566" y="62"/>
                    </a:lnTo>
                    <a:lnTo>
                      <a:pt x="536" y="44"/>
                    </a:lnTo>
                    <a:lnTo>
                      <a:pt x="506" y="28"/>
                    </a:lnTo>
                    <a:lnTo>
                      <a:pt x="472" y="16"/>
                    </a:lnTo>
                    <a:lnTo>
                      <a:pt x="436" y="8"/>
                    </a:lnTo>
                    <a:lnTo>
                      <a:pt x="400" y="2"/>
                    </a:lnTo>
                    <a:lnTo>
                      <a:pt x="364" y="0"/>
                    </a:lnTo>
                    <a:lnTo>
                      <a:pt x="364" y="0"/>
                    </a:lnTo>
                    <a:lnTo>
                      <a:pt x="326" y="2"/>
                    </a:lnTo>
                    <a:lnTo>
                      <a:pt x="290" y="8"/>
                    </a:lnTo>
                    <a:lnTo>
                      <a:pt x="256" y="16"/>
                    </a:lnTo>
                    <a:lnTo>
                      <a:pt x="222" y="28"/>
                    </a:lnTo>
                    <a:lnTo>
                      <a:pt x="190" y="44"/>
                    </a:lnTo>
                    <a:lnTo>
                      <a:pt x="160" y="62"/>
                    </a:lnTo>
                    <a:lnTo>
                      <a:pt x="132" y="84"/>
                    </a:lnTo>
                    <a:lnTo>
                      <a:pt x="106" y="106"/>
                    </a:lnTo>
                    <a:lnTo>
                      <a:pt x="82" y="132"/>
                    </a:lnTo>
                    <a:lnTo>
                      <a:pt x="62" y="160"/>
                    </a:lnTo>
                    <a:lnTo>
                      <a:pt x="44" y="190"/>
                    </a:lnTo>
                    <a:lnTo>
                      <a:pt x="28" y="222"/>
                    </a:lnTo>
                    <a:lnTo>
                      <a:pt x="16" y="256"/>
                    </a:lnTo>
                    <a:lnTo>
                      <a:pt x="8" y="290"/>
                    </a:lnTo>
                    <a:lnTo>
                      <a:pt x="2" y="326"/>
                    </a:lnTo>
                    <a:lnTo>
                      <a:pt x="0" y="364"/>
                    </a:lnTo>
                    <a:lnTo>
                      <a:pt x="0" y="364"/>
                    </a:lnTo>
                    <a:lnTo>
                      <a:pt x="2" y="402"/>
                    </a:lnTo>
                    <a:lnTo>
                      <a:pt x="8" y="437"/>
                    </a:lnTo>
                    <a:lnTo>
                      <a:pt x="16" y="471"/>
                    </a:lnTo>
                    <a:lnTo>
                      <a:pt x="28" y="505"/>
                    </a:lnTo>
                    <a:lnTo>
                      <a:pt x="44" y="537"/>
                    </a:lnTo>
                    <a:lnTo>
                      <a:pt x="62" y="567"/>
                    </a:lnTo>
                    <a:lnTo>
                      <a:pt x="82" y="595"/>
                    </a:lnTo>
                    <a:lnTo>
                      <a:pt x="106" y="621"/>
                    </a:lnTo>
                    <a:lnTo>
                      <a:pt x="132" y="643"/>
                    </a:lnTo>
                    <a:lnTo>
                      <a:pt x="160" y="665"/>
                    </a:lnTo>
                    <a:lnTo>
                      <a:pt x="190" y="683"/>
                    </a:lnTo>
                    <a:lnTo>
                      <a:pt x="222" y="699"/>
                    </a:lnTo>
                    <a:lnTo>
                      <a:pt x="256" y="711"/>
                    </a:lnTo>
                    <a:lnTo>
                      <a:pt x="290" y="719"/>
                    </a:lnTo>
                    <a:lnTo>
                      <a:pt x="326" y="725"/>
                    </a:lnTo>
                    <a:lnTo>
                      <a:pt x="364" y="727"/>
                    </a:lnTo>
                    <a:lnTo>
                      <a:pt x="364" y="727"/>
                    </a:lnTo>
                    <a:close/>
                    <a:moveTo>
                      <a:pt x="364" y="104"/>
                    </a:moveTo>
                    <a:lnTo>
                      <a:pt x="364" y="104"/>
                    </a:lnTo>
                    <a:lnTo>
                      <a:pt x="390" y="106"/>
                    </a:lnTo>
                    <a:lnTo>
                      <a:pt x="416" y="110"/>
                    </a:lnTo>
                    <a:lnTo>
                      <a:pt x="440" y="116"/>
                    </a:lnTo>
                    <a:lnTo>
                      <a:pt x="464" y="124"/>
                    </a:lnTo>
                    <a:lnTo>
                      <a:pt x="488" y="136"/>
                    </a:lnTo>
                    <a:lnTo>
                      <a:pt x="508" y="148"/>
                    </a:lnTo>
                    <a:lnTo>
                      <a:pt x="528" y="164"/>
                    </a:lnTo>
                    <a:lnTo>
                      <a:pt x="548" y="180"/>
                    </a:lnTo>
                    <a:lnTo>
                      <a:pt x="564" y="198"/>
                    </a:lnTo>
                    <a:lnTo>
                      <a:pt x="580" y="218"/>
                    </a:lnTo>
                    <a:lnTo>
                      <a:pt x="592" y="240"/>
                    </a:lnTo>
                    <a:lnTo>
                      <a:pt x="604" y="262"/>
                    </a:lnTo>
                    <a:lnTo>
                      <a:pt x="612" y="286"/>
                    </a:lnTo>
                    <a:lnTo>
                      <a:pt x="618" y="312"/>
                    </a:lnTo>
                    <a:lnTo>
                      <a:pt x="622" y="338"/>
                    </a:lnTo>
                    <a:lnTo>
                      <a:pt x="624" y="364"/>
                    </a:lnTo>
                    <a:lnTo>
                      <a:pt x="624" y="364"/>
                    </a:lnTo>
                    <a:lnTo>
                      <a:pt x="622" y="390"/>
                    </a:lnTo>
                    <a:lnTo>
                      <a:pt x="618" y="416"/>
                    </a:lnTo>
                    <a:lnTo>
                      <a:pt x="612" y="441"/>
                    </a:lnTo>
                    <a:lnTo>
                      <a:pt x="604" y="465"/>
                    </a:lnTo>
                    <a:lnTo>
                      <a:pt x="592" y="487"/>
                    </a:lnTo>
                    <a:lnTo>
                      <a:pt x="580" y="509"/>
                    </a:lnTo>
                    <a:lnTo>
                      <a:pt x="564" y="529"/>
                    </a:lnTo>
                    <a:lnTo>
                      <a:pt x="548" y="547"/>
                    </a:lnTo>
                    <a:lnTo>
                      <a:pt x="528" y="563"/>
                    </a:lnTo>
                    <a:lnTo>
                      <a:pt x="508" y="579"/>
                    </a:lnTo>
                    <a:lnTo>
                      <a:pt x="488" y="591"/>
                    </a:lnTo>
                    <a:lnTo>
                      <a:pt x="464" y="603"/>
                    </a:lnTo>
                    <a:lnTo>
                      <a:pt x="440" y="611"/>
                    </a:lnTo>
                    <a:lnTo>
                      <a:pt x="416" y="617"/>
                    </a:lnTo>
                    <a:lnTo>
                      <a:pt x="390" y="621"/>
                    </a:lnTo>
                    <a:lnTo>
                      <a:pt x="364" y="623"/>
                    </a:lnTo>
                    <a:lnTo>
                      <a:pt x="364" y="623"/>
                    </a:lnTo>
                    <a:lnTo>
                      <a:pt x="338" y="621"/>
                    </a:lnTo>
                    <a:lnTo>
                      <a:pt x="312" y="617"/>
                    </a:lnTo>
                    <a:lnTo>
                      <a:pt x="286" y="611"/>
                    </a:lnTo>
                    <a:lnTo>
                      <a:pt x="262" y="603"/>
                    </a:lnTo>
                    <a:lnTo>
                      <a:pt x="240" y="591"/>
                    </a:lnTo>
                    <a:lnTo>
                      <a:pt x="218" y="579"/>
                    </a:lnTo>
                    <a:lnTo>
                      <a:pt x="198" y="563"/>
                    </a:lnTo>
                    <a:lnTo>
                      <a:pt x="180" y="547"/>
                    </a:lnTo>
                    <a:lnTo>
                      <a:pt x="164" y="529"/>
                    </a:lnTo>
                    <a:lnTo>
                      <a:pt x="148" y="509"/>
                    </a:lnTo>
                    <a:lnTo>
                      <a:pt x="136" y="487"/>
                    </a:lnTo>
                    <a:lnTo>
                      <a:pt x="124" y="465"/>
                    </a:lnTo>
                    <a:lnTo>
                      <a:pt x="116" y="441"/>
                    </a:lnTo>
                    <a:lnTo>
                      <a:pt x="108" y="416"/>
                    </a:lnTo>
                    <a:lnTo>
                      <a:pt x="104" y="390"/>
                    </a:lnTo>
                    <a:lnTo>
                      <a:pt x="104" y="364"/>
                    </a:lnTo>
                    <a:lnTo>
                      <a:pt x="104" y="364"/>
                    </a:lnTo>
                    <a:lnTo>
                      <a:pt x="104" y="338"/>
                    </a:lnTo>
                    <a:lnTo>
                      <a:pt x="108" y="312"/>
                    </a:lnTo>
                    <a:lnTo>
                      <a:pt x="116" y="286"/>
                    </a:lnTo>
                    <a:lnTo>
                      <a:pt x="124" y="262"/>
                    </a:lnTo>
                    <a:lnTo>
                      <a:pt x="136" y="240"/>
                    </a:lnTo>
                    <a:lnTo>
                      <a:pt x="148" y="218"/>
                    </a:lnTo>
                    <a:lnTo>
                      <a:pt x="164" y="198"/>
                    </a:lnTo>
                    <a:lnTo>
                      <a:pt x="180" y="180"/>
                    </a:lnTo>
                    <a:lnTo>
                      <a:pt x="198" y="164"/>
                    </a:lnTo>
                    <a:lnTo>
                      <a:pt x="218" y="148"/>
                    </a:lnTo>
                    <a:lnTo>
                      <a:pt x="240" y="136"/>
                    </a:lnTo>
                    <a:lnTo>
                      <a:pt x="262" y="124"/>
                    </a:lnTo>
                    <a:lnTo>
                      <a:pt x="286" y="116"/>
                    </a:lnTo>
                    <a:lnTo>
                      <a:pt x="312" y="110"/>
                    </a:lnTo>
                    <a:lnTo>
                      <a:pt x="338" y="106"/>
                    </a:lnTo>
                    <a:lnTo>
                      <a:pt x="364" y="104"/>
                    </a:lnTo>
                    <a:lnTo>
                      <a:pt x="364" y="104"/>
                    </a:lnTo>
                    <a:close/>
                  </a:path>
                </a:pathLst>
              </a:custGeom>
              <a:ln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b-NO"/>
              </a:p>
            </p:txBody>
          </p:sp>
          <p:sp>
            <p:nvSpPr>
              <p:cNvPr id="65" name="Freeform 54">
                <a:extLst>
                  <a:ext uri="{FF2B5EF4-FFF2-40B4-BE49-F238E27FC236}">
                    <a16:creationId xmlns:a16="http://schemas.microsoft.com/office/drawing/2014/main" id="{8C251297-6106-4EFE-B09A-CAB8D67ED77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48" y="165"/>
                <a:ext cx="728" cy="728"/>
              </a:xfrm>
              <a:custGeom>
                <a:avLst/>
                <a:gdLst>
                  <a:gd name="T0" fmla="*/ 400 w 728"/>
                  <a:gd name="T1" fmla="*/ 726 h 728"/>
                  <a:gd name="T2" fmla="*/ 506 w 728"/>
                  <a:gd name="T3" fmla="*/ 700 h 728"/>
                  <a:gd name="T4" fmla="*/ 596 w 728"/>
                  <a:gd name="T5" fmla="*/ 644 h 728"/>
                  <a:gd name="T6" fmla="*/ 666 w 728"/>
                  <a:gd name="T7" fmla="*/ 568 h 728"/>
                  <a:gd name="T8" fmla="*/ 712 w 728"/>
                  <a:gd name="T9" fmla="*/ 472 h 728"/>
                  <a:gd name="T10" fmla="*/ 728 w 728"/>
                  <a:gd name="T11" fmla="*/ 364 h 728"/>
                  <a:gd name="T12" fmla="*/ 720 w 728"/>
                  <a:gd name="T13" fmla="*/ 290 h 728"/>
                  <a:gd name="T14" fmla="*/ 684 w 728"/>
                  <a:gd name="T15" fmla="*/ 190 h 728"/>
                  <a:gd name="T16" fmla="*/ 620 w 728"/>
                  <a:gd name="T17" fmla="*/ 106 h 728"/>
                  <a:gd name="T18" fmla="*/ 536 w 728"/>
                  <a:gd name="T19" fmla="*/ 44 h 728"/>
                  <a:gd name="T20" fmla="*/ 436 w 728"/>
                  <a:gd name="T21" fmla="*/ 8 h 728"/>
                  <a:gd name="T22" fmla="*/ 364 w 728"/>
                  <a:gd name="T23" fmla="*/ 0 h 728"/>
                  <a:gd name="T24" fmla="*/ 256 w 728"/>
                  <a:gd name="T25" fmla="*/ 16 h 728"/>
                  <a:gd name="T26" fmla="*/ 160 w 728"/>
                  <a:gd name="T27" fmla="*/ 62 h 728"/>
                  <a:gd name="T28" fmla="*/ 82 w 728"/>
                  <a:gd name="T29" fmla="*/ 132 h 728"/>
                  <a:gd name="T30" fmla="*/ 28 w 728"/>
                  <a:gd name="T31" fmla="*/ 222 h 728"/>
                  <a:gd name="T32" fmla="*/ 2 w 728"/>
                  <a:gd name="T33" fmla="*/ 326 h 728"/>
                  <a:gd name="T34" fmla="*/ 2 w 728"/>
                  <a:gd name="T35" fmla="*/ 402 h 728"/>
                  <a:gd name="T36" fmla="*/ 28 w 728"/>
                  <a:gd name="T37" fmla="*/ 506 h 728"/>
                  <a:gd name="T38" fmla="*/ 82 w 728"/>
                  <a:gd name="T39" fmla="*/ 596 h 728"/>
                  <a:gd name="T40" fmla="*/ 160 w 728"/>
                  <a:gd name="T41" fmla="*/ 666 h 728"/>
                  <a:gd name="T42" fmla="*/ 256 w 728"/>
                  <a:gd name="T43" fmla="*/ 712 h 728"/>
                  <a:gd name="T44" fmla="*/ 364 w 728"/>
                  <a:gd name="T45" fmla="*/ 728 h 728"/>
                  <a:gd name="T46" fmla="*/ 364 w 728"/>
                  <a:gd name="T47" fmla="*/ 104 h 728"/>
                  <a:gd name="T48" fmla="*/ 440 w 728"/>
                  <a:gd name="T49" fmla="*/ 116 h 728"/>
                  <a:gd name="T50" fmla="*/ 508 w 728"/>
                  <a:gd name="T51" fmla="*/ 148 h 728"/>
                  <a:gd name="T52" fmla="*/ 564 w 728"/>
                  <a:gd name="T53" fmla="*/ 198 h 728"/>
                  <a:gd name="T54" fmla="*/ 604 w 728"/>
                  <a:gd name="T55" fmla="*/ 262 h 728"/>
                  <a:gd name="T56" fmla="*/ 622 w 728"/>
                  <a:gd name="T57" fmla="*/ 338 h 728"/>
                  <a:gd name="T58" fmla="*/ 622 w 728"/>
                  <a:gd name="T59" fmla="*/ 390 h 728"/>
                  <a:gd name="T60" fmla="*/ 604 w 728"/>
                  <a:gd name="T61" fmla="*/ 466 h 728"/>
                  <a:gd name="T62" fmla="*/ 564 w 728"/>
                  <a:gd name="T63" fmla="*/ 530 h 728"/>
                  <a:gd name="T64" fmla="*/ 508 w 728"/>
                  <a:gd name="T65" fmla="*/ 580 h 728"/>
                  <a:gd name="T66" fmla="*/ 440 w 728"/>
                  <a:gd name="T67" fmla="*/ 612 h 728"/>
                  <a:gd name="T68" fmla="*/ 364 w 728"/>
                  <a:gd name="T69" fmla="*/ 624 h 728"/>
                  <a:gd name="T70" fmla="*/ 312 w 728"/>
                  <a:gd name="T71" fmla="*/ 618 h 728"/>
                  <a:gd name="T72" fmla="*/ 240 w 728"/>
                  <a:gd name="T73" fmla="*/ 592 h 728"/>
                  <a:gd name="T74" fmla="*/ 180 w 728"/>
                  <a:gd name="T75" fmla="*/ 548 h 728"/>
                  <a:gd name="T76" fmla="*/ 136 w 728"/>
                  <a:gd name="T77" fmla="*/ 488 h 728"/>
                  <a:gd name="T78" fmla="*/ 108 w 728"/>
                  <a:gd name="T79" fmla="*/ 416 h 728"/>
                  <a:gd name="T80" fmla="*/ 104 w 728"/>
                  <a:gd name="T81" fmla="*/ 364 h 728"/>
                  <a:gd name="T82" fmla="*/ 116 w 728"/>
                  <a:gd name="T83" fmla="*/ 286 h 728"/>
                  <a:gd name="T84" fmla="*/ 148 w 728"/>
                  <a:gd name="T85" fmla="*/ 218 h 728"/>
                  <a:gd name="T86" fmla="*/ 198 w 728"/>
                  <a:gd name="T87" fmla="*/ 164 h 728"/>
                  <a:gd name="T88" fmla="*/ 262 w 728"/>
                  <a:gd name="T89" fmla="*/ 124 h 728"/>
                  <a:gd name="T90" fmla="*/ 338 w 728"/>
                  <a:gd name="T91" fmla="*/ 106 h 7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728" h="728">
                    <a:moveTo>
                      <a:pt x="364" y="728"/>
                    </a:moveTo>
                    <a:lnTo>
                      <a:pt x="364" y="728"/>
                    </a:lnTo>
                    <a:lnTo>
                      <a:pt x="400" y="726"/>
                    </a:lnTo>
                    <a:lnTo>
                      <a:pt x="436" y="720"/>
                    </a:lnTo>
                    <a:lnTo>
                      <a:pt x="472" y="712"/>
                    </a:lnTo>
                    <a:lnTo>
                      <a:pt x="506" y="700"/>
                    </a:lnTo>
                    <a:lnTo>
                      <a:pt x="536" y="684"/>
                    </a:lnTo>
                    <a:lnTo>
                      <a:pt x="566" y="666"/>
                    </a:lnTo>
                    <a:lnTo>
                      <a:pt x="596" y="644"/>
                    </a:lnTo>
                    <a:lnTo>
                      <a:pt x="620" y="622"/>
                    </a:lnTo>
                    <a:lnTo>
                      <a:pt x="644" y="596"/>
                    </a:lnTo>
                    <a:lnTo>
                      <a:pt x="666" y="568"/>
                    </a:lnTo>
                    <a:lnTo>
                      <a:pt x="684" y="538"/>
                    </a:lnTo>
                    <a:lnTo>
                      <a:pt x="698" y="506"/>
                    </a:lnTo>
                    <a:lnTo>
                      <a:pt x="712" y="472"/>
                    </a:lnTo>
                    <a:lnTo>
                      <a:pt x="720" y="438"/>
                    </a:lnTo>
                    <a:lnTo>
                      <a:pt x="726" y="402"/>
                    </a:lnTo>
                    <a:lnTo>
                      <a:pt x="728" y="364"/>
                    </a:lnTo>
                    <a:lnTo>
                      <a:pt x="728" y="364"/>
                    </a:lnTo>
                    <a:lnTo>
                      <a:pt x="726" y="326"/>
                    </a:lnTo>
                    <a:lnTo>
                      <a:pt x="720" y="290"/>
                    </a:lnTo>
                    <a:lnTo>
                      <a:pt x="712" y="256"/>
                    </a:lnTo>
                    <a:lnTo>
                      <a:pt x="698" y="222"/>
                    </a:lnTo>
                    <a:lnTo>
                      <a:pt x="684" y="190"/>
                    </a:lnTo>
                    <a:lnTo>
                      <a:pt x="666" y="160"/>
                    </a:lnTo>
                    <a:lnTo>
                      <a:pt x="644" y="132"/>
                    </a:lnTo>
                    <a:lnTo>
                      <a:pt x="620" y="106"/>
                    </a:lnTo>
                    <a:lnTo>
                      <a:pt x="596" y="84"/>
                    </a:lnTo>
                    <a:lnTo>
                      <a:pt x="566" y="62"/>
                    </a:lnTo>
                    <a:lnTo>
                      <a:pt x="536" y="44"/>
                    </a:lnTo>
                    <a:lnTo>
                      <a:pt x="506" y="28"/>
                    </a:lnTo>
                    <a:lnTo>
                      <a:pt x="472" y="16"/>
                    </a:lnTo>
                    <a:lnTo>
                      <a:pt x="436" y="8"/>
                    </a:lnTo>
                    <a:lnTo>
                      <a:pt x="400" y="2"/>
                    </a:lnTo>
                    <a:lnTo>
                      <a:pt x="364" y="0"/>
                    </a:lnTo>
                    <a:lnTo>
                      <a:pt x="364" y="0"/>
                    </a:lnTo>
                    <a:lnTo>
                      <a:pt x="326" y="2"/>
                    </a:lnTo>
                    <a:lnTo>
                      <a:pt x="290" y="8"/>
                    </a:lnTo>
                    <a:lnTo>
                      <a:pt x="256" y="16"/>
                    </a:lnTo>
                    <a:lnTo>
                      <a:pt x="222" y="28"/>
                    </a:lnTo>
                    <a:lnTo>
                      <a:pt x="190" y="44"/>
                    </a:lnTo>
                    <a:lnTo>
                      <a:pt x="160" y="62"/>
                    </a:lnTo>
                    <a:lnTo>
                      <a:pt x="132" y="84"/>
                    </a:lnTo>
                    <a:lnTo>
                      <a:pt x="106" y="106"/>
                    </a:lnTo>
                    <a:lnTo>
                      <a:pt x="82" y="132"/>
                    </a:lnTo>
                    <a:lnTo>
                      <a:pt x="62" y="160"/>
                    </a:lnTo>
                    <a:lnTo>
                      <a:pt x="44" y="190"/>
                    </a:lnTo>
                    <a:lnTo>
                      <a:pt x="28" y="222"/>
                    </a:lnTo>
                    <a:lnTo>
                      <a:pt x="16" y="256"/>
                    </a:lnTo>
                    <a:lnTo>
                      <a:pt x="8" y="290"/>
                    </a:lnTo>
                    <a:lnTo>
                      <a:pt x="2" y="326"/>
                    </a:lnTo>
                    <a:lnTo>
                      <a:pt x="0" y="364"/>
                    </a:lnTo>
                    <a:lnTo>
                      <a:pt x="0" y="364"/>
                    </a:lnTo>
                    <a:lnTo>
                      <a:pt x="2" y="402"/>
                    </a:lnTo>
                    <a:lnTo>
                      <a:pt x="8" y="438"/>
                    </a:lnTo>
                    <a:lnTo>
                      <a:pt x="16" y="472"/>
                    </a:lnTo>
                    <a:lnTo>
                      <a:pt x="28" y="506"/>
                    </a:lnTo>
                    <a:lnTo>
                      <a:pt x="44" y="538"/>
                    </a:lnTo>
                    <a:lnTo>
                      <a:pt x="62" y="568"/>
                    </a:lnTo>
                    <a:lnTo>
                      <a:pt x="82" y="596"/>
                    </a:lnTo>
                    <a:lnTo>
                      <a:pt x="106" y="622"/>
                    </a:lnTo>
                    <a:lnTo>
                      <a:pt x="132" y="644"/>
                    </a:lnTo>
                    <a:lnTo>
                      <a:pt x="160" y="666"/>
                    </a:lnTo>
                    <a:lnTo>
                      <a:pt x="190" y="684"/>
                    </a:lnTo>
                    <a:lnTo>
                      <a:pt x="222" y="700"/>
                    </a:lnTo>
                    <a:lnTo>
                      <a:pt x="256" y="712"/>
                    </a:lnTo>
                    <a:lnTo>
                      <a:pt x="290" y="720"/>
                    </a:lnTo>
                    <a:lnTo>
                      <a:pt x="326" y="726"/>
                    </a:lnTo>
                    <a:lnTo>
                      <a:pt x="364" y="728"/>
                    </a:lnTo>
                    <a:lnTo>
                      <a:pt x="364" y="728"/>
                    </a:lnTo>
                    <a:close/>
                    <a:moveTo>
                      <a:pt x="364" y="104"/>
                    </a:moveTo>
                    <a:lnTo>
                      <a:pt x="364" y="104"/>
                    </a:lnTo>
                    <a:lnTo>
                      <a:pt x="390" y="106"/>
                    </a:lnTo>
                    <a:lnTo>
                      <a:pt x="416" y="110"/>
                    </a:lnTo>
                    <a:lnTo>
                      <a:pt x="440" y="116"/>
                    </a:lnTo>
                    <a:lnTo>
                      <a:pt x="464" y="124"/>
                    </a:lnTo>
                    <a:lnTo>
                      <a:pt x="488" y="136"/>
                    </a:lnTo>
                    <a:lnTo>
                      <a:pt x="508" y="148"/>
                    </a:lnTo>
                    <a:lnTo>
                      <a:pt x="528" y="164"/>
                    </a:lnTo>
                    <a:lnTo>
                      <a:pt x="548" y="180"/>
                    </a:lnTo>
                    <a:lnTo>
                      <a:pt x="564" y="198"/>
                    </a:lnTo>
                    <a:lnTo>
                      <a:pt x="580" y="218"/>
                    </a:lnTo>
                    <a:lnTo>
                      <a:pt x="592" y="240"/>
                    </a:lnTo>
                    <a:lnTo>
                      <a:pt x="604" y="262"/>
                    </a:lnTo>
                    <a:lnTo>
                      <a:pt x="612" y="286"/>
                    </a:lnTo>
                    <a:lnTo>
                      <a:pt x="618" y="312"/>
                    </a:lnTo>
                    <a:lnTo>
                      <a:pt x="622" y="338"/>
                    </a:lnTo>
                    <a:lnTo>
                      <a:pt x="624" y="364"/>
                    </a:lnTo>
                    <a:lnTo>
                      <a:pt x="624" y="364"/>
                    </a:lnTo>
                    <a:lnTo>
                      <a:pt x="622" y="390"/>
                    </a:lnTo>
                    <a:lnTo>
                      <a:pt x="618" y="416"/>
                    </a:lnTo>
                    <a:lnTo>
                      <a:pt x="612" y="442"/>
                    </a:lnTo>
                    <a:lnTo>
                      <a:pt x="604" y="466"/>
                    </a:lnTo>
                    <a:lnTo>
                      <a:pt x="592" y="488"/>
                    </a:lnTo>
                    <a:lnTo>
                      <a:pt x="580" y="510"/>
                    </a:lnTo>
                    <a:lnTo>
                      <a:pt x="564" y="530"/>
                    </a:lnTo>
                    <a:lnTo>
                      <a:pt x="548" y="548"/>
                    </a:lnTo>
                    <a:lnTo>
                      <a:pt x="528" y="564"/>
                    </a:lnTo>
                    <a:lnTo>
                      <a:pt x="508" y="580"/>
                    </a:lnTo>
                    <a:lnTo>
                      <a:pt x="488" y="592"/>
                    </a:lnTo>
                    <a:lnTo>
                      <a:pt x="464" y="604"/>
                    </a:lnTo>
                    <a:lnTo>
                      <a:pt x="440" y="612"/>
                    </a:lnTo>
                    <a:lnTo>
                      <a:pt x="416" y="618"/>
                    </a:lnTo>
                    <a:lnTo>
                      <a:pt x="390" y="622"/>
                    </a:lnTo>
                    <a:lnTo>
                      <a:pt x="364" y="624"/>
                    </a:lnTo>
                    <a:lnTo>
                      <a:pt x="364" y="624"/>
                    </a:lnTo>
                    <a:lnTo>
                      <a:pt x="338" y="622"/>
                    </a:lnTo>
                    <a:lnTo>
                      <a:pt x="312" y="618"/>
                    </a:lnTo>
                    <a:lnTo>
                      <a:pt x="286" y="612"/>
                    </a:lnTo>
                    <a:lnTo>
                      <a:pt x="262" y="604"/>
                    </a:lnTo>
                    <a:lnTo>
                      <a:pt x="240" y="592"/>
                    </a:lnTo>
                    <a:lnTo>
                      <a:pt x="218" y="580"/>
                    </a:lnTo>
                    <a:lnTo>
                      <a:pt x="198" y="564"/>
                    </a:lnTo>
                    <a:lnTo>
                      <a:pt x="180" y="548"/>
                    </a:lnTo>
                    <a:lnTo>
                      <a:pt x="164" y="530"/>
                    </a:lnTo>
                    <a:lnTo>
                      <a:pt x="148" y="510"/>
                    </a:lnTo>
                    <a:lnTo>
                      <a:pt x="136" y="488"/>
                    </a:lnTo>
                    <a:lnTo>
                      <a:pt x="124" y="466"/>
                    </a:lnTo>
                    <a:lnTo>
                      <a:pt x="116" y="442"/>
                    </a:lnTo>
                    <a:lnTo>
                      <a:pt x="108" y="416"/>
                    </a:lnTo>
                    <a:lnTo>
                      <a:pt x="104" y="390"/>
                    </a:lnTo>
                    <a:lnTo>
                      <a:pt x="104" y="364"/>
                    </a:lnTo>
                    <a:lnTo>
                      <a:pt x="104" y="364"/>
                    </a:lnTo>
                    <a:lnTo>
                      <a:pt x="104" y="338"/>
                    </a:lnTo>
                    <a:lnTo>
                      <a:pt x="108" y="312"/>
                    </a:lnTo>
                    <a:lnTo>
                      <a:pt x="116" y="286"/>
                    </a:lnTo>
                    <a:lnTo>
                      <a:pt x="124" y="262"/>
                    </a:lnTo>
                    <a:lnTo>
                      <a:pt x="136" y="240"/>
                    </a:lnTo>
                    <a:lnTo>
                      <a:pt x="148" y="218"/>
                    </a:lnTo>
                    <a:lnTo>
                      <a:pt x="164" y="198"/>
                    </a:lnTo>
                    <a:lnTo>
                      <a:pt x="180" y="180"/>
                    </a:lnTo>
                    <a:lnTo>
                      <a:pt x="198" y="164"/>
                    </a:lnTo>
                    <a:lnTo>
                      <a:pt x="218" y="148"/>
                    </a:lnTo>
                    <a:lnTo>
                      <a:pt x="240" y="136"/>
                    </a:lnTo>
                    <a:lnTo>
                      <a:pt x="262" y="124"/>
                    </a:lnTo>
                    <a:lnTo>
                      <a:pt x="286" y="116"/>
                    </a:lnTo>
                    <a:lnTo>
                      <a:pt x="312" y="110"/>
                    </a:lnTo>
                    <a:lnTo>
                      <a:pt x="338" y="106"/>
                    </a:lnTo>
                    <a:lnTo>
                      <a:pt x="364" y="104"/>
                    </a:lnTo>
                    <a:lnTo>
                      <a:pt x="364" y="104"/>
                    </a:lnTo>
                    <a:close/>
                  </a:path>
                </a:pathLst>
              </a:custGeom>
              <a:ln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b-NO"/>
              </a:p>
            </p:txBody>
          </p:sp>
        </p:grpSp>
      </p:grpSp>
      <p:grpSp>
        <p:nvGrpSpPr>
          <p:cNvPr id="68" name="Group 57">
            <a:extLst>
              <a:ext uri="{FF2B5EF4-FFF2-40B4-BE49-F238E27FC236}">
                <a16:creationId xmlns:a16="http://schemas.microsoft.com/office/drawing/2014/main" id="{04ECF144-5C94-4133-8556-EA75EA1B662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40088" y="1371600"/>
            <a:ext cx="1455660" cy="1371600"/>
            <a:chOff x="1460" y="282"/>
            <a:chExt cx="2840" cy="2676"/>
          </a:xfrm>
        </p:grpSpPr>
        <p:sp>
          <p:nvSpPr>
            <p:cNvPr id="70" name="Freeform 58">
              <a:extLst>
                <a:ext uri="{FF2B5EF4-FFF2-40B4-BE49-F238E27FC236}">
                  <a16:creationId xmlns:a16="http://schemas.microsoft.com/office/drawing/2014/main" id="{C440334A-0616-4625-A63F-C9AA37F70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8" y="2569"/>
              <a:ext cx="168" cy="389"/>
            </a:xfrm>
            <a:custGeom>
              <a:avLst/>
              <a:gdLst>
                <a:gd name="T0" fmla="*/ 0 w 168"/>
                <a:gd name="T1" fmla="*/ 370 h 389"/>
                <a:gd name="T2" fmla="*/ 85 w 168"/>
                <a:gd name="T3" fmla="*/ 389 h 389"/>
                <a:gd name="T4" fmla="*/ 168 w 168"/>
                <a:gd name="T5" fmla="*/ 20 h 389"/>
                <a:gd name="T6" fmla="*/ 84 w 168"/>
                <a:gd name="T7" fmla="*/ 0 h 389"/>
                <a:gd name="T8" fmla="*/ 0 w 168"/>
                <a:gd name="T9" fmla="*/ 37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" h="389">
                  <a:moveTo>
                    <a:pt x="0" y="370"/>
                  </a:moveTo>
                  <a:lnTo>
                    <a:pt x="85" y="389"/>
                  </a:lnTo>
                  <a:lnTo>
                    <a:pt x="168" y="20"/>
                  </a:lnTo>
                  <a:lnTo>
                    <a:pt x="84" y="0"/>
                  </a:lnTo>
                  <a:lnTo>
                    <a:pt x="0" y="370"/>
                  </a:lnTo>
                  <a:close/>
                </a:path>
              </a:pathLst>
            </a:custGeom>
            <a:ln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b-NO"/>
            </a:p>
          </p:txBody>
        </p:sp>
        <p:sp>
          <p:nvSpPr>
            <p:cNvPr id="71" name="Freeform 59">
              <a:extLst>
                <a:ext uri="{FF2B5EF4-FFF2-40B4-BE49-F238E27FC236}">
                  <a16:creationId xmlns:a16="http://schemas.microsoft.com/office/drawing/2014/main" id="{449C6617-8154-4906-9A46-9CFB2035CAE7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7" y="2569"/>
              <a:ext cx="169" cy="389"/>
            </a:xfrm>
            <a:custGeom>
              <a:avLst/>
              <a:gdLst>
                <a:gd name="T0" fmla="*/ 0 w 169"/>
                <a:gd name="T1" fmla="*/ 20 h 389"/>
                <a:gd name="T2" fmla="*/ 83 w 169"/>
                <a:gd name="T3" fmla="*/ 389 h 389"/>
                <a:gd name="T4" fmla="*/ 169 w 169"/>
                <a:gd name="T5" fmla="*/ 370 h 389"/>
                <a:gd name="T6" fmla="*/ 85 w 169"/>
                <a:gd name="T7" fmla="*/ 0 h 389"/>
                <a:gd name="T8" fmla="*/ 0 w 169"/>
                <a:gd name="T9" fmla="*/ 2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9" h="389">
                  <a:moveTo>
                    <a:pt x="0" y="20"/>
                  </a:moveTo>
                  <a:lnTo>
                    <a:pt x="83" y="389"/>
                  </a:lnTo>
                  <a:lnTo>
                    <a:pt x="169" y="370"/>
                  </a:lnTo>
                  <a:lnTo>
                    <a:pt x="85" y="0"/>
                  </a:lnTo>
                  <a:lnTo>
                    <a:pt x="0" y="20"/>
                  </a:lnTo>
                  <a:close/>
                </a:path>
              </a:pathLst>
            </a:custGeom>
            <a:ln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b-NO"/>
            </a:p>
          </p:txBody>
        </p:sp>
        <p:sp>
          <p:nvSpPr>
            <p:cNvPr id="72" name="Freeform 60">
              <a:extLst>
                <a:ext uri="{FF2B5EF4-FFF2-40B4-BE49-F238E27FC236}">
                  <a16:creationId xmlns:a16="http://schemas.microsoft.com/office/drawing/2014/main" id="{67BF4621-171E-48D6-9EFC-7289D4908DA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18" y="766"/>
              <a:ext cx="2122" cy="1238"/>
            </a:xfrm>
            <a:custGeom>
              <a:avLst/>
              <a:gdLst>
                <a:gd name="T0" fmla="*/ 1931 w 2122"/>
                <a:gd name="T1" fmla="*/ 284 h 1238"/>
                <a:gd name="T2" fmla="*/ 1860 w 2122"/>
                <a:gd name="T3" fmla="*/ 332 h 1238"/>
                <a:gd name="T4" fmla="*/ 1828 w 2122"/>
                <a:gd name="T5" fmla="*/ 425 h 1238"/>
                <a:gd name="T6" fmla="*/ 1428 w 2122"/>
                <a:gd name="T7" fmla="*/ 958 h 1238"/>
                <a:gd name="T8" fmla="*/ 1365 w 2122"/>
                <a:gd name="T9" fmla="*/ 943 h 1238"/>
                <a:gd name="T10" fmla="*/ 889 w 2122"/>
                <a:gd name="T11" fmla="*/ 211 h 1238"/>
                <a:gd name="T12" fmla="*/ 902 w 2122"/>
                <a:gd name="T13" fmla="*/ 133 h 1238"/>
                <a:gd name="T14" fmla="*/ 860 w 2122"/>
                <a:gd name="T15" fmla="*/ 44 h 1238"/>
                <a:gd name="T16" fmla="*/ 771 w 2122"/>
                <a:gd name="T17" fmla="*/ 2 h 1238"/>
                <a:gd name="T18" fmla="*/ 714 w 2122"/>
                <a:gd name="T19" fmla="*/ 7 h 1238"/>
                <a:gd name="T20" fmla="*/ 643 w 2122"/>
                <a:gd name="T21" fmla="*/ 55 h 1238"/>
                <a:gd name="T22" fmla="*/ 609 w 2122"/>
                <a:gd name="T23" fmla="*/ 148 h 1238"/>
                <a:gd name="T24" fmla="*/ 222 w 2122"/>
                <a:gd name="T25" fmla="*/ 409 h 1238"/>
                <a:gd name="T26" fmla="*/ 147 w 2122"/>
                <a:gd name="T27" fmla="*/ 389 h 1238"/>
                <a:gd name="T28" fmla="*/ 78 w 2122"/>
                <a:gd name="T29" fmla="*/ 407 h 1238"/>
                <a:gd name="T30" fmla="*/ 18 w 2122"/>
                <a:gd name="T31" fmla="*/ 467 h 1238"/>
                <a:gd name="T32" fmla="*/ 0 w 2122"/>
                <a:gd name="T33" fmla="*/ 551 h 1238"/>
                <a:gd name="T34" fmla="*/ 44 w 2122"/>
                <a:gd name="T35" fmla="*/ 640 h 1238"/>
                <a:gd name="T36" fmla="*/ 131 w 2122"/>
                <a:gd name="T37" fmla="*/ 682 h 1238"/>
                <a:gd name="T38" fmla="*/ 204 w 2122"/>
                <a:gd name="T39" fmla="*/ 671 h 1238"/>
                <a:gd name="T40" fmla="*/ 277 w 2122"/>
                <a:gd name="T41" fmla="*/ 606 h 1238"/>
                <a:gd name="T42" fmla="*/ 293 w 2122"/>
                <a:gd name="T43" fmla="*/ 517 h 1238"/>
                <a:gd name="T44" fmla="*/ 706 w 2122"/>
                <a:gd name="T45" fmla="*/ 287 h 1238"/>
                <a:gd name="T46" fmla="*/ 777 w 2122"/>
                <a:gd name="T47" fmla="*/ 293 h 1238"/>
                <a:gd name="T48" fmla="*/ 1227 w 2122"/>
                <a:gd name="T49" fmla="*/ 1040 h 1238"/>
                <a:gd name="T50" fmla="*/ 1221 w 2122"/>
                <a:gd name="T51" fmla="*/ 1120 h 1238"/>
                <a:gd name="T52" fmla="*/ 1272 w 2122"/>
                <a:gd name="T53" fmla="*/ 1204 h 1238"/>
                <a:gd name="T54" fmla="*/ 1365 w 2122"/>
                <a:gd name="T55" fmla="*/ 1238 h 1238"/>
                <a:gd name="T56" fmla="*/ 1436 w 2122"/>
                <a:gd name="T57" fmla="*/ 1220 h 1238"/>
                <a:gd name="T58" fmla="*/ 1501 w 2122"/>
                <a:gd name="T59" fmla="*/ 1147 h 1238"/>
                <a:gd name="T60" fmla="*/ 1507 w 2122"/>
                <a:gd name="T61" fmla="*/ 1052 h 1238"/>
                <a:gd name="T62" fmla="*/ 1957 w 2122"/>
                <a:gd name="T63" fmla="*/ 572 h 1238"/>
                <a:gd name="T64" fmla="*/ 2032 w 2122"/>
                <a:gd name="T65" fmla="*/ 561 h 1238"/>
                <a:gd name="T66" fmla="*/ 2105 w 2122"/>
                <a:gd name="T67" fmla="*/ 496 h 1238"/>
                <a:gd name="T68" fmla="*/ 2121 w 2122"/>
                <a:gd name="T69" fmla="*/ 410 h 1238"/>
                <a:gd name="T70" fmla="*/ 2079 w 2122"/>
                <a:gd name="T71" fmla="*/ 321 h 1238"/>
                <a:gd name="T72" fmla="*/ 1990 w 2122"/>
                <a:gd name="T73" fmla="*/ 279 h 1238"/>
                <a:gd name="T74" fmla="*/ 113 w 2122"/>
                <a:gd name="T75" fmla="*/ 585 h 1238"/>
                <a:gd name="T76" fmla="*/ 87 w 2122"/>
                <a:gd name="T77" fmla="*/ 524 h 1238"/>
                <a:gd name="T78" fmla="*/ 134 w 2122"/>
                <a:gd name="T79" fmla="*/ 477 h 1238"/>
                <a:gd name="T80" fmla="*/ 180 w 2122"/>
                <a:gd name="T81" fmla="*/ 486 h 1238"/>
                <a:gd name="T82" fmla="*/ 206 w 2122"/>
                <a:gd name="T83" fmla="*/ 548 h 1238"/>
                <a:gd name="T84" fmla="*/ 147 w 2122"/>
                <a:gd name="T85" fmla="*/ 596 h 1238"/>
                <a:gd name="T86" fmla="*/ 714 w 2122"/>
                <a:gd name="T87" fmla="*/ 190 h 1238"/>
                <a:gd name="T88" fmla="*/ 701 w 2122"/>
                <a:gd name="T89" fmla="*/ 125 h 1238"/>
                <a:gd name="T90" fmla="*/ 756 w 2122"/>
                <a:gd name="T91" fmla="*/ 88 h 1238"/>
                <a:gd name="T92" fmla="*/ 798 w 2122"/>
                <a:gd name="T93" fmla="*/ 106 h 1238"/>
                <a:gd name="T94" fmla="*/ 811 w 2122"/>
                <a:gd name="T95" fmla="*/ 172 h 1238"/>
                <a:gd name="T96" fmla="*/ 756 w 2122"/>
                <a:gd name="T97" fmla="*/ 208 h 1238"/>
                <a:gd name="T98" fmla="*/ 1316 w 2122"/>
                <a:gd name="T99" fmla="*/ 1125 h 1238"/>
                <a:gd name="T100" fmla="*/ 1316 w 2122"/>
                <a:gd name="T101" fmla="*/ 1057 h 1238"/>
                <a:gd name="T102" fmla="*/ 1365 w 2122"/>
                <a:gd name="T103" fmla="*/ 1031 h 1238"/>
                <a:gd name="T104" fmla="*/ 1415 w 2122"/>
                <a:gd name="T105" fmla="*/ 1057 h 1238"/>
                <a:gd name="T106" fmla="*/ 1415 w 2122"/>
                <a:gd name="T107" fmla="*/ 1125 h 1238"/>
                <a:gd name="T108" fmla="*/ 1975 w 2122"/>
                <a:gd name="T109" fmla="*/ 485 h 1238"/>
                <a:gd name="T110" fmla="*/ 1920 w 2122"/>
                <a:gd name="T111" fmla="*/ 449 h 1238"/>
                <a:gd name="T112" fmla="*/ 1933 w 2122"/>
                <a:gd name="T113" fmla="*/ 383 h 1238"/>
                <a:gd name="T114" fmla="*/ 1975 w 2122"/>
                <a:gd name="T115" fmla="*/ 365 h 1238"/>
                <a:gd name="T116" fmla="*/ 2030 w 2122"/>
                <a:gd name="T117" fmla="*/ 402 h 1238"/>
                <a:gd name="T118" fmla="*/ 2017 w 2122"/>
                <a:gd name="T119" fmla="*/ 468 h 1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22" h="1238">
                  <a:moveTo>
                    <a:pt x="1975" y="277"/>
                  </a:moveTo>
                  <a:lnTo>
                    <a:pt x="1975" y="277"/>
                  </a:lnTo>
                  <a:lnTo>
                    <a:pt x="1975" y="277"/>
                  </a:lnTo>
                  <a:lnTo>
                    <a:pt x="1975" y="277"/>
                  </a:lnTo>
                  <a:lnTo>
                    <a:pt x="1961" y="279"/>
                  </a:lnTo>
                  <a:lnTo>
                    <a:pt x="1946" y="281"/>
                  </a:lnTo>
                  <a:lnTo>
                    <a:pt x="1931" y="284"/>
                  </a:lnTo>
                  <a:lnTo>
                    <a:pt x="1918" y="289"/>
                  </a:lnTo>
                  <a:lnTo>
                    <a:pt x="1905" y="295"/>
                  </a:lnTo>
                  <a:lnTo>
                    <a:pt x="1893" y="303"/>
                  </a:lnTo>
                  <a:lnTo>
                    <a:pt x="1881" y="311"/>
                  </a:lnTo>
                  <a:lnTo>
                    <a:pt x="1870" y="321"/>
                  </a:lnTo>
                  <a:lnTo>
                    <a:pt x="1870" y="321"/>
                  </a:lnTo>
                  <a:lnTo>
                    <a:pt x="1860" y="332"/>
                  </a:lnTo>
                  <a:lnTo>
                    <a:pt x="1852" y="344"/>
                  </a:lnTo>
                  <a:lnTo>
                    <a:pt x="1846" y="357"/>
                  </a:lnTo>
                  <a:lnTo>
                    <a:pt x="1839" y="370"/>
                  </a:lnTo>
                  <a:lnTo>
                    <a:pt x="1834" y="383"/>
                  </a:lnTo>
                  <a:lnTo>
                    <a:pt x="1831" y="396"/>
                  </a:lnTo>
                  <a:lnTo>
                    <a:pt x="1828" y="410"/>
                  </a:lnTo>
                  <a:lnTo>
                    <a:pt x="1828" y="425"/>
                  </a:lnTo>
                  <a:lnTo>
                    <a:pt x="1828" y="425"/>
                  </a:lnTo>
                  <a:lnTo>
                    <a:pt x="1829" y="446"/>
                  </a:lnTo>
                  <a:lnTo>
                    <a:pt x="1833" y="464"/>
                  </a:lnTo>
                  <a:lnTo>
                    <a:pt x="1839" y="483"/>
                  </a:lnTo>
                  <a:lnTo>
                    <a:pt x="1847" y="499"/>
                  </a:lnTo>
                  <a:lnTo>
                    <a:pt x="1428" y="958"/>
                  </a:lnTo>
                  <a:lnTo>
                    <a:pt x="1428" y="958"/>
                  </a:lnTo>
                  <a:lnTo>
                    <a:pt x="1413" y="951"/>
                  </a:lnTo>
                  <a:lnTo>
                    <a:pt x="1399" y="946"/>
                  </a:lnTo>
                  <a:lnTo>
                    <a:pt x="1383" y="945"/>
                  </a:lnTo>
                  <a:lnTo>
                    <a:pt x="1365" y="943"/>
                  </a:lnTo>
                  <a:lnTo>
                    <a:pt x="1365" y="943"/>
                  </a:lnTo>
                  <a:lnTo>
                    <a:pt x="1365" y="943"/>
                  </a:lnTo>
                  <a:lnTo>
                    <a:pt x="1365" y="943"/>
                  </a:lnTo>
                  <a:lnTo>
                    <a:pt x="1345" y="945"/>
                  </a:lnTo>
                  <a:lnTo>
                    <a:pt x="1326" y="948"/>
                  </a:lnTo>
                  <a:lnTo>
                    <a:pt x="869" y="242"/>
                  </a:lnTo>
                  <a:lnTo>
                    <a:pt x="869" y="242"/>
                  </a:lnTo>
                  <a:lnTo>
                    <a:pt x="876" y="232"/>
                  </a:lnTo>
                  <a:lnTo>
                    <a:pt x="884" y="222"/>
                  </a:lnTo>
                  <a:lnTo>
                    <a:pt x="889" y="211"/>
                  </a:lnTo>
                  <a:lnTo>
                    <a:pt x="894" y="200"/>
                  </a:lnTo>
                  <a:lnTo>
                    <a:pt x="898" y="187"/>
                  </a:lnTo>
                  <a:lnTo>
                    <a:pt x="902" y="174"/>
                  </a:lnTo>
                  <a:lnTo>
                    <a:pt x="903" y="161"/>
                  </a:lnTo>
                  <a:lnTo>
                    <a:pt x="903" y="148"/>
                  </a:lnTo>
                  <a:lnTo>
                    <a:pt x="903" y="148"/>
                  </a:lnTo>
                  <a:lnTo>
                    <a:pt x="902" y="133"/>
                  </a:lnTo>
                  <a:lnTo>
                    <a:pt x="900" y="119"/>
                  </a:lnTo>
                  <a:lnTo>
                    <a:pt x="897" y="104"/>
                  </a:lnTo>
                  <a:lnTo>
                    <a:pt x="892" y="91"/>
                  </a:lnTo>
                  <a:lnTo>
                    <a:pt x="886" y="78"/>
                  </a:lnTo>
                  <a:lnTo>
                    <a:pt x="877" y="65"/>
                  </a:lnTo>
                  <a:lnTo>
                    <a:pt x="869" y="54"/>
                  </a:lnTo>
                  <a:lnTo>
                    <a:pt x="860" y="44"/>
                  </a:lnTo>
                  <a:lnTo>
                    <a:pt x="850" y="34"/>
                  </a:lnTo>
                  <a:lnTo>
                    <a:pt x="839" y="26"/>
                  </a:lnTo>
                  <a:lnTo>
                    <a:pt x="826" y="18"/>
                  </a:lnTo>
                  <a:lnTo>
                    <a:pt x="813" y="13"/>
                  </a:lnTo>
                  <a:lnTo>
                    <a:pt x="800" y="7"/>
                  </a:lnTo>
                  <a:lnTo>
                    <a:pt x="785" y="4"/>
                  </a:lnTo>
                  <a:lnTo>
                    <a:pt x="771" y="2"/>
                  </a:lnTo>
                  <a:lnTo>
                    <a:pt x="756" y="0"/>
                  </a:lnTo>
                  <a:lnTo>
                    <a:pt x="756" y="0"/>
                  </a:lnTo>
                  <a:lnTo>
                    <a:pt x="756" y="0"/>
                  </a:lnTo>
                  <a:lnTo>
                    <a:pt x="756" y="0"/>
                  </a:lnTo>
                  <a:lnTo>
                    <a:pt x="741" y="2"/>
                  </a:lnTo>
                  <a:lnTo>
                    <a:pt x="727" y="4"/>
                  </a:lnTo>
                  <a:lnTo>
                    <a:pt x="714" y="7"/>
                  </a:lnTo>
                  <a:lnTo>
                    <a:pt x="699" y="12"/>
                  </a:lnTo>
                  <a:lnTo>
                    <a:pt x="686" y="18"/>
                  </a:lnTo>
                  <a:lnTo>
                    <a:pt x="675" y="26"/>
                  </a:lnTo>
                  <a:lnTo>
                    <a:pt x="662" y="34"/>
                  </a:lnTo>
                  <a:lnTo>
                    <a:pt x="652" y="44"/>
                  </a:lnTo>
                  <a:lnTo>
                    <a:pt x="652" y="44"/>
                  </a:lnTo>
                  <a:lnTo>
                    <a:pt x="643" y="55"/>
                  </a:lnTo>
                  <a:lnTo>
                    <a:pt x="633" y="67"/>
                  </a:lnTo>
                  <a:lnTo>
                    <a:pt x="626" y="78"/>
                  </a:lnTo>
                  <a:lnTo>
                    <a:pt x="620" y="91"/>
                  </a:lnTo>
                  <a:lnTo>
                    <a:pt x="615" y="106"/>
                  </a:lnTo>
                  <a:lnTo>
                    <a:pt x="612" y="119"/>
                  </a:lnTo>
                  <a:lnTo>
                    <a:pt x="610" y="133"/>
                  </a:lnTo>
                  <a:lnTo>
                    <a:pt x="609" y="148"/>
                  </a:lnTo>
                  <a:lnTo>
                    <a:pt x="609" y="148"/>
                  </a:lnTo>
                  <a:lnTo>
                    <a:pt x="610" y="169"/>
                  </a:lnTo>
                  <a:lnTo>
                    <a:pt x="615" y="188"/>
                  </a:lnTo>
                  <a:lnTo>
                    <a:pt x="243" y="425"/>
                  </a:lnTo>
                  <a:lnTo>
                    <a:pt x="243" y="425"/>
                  </a:lnTo>
                  <a:lnTo>
                    <a:pt x="231" y="417"/>
                  </a:lnTo>
                  <a:lnTo>
                    <a:pt x="222" y="409"/>
                  </a:lnTo>
                  <a:lnTo>
                    <a:pt x="210" y="404"/>
                  </a:lnTo>
                  <a:lnTo>
                    <a:pt x="199" y="399"/>
                  </a:lnTo>
                  <a:lnTo>
                    <a:pt x="186" y="394"/>
                  </a:lnTo>
                  <a:lnTo>
                    <a:pt x="173" y="391"/>
                  </a:lnTo>
                  <a:lnTo>
                    <a:pt x="160" y="389"/>
                  </a:lnTo>
                  <a:lnTo>
                    <a:pt x="147" y="389"/>
                  </a:lnTo>
                  <a:lnTo>
                    <a:pt x="147" y="389"/>
                  </a:lnTo>
                  <a:lnTo>
                    <a:pt x="147" y="389"/>
                  </a:lnTo>
                  <a:lnTo>
                    <a:pt x="147" y="389"/>
                  </a:lnTo>
                  <a:lnTo>
                    <a:pt x="133" y="389"/>
                  </a:lnTo>
                  <a:lnTo>
                    <a:pt x="118" y="392"/>
                  </a:lnTo>
                  <a:lnTo>
                    <a:pt x="104" y="396"/>
                  </a:lnTo>
                  <a:lnTo>
                    <a:pt x="91" y="400"/>
                  </a:lnTo>
                  <a:lnTo>
                    <a:pt x="78" y="407"/>
                  </a:lnTo>
                  <a:lnTo>
                    <a:pt x="65" y="413"/>
                  </a:lnTo>
                  <a:lnTo>
                    <a:pt x="53" y="421"/>
                  </a:lnTo>
                  <a:lnTo>
                    <a:pt x="42" y="431"/>
                  </a:lnTo>
                  <a:lnTo>
                    <a:pt x="42" y="431"/>
                  </a:lnTo>
                  <a:lnTo>
                    <a:pt x="32" y="443"/>
                  </a:lnTo>
                  <a:lnTo>
                    <a:pt x="24" y="454"/>
                  </a:lnTo>
                  <a:lnTo>
                    <a:pt x="18" y="467"/>
                  </a:lnTo>
                  <a:lnTo>
                    <a:pt x="11" y="480"/>
                  </a:lnTo>
                  <a:lnTo>
                    <a:pt x="6" y="493"/>
                  </a:lnTo>
                  <a:lnTo>
                    <a:pt x="3" y="507"/>
                  </a:lnTo>
                  <a:lnTo>
                    <a:pt x="0" y="522"/>
                  </a:lnTo>
                  <a:lnTo>
                    <a:pt x="0" y="536"/>
                  </a:lnTo>
                  <a:lnTo>
                    <a:pt x="0" y="536"/>
                  </a:lnTo>
                  <a:lnTo>
                    <a:pt x="0" y="551"/>
                  </a:lnTo>
                  <a:lnTo>
                    <a:pt x="3" y="566"/>
                  </a:lnTo>
                  <a:lnTo>
                    <a:pt x="6" y="580"/>
                  </a:lnTo>
                  <a:lnTo>
                    <a:pt x="11" y="593"/>
                  </a:lnTo>
                  <a:lnTo>
                    <a:pt x="18" y="606"/>
                  </a:lnTo>
                  <a:lnTo>
                    <a:pt x="24" y="619"/>
                  </a:lnTo>
                  <a:lnTo>
                    <a:pt x="34" y="630"/>
                  </a:lnTo>
                  <a:lnTo>
                    <a:pt x="44" y="640"/>
                  </a:lnTo>
                  <a:lnTo>
                    <a:pt x="53" y="650"/>
                  </a:lnTo>
                  <a:lnTo>
                    <a:pt x="65" y="658"/>
                  </a:lnTo>
                  <a:lnTo>
                    <a:pt x="76" y="666"/>
                  </a:lnTo>
                  <a:lnTo>
                    <a:pt x="89" y="671"/>
                  </a:lnTo>
                  <a:lnTo>
                    <a:pt x="104" y="677"/>
                  </a:lnTo>
                  <a:lnTo>
                    <a:pt x="117" y="681"/>
                  </a:lnTo>
                  <a:lnTo>
                    <a:pt x="131" y="682"/>
                  </a:lnTo>
                  <a:lnTo>
                    <a:pt x="147" y="684"/>
                  </a:lnTo>
                  <a:lnTo>
                    <a:pt x="147" y="684"/>
                  </a:lnTo>
                  <a:lnTo>
                    <a:pt x="147" y="684"/>
                  </a:lnTo>
                  <a:lnTo>
                    <a:pt x="162" y="682"/>
                  </a:lnTo>
                  <a:lnTo>
                    <a:pt x="176" y="681"/>
                  </a:lnTo>
                  <a:lnTo>
                    <a:pt x="191" y="677"/>
                  </a:lnTo>
                  <a:lnTo>
                    <a:pt x="204" y="671"/>
                  </a:lnTo>
                  <a:lnTo>
                    <a:pt x="217" y="666"/>
                  </a:lnTo>
                  <a:lnTo>
                    <a:pt x="230" y="658"/>
                  </a:lnTo>
                  <a:lnTo>
                    <a:pt x="241" y="650"/>
                  </a:lnTo>
                  <a:lnTo>
                    <a:pt x="251" y="640"/>
                  </a:lnTo>
                  <a:lnTo>
                    <a:pt x="261" y="630"/>
                  </a:lnTo>
                  <a:lnTo>
                    <a:pt x="269" y="619"/>
                  </a:lnTo>
                  <a:lnTo>
                    <a:pt x="277" y="606"/>
                  </a:lnTo>
                  <a:lnTo>
                    <a:pt x="282" y="593"/>
                  </a:lnTo>
                  <a:lnTo>
                    <a:pt x="288" y="580"/>
                  </a:lnTo>
                  <a:lnTo>
                    <a:pt x="291" y="566"/>
                  </a:lnTo>
                  <a:lnTo>
                    <a:pt x="293" y="551"/>
                  </a:lnTo>
                  <a:lnTo>
                    <a:pt x="295" y="536"/>
                  </a:lnTo>
                  <a:lnTo>
                    <a:pt x="295" y="536"/>
                  </a:lnTo>
                  <a:lnTo>
                    <a:pt x="293" y="517"/>
                  </a:lnTo>
                  <a:lnTo>
                    <a:pt x="288" y="498"/>
                  </a:lnTo>
                  <a:lnTo>
                    <a:pt x="662" y="261"/>
                  </a:lnTo>
                  <a:lnTo>
                    <a:pt x="662" y="261"/>
                  </a:lnTo>
                  <a:lnTo>
                    <a:pt x="672" y="269"/>
                  </a:lnTo>
                  <a:lnTo>
                    <a:pt x="683" y="276"/>
                  </a:lnTo>
                  <a:lnTo>
                    <a:pt x="694" y="282"/>
                  </a:lnTo>
                  <a:lnTo>
                    <a:pt x="706" y="287"/>
                  </a:lnTo>
                  <a:lnTo>
                    <a:pt x="717" y="290"/>
                  </a:lnTo>
                  <a:lnTo>
                    <a:pt x="730" y="293"/>
                  </a:lnTo>
                  <a:lnTo>
                    <a:pt x="743" y="295"/>
                  </a:lnTo>
                  <a:lnTo>
                    <a:pt x="756" y="295"/>
                  </a:lnTo>
                  <a:lnTo>
                    <a:pt x="756" y="295"/>
                  </a:lnTo>
                  <a:lnTo>
                    <a:pt x="756" y="295"/>
                  </a:lnTo>
                  <a:lnTo>
                    <a:pt x="777" y="293"/>
                  </a:lnTo>
                  <a:lnTo>
                    <a:pt x="796" y="290"/>
                  </a:lnTo>
                  <a:lnTo>
                    <a:pt x="1253" y="997"/>
                  </a:lnTo>
                  <a:lnTo>
                    <a:pt x="1253" y="997"/>
                  </a:lnTo>
                  <a:lnTo>
                    <a:pt x="1245" y="1006"/>
                  </a:lnTo>
                  <a:lnTo>
                    <a:pt x="1238" y="1018"/>
                  </a:lnTo>
                  <a:lnTo>
                    <a:pt x="1232" y="1029"/>
                  </a:lnTo>
                  <a:lnTo>
                    <a:pt x="1227" y="1040"/>
                  </a:lnTo>
                  <a:lnTo>
                    <a:pt x="1224" y="1052"/>
                  </a:lnTo>
                  <a:lnTo>
                    <a:pt x="1221" y="1065"/>
                  </a:lnTo>
                  <a:lnTo>
                    <a:pt x="1219" y="1078"/>
                  </a:lnTo>
                  <a:lnTo>
                    <a:pt x="1219" y="1091"/>
                  </a:lnTo>
                  <a:lnTo>
                    <a:pt x="1219" y="1091"/>
                  </a:lnTo>
                  <a:lnTo>
                    <a:pt x="1219" y="1105"/>
                  </a:lnTo>
                  <a:lnTo>
                    <a:pt x="1221" y="1120"/>
                  </a:lnTo>
                  <a:lnTo>
                    <a:pt x="1226" y="1134"/>
                  </a:lnTo>
                  <a:lnTo>
                    <a:pt x="1230" y="1147"/>
                  </a:lnTo>
                  <a:lnTo>
                    <a:pt x="1237" y="1160"/>
                  </a:lnTo>
                  <a:lnTo>
                    <a:pt x="1243" y="1173"/>
                  </a:lnTo>
                  <a:lnTo>
                    <a:pt x="1251" y="1184"/>
                  </a:lnTo>
                  <a:lnTo>
                    <a:pt x="1261" y="1194"/>
                  </a:lnTo>
                  <a:lnTo>
                    <a:pt x="1272" y="1204"/>
                  </a:lnTo>
                  <a:lnTo>
                    <a:pt x="1284" y="1212"/>
                  </a:lnTo>
                  <a:lnTo>
                    <a:pt x="1295" y="1220"/>
                  </a:lnTo>
                  <a:lnTo>
                    <a:pt x="1308" y="1227"/>
                  </a:lnTo>
                  <a:lnTo>
                    <a:pt x="1321" y="1231"/>
                  </a:lnTo>
                  <a:lnTo>
                    <a:pt x="1336" y="1235"/>
                  </a:lnTo>
                  <a:lnTo>
                    <a:pt x="1350" y="1236"/>
                  </a:lnTo>
                  <a:lnTo>
                    <a:pt x="1365" y="1238"/>
                  </a:lnTo>
                  <a:lnTo>
                    <a:pt x="1365" y="1238"/>
                  </a:lnTo>
                  <a:lnTo>
                    <a:pt x="1365" y="1238"/>
                  </a:lnTo>
                  <a:lnTo>
                    <a:pt x="1381" y="1236"/>
                  </a:lnTo>
                  <a:lnTo>
                    <a:pt x="1396" y="1235"/>
                  </a:lnTo>
                  <a:lnTo>
                    <a:pt x="1408" y="1231"/>
                  </a:lnTo>
                  <a:lnTo>
                    <a:pt x="1423" y="1227"/>
                  </a:lnTo>
                  <a:lnTo>
                    <a:pt x="1436" y="1220"/>
                  </a:lnTo>
                  <a:lnTo>
                    <a:pt x="1447" y="1212"/>
                  </a:lnTo>
                  <a:lnTo>
                    <a:pt x="1459" y="1204"/>
                  </a:lnTo>
                  <a:lnTo>
                    <a:pt x="1470" y="1194"/>
                  </a:lnTo>
                  <a:lnTo>
                    <a:pt x="1480" y="1184"/>
                  </a:lnTo>
                  <a:lnTo>
                    <a:pt x="1488" y="1173"/>
                  </a:lnTo>
                  <a:lnTo>
                    <a:pt x="1494" y="1160"/>
                  </a:lnTo>
                  <a:lnTo>
                    <a:pt x="1501" y="1147"/>
                  </a:lnTo>
                  <a:lnTo>
                    <a:pt x="1506" y="1134"/>
                  </a:lnTo>
                  <a:lnTo>
                    <a:pt x="1509" y="1120"/>
                  </a:lnTo>
                  <a:lnTo>
                    <a:pt x="1512" y="1105"/>
                  </a:lnTo>
                  <a:lnTo>
                    <a:pt x="1512" y="1091"/>
                  </a:lnTo>
                  <a:lnTo>
                    <a:pt x="1512" y="1091"/>
                  </a:lnTo>
                  <a:lnTo>
                    <a:pt x="1510" y="1071"/>
                  </a:lnTo>
                  <a:lnTo>
                    <a:pt x="1507" y="1052"/>
                  </a:lnTo>
                  <a:lnTo>
                    <a:pt x="1501" y="1034"/>
                  </a:lnTo>
                  <a:lnTo>
                    <a:pt x="1493" y="1016"/>
                  </a:lnTo>
                  <a:lnTo>
                    <a:pt x="1912" y="558"/>
                  </a:lnTo>
                  <a:lnTo>
                    <a:pt x="1912" y="558"/>
                  </a:lnTo>
                  <a:lnTo>
                    <a:pt x="1927" y="564"/>
                  </a:lnTo>
                  <a:lnTo>
                    <a:pt x="1943" y="569"/>
                  </a:lnTo>
                  <a:lnTo>
                    <a:pt x="1957" y="572"/>
                  </a:lnTo>
                  <a:lnTo>
                    <a:pt x="1975" y="572"/>
                  </a:lnTo>
                  <a:lnTo>
                    <a:pt x="1975" y="572"/>
                  </a:lnTo>
                  <a:lnTo>
                    <a:pt x="1975" y="572"/>
                  </a:lnTo>
                  <a:lnTo>
                    <a:pt x="1990" y="572"/>
                  </a:lnTo>
                  <a:lnTo>
                    <a:pt x="2004" y="569"/>
                  </a:lnTo>
                  <a:lnTo>
                    <a:pt x="2019" y="566"/>
                  </a:lnTo>
                  <a:lnTo>
                    <a:pt x="2032" y="561"/>
                  </a:lnTo>
                  <a:lnTo>
                    <a:pt x="2045" y="554"/>
                  </a:lnTo>
                  <a:lnTo>
                    <a:pt x="2058" y="548"/>
                  </a:lnTo>
                  <a:lnTo>
                    <a:pt x="2069" y="538"/>
                  </a:lnTo>
                  <a:lnTo>
                    <a:pt x="2079" y="530"/>
                  </a:lnTo>
                  <a:lnTo>
                    <a:pt x="2088" y="519"/>
                  </a:lnTo>
                  <a:lnTo>
                    <a:pt x="2097" y="507"/>
                  </a:lnTo>
                  <a:lnTo>
                    <a:pt x="2105" y="496"/>
                  </a:lnTo>
                  <a:lnTo>
                    <a:pt x="2109" y="483"/>
                  </a:lnTo>
                  <a:lnTo>
                    <a:pt x="2116" y="468"/>
                  </a:lnTo>
                  <a:lnTo>
                    <a:pt x="2119" y="455"/>
                  </a:lnTo>
                  <a:lnTo>
                    <a:pt x="2121" y="441"/>
                  </a:lnTo>
                  <a:lnTo>
                    <a:pt x="2122" y="425"/>
                  </a:lnTo>
                  <a:lnTo>
                    <a:pt x="2122" y="425"/>
                  </a:lnTo>
                  <a:lnTo>
                    <a:pt x="2121" y="410"/>
                  </a:lnTo>
                  <a:lnTo>
                    <a:pt x="2119" y="396"/>
                  </a:lnTo>
                  <a:lnTo>
                    <a:pt x="2116" y="381"/>
                  </a:lnTo>
                  <a:lnTo>
                    <a:pt x="2109" y="368"/>
                  </a:lnTo>
                  <a:lnTo>
                    <a:pt x="2105" y="355"/>
                  </a:lnTo>
                  <a:lnTo>
                    <a:pt x="2097" y="344"/>
                  </a:lnTo>
                  <a:lnTo>
                    <a:pt x="2088" y="332"/>
                  </a:lnTo>
                  <a:lnTo>
                    <a:pt x="2079" y="321"/>
                  </a:lnTo>
                  <a:lnTo>
                    <a:pt x="2069" y="311"/>
                  </a:lnTo>
                  <a:lnTo>
                    <a:pt x="2058" y="303"/>
                  </a:lnTo>
                  <a:lnTo>
                    <a:pt x="2045" y="295"/>
                  </a:lnTo>
                  <a:lnTo>
                    <a:pt x="2032" y="290"/>
                  </a:lnTo>
                  <a:lnTo>
                    <a:pt x="2019" y="285"/>
                  </a:lnTo>
                  <a:lnTo>
                    <a:pt x="2004" y="281"/>
                  </a:lnTo>
                  <a:lnTo>
                    <a:pt x="1990" y="279"/>
                  </a:lnTo>
                  <a:lnTo>
                    <a:pt x="1975" y="277"/>
                  </a:lnTo>
                  <a:lnTo>
                    <a:pt x="1975" y="277"/>
                  </a:lnTo>
                  <a:close/>
                  <a:moveTo>
                    <a:pt x="147" y="596"/>
                  </a:moveTo>
                  <a:lnTo>
                    <a:pt x="147" y="596"/>
                  </a:lnTo>
                  <a:lnTo>
                    <a:pt x="134" y="595"/>
                  </a:lnTo>
                  <a:lnTo>
                    <a:pt x="123" y="592"/>
                  </a:lnTo>
                  <a:lnTo>
                    <a:pt x="113" y="585"/>
                  </a:lnTo>
                  <a:lnTo>
                    <a:pt x="105" y="579"/>
                  </a:lnTo>
                  <a:lnTo>
                    <a:pt x="97" y="569"/>
                  </a:lnTo>
                  <a:lnTo>
                    <a:pt x="92" y="559"/>
                  </a:lnTo>
                  <a:lnTo>
                    <a:pt x="87" y="548"/>
                  </a:lnTo>
                  <a:lnTo>
                    <a:pt x="87" y="536"/>
                  </a:lnTo>
                  <a:lnTo>
                    <a:pt x="87" y="536"/>
                  </a:lnTo>
                  <a:lnTo>
                    <a:pt x="87" y="524"/>
                  </a:lnTo>
                  <a:lnTo>
                    <a:pt x="91" y="514"/>
                  </a:lnTo>
                  <a:lnTo>
                    <a:pt x="97" y="502"/>
                  </a:lnTo>
                  <a:lnTo>
                    <a:pt x="105" y="494"/>
                  </a:lnTo>
                  <a:lnTo>
                    <a:pt x="105" y="494"/>
                  </a:lnTo>
                  <a:lnTo>
                    <a:pt x="113" y="486"/>
                  </a:lnTo>
                  <a:lnTo>
                    <a:pt x="125" y="480"/>
                  </a:lnTo>
                  <a:lnTo>
                    <a:pt x="134" y="477"/>
                  </a:lnTo>
                  <a:lnTo>
                    <a:pt x="147" y="477"/>
                  </a:lnTo>
                  <a:lnTo>
                    <a:pt x="147" y="477"/>
                  </a:lnTo>
                  <a:lnTo>
                    <a:pt x="147" y="477"/>
                  </a:lnTo>
                  <a:lnTo>
                    <a:pt x="147" y="477"/>
                  </a:lnTo>
                  <a:lnTo>
                    <a:pt x="159" y="477"/>
                  </a:lnTo>
                  <a:lnTo>
                    <a:pt x="170" y="481"/>
                  </a:lnTo>
                  <a:lnTo>
                    <a:pt x="180" y="486"/>
                  </a:lnTo>
                  <a:lnTo>
                    <a:pt x="189" y="494"/>
                  </a:lnTo>
                  <a:lnTo>
                    <a:pt x="196" y="502"/>
                  </a:lnTo>
                  <a:lnTo>
                    <a:pt x="202" y="512"/>
                  </a:lnTo>
                  <a:lnTo>
                    <a:pt x="206" y="524"/>
                  </a:lnTo>
                  <a:lnTo>
                    <a:pt x="207" y="536"/>
                  </a:lnTo>
                  <a:lnTo>
                    <a:pt x="207" y="536"/>
                  </a:lnTo>
                  <a:lnTo>
                    <a:pt x="206" y="548"/>
                  </a:lnTo>
                  <a:lnTo>
                    <a:pt x="202" y="559"/>
                  </a:lnTo>
                  <a:lnTo>
                    <a:pt x="196" y="569"/>
                  </a:lnTo>
                  <a:lnTo>
                    <a:pt x="189" y="579"/>
                  </a:lnTo>
                  <a:lnTo>
                    <a:pt x="180" y="585"/>
                  </a:lnTo>
                  <a:lnTo>
                    <a:pt x="170" y="592"/>
                  </a:lnTo>
                  <a:lnTo>
                    <a:pt x="159" y="595"/>
                  </a:lnTo>
                  <a:lnTo>
                    <a:pt x="147" y="596"/>
                  </a:lnTo>
                  <a:lnTo>
                    <a:pt x="147" y="596"/>
                  </a:lnTo>
                  <a:close/>
                  <a:moveTo>
                    <a:pt x="756" y="208"/>
                  </a:moveTo>
                  <a:lnTo>
                    <a:pt x="756" y="208"/>
                  </a:lnTo>
                  <a:lnTo>
                    <a:pt x="745" y="208"/>
                  </a:lnTo>
                  <a:lnTo>
                    <a:pt x="733" y="203"/>
                  </a:lnTo>
                  <a:lnTo>
                    <a:pt x="722" y="198"/>
                  </a:lnTo>
                  <a:lnTo>
                    <a:pt x="714" y="190"/>
                  </a:lnTo>
                  <a:lnTo>
                    <a:pt x="706" y="182"/>
                  </a:lnTo>
                  <a:lnTo>
                    <a:pt x="701" y="172"/>
                  </a:lnTo>
                  <a:lnTo>
                    <a:pt x="698" y="161"/>
                  </a:lnTo>
                  <a:lnTo>
                    <a:pt x="696" y="148"/>
                  </a:lnTo>
                  <a:lnTo>
                    <a:pt x="696" y="148"/>
                  </a:lnTo>
                  <a:lnTo>
                    <a:pt x="698" y="136"/>
                  </a:lnTo>
                  <a:lnTo>
                    <a:pt x="701" y="125"/>
                  </a:lnTo>
                  <a:lnTo>
                    <a:pt x="706" y="115"/>
                  </a:lnTo>
                  <a:lnTo>
                    <a:pt x="714" y="106"/>
                  </a:lnTo>
                  <a:lnTo>
                    <a:pt x="714" y="106"/>
                  </a:lnTo>
                  <a:lnTo>
                    <a:pt x="722" y="97"/>
                  </a:lnTo>
                  <a:lnTo>
                    <a:pt x="733" y="93"/>
                  </a:lnTo>
                  <a:lnTo>
                    <a:pt x="745" y="89"/>
                  </a:lnTo>
                  <a:lnTo>
                    <a:pt x="756" y="88"/>
                  </a:lnTo>
                  <a:lnTo>
                    <a:pt x="756" y="88"/>
                  </a:lnTo>
                  <a:lnTo>
                    <a:pt x="756" y="88"/>
                  </a:lnTo>
                  <a:lnTo>
                    <a:pt x="756" y="88"/>
                  </a:lnTo>
                  <a:lnTo>
                    <a:pt x="769" y="89"/>
                  </a:lnTo>
                  <a:lnTo>
                    <a:pt x="779" y="93"/>
                  </a:lnTo>
                  <a:lnTo>
                    <a:pt x="790" y="99"/>
                  </a:lnTo>
                  <a:lnTo>
                    <a:pt x="798" y="106"/>
                  </a:lnTo>
                  <a:lnTo>
                    <a:pt x="806" y="115"/>
                  </a:lnTo>
                  <a:lnTo>
                    <a:pt x="811" y="125"/>
                  </a:lnTo>
                  <a:lnTo>
                    <a:pt x="814" y="136"/>
                  </a:lnTo>
                  <a:lnTo>
                    <a:pt x="816" y="148"/>
                  </a:lnTo>
                  <a:lnTo>
                    <a:pt x="816" y="148"/>
                  </a:lnTo>
                  <a:lnTo>
                    <a:pt x="814" y="161"/>
                  </a:lnTo>
                  <a:lnTo>
                    <a:pt x="811" y="172"/>
                  </a:lnTo>
                  <a:lnTo>
                    <a:pt x="806" y="182"/>
                  </a:lnTo>
                  <a:lnTo>
                    <a:pt x="798" y="190"/>
                  </a:lnTo>
                  <a:lnTo>
                    <a:pt x="790" y="198"/>
                  </a:lnTo>
                  <a:lnTo>
                    <a:pt x="779" y="203"/>
                  </a:lnTo>
                  <a:lnTo>
                    <a:pt x="769" y="208"/>
                  </a:lnTo>
                  <a:lnTo>
                    <a:pt x="756" y="208"/>
                  </a:lnTo>
                  <a:lnTo>
                    <a:pt x="756" y="208"/>
                  </a:lnTo>
                  <a:close/>
                  <a:moveTo>
                    <a:pt x="1365" y="1150"/>
                  </a:moveTo>
                  <a:lnTo>
                    <a:pt x="1365" y="1150"/>
                  </a:lnTo>
                  <a:lnTo>
                    <a:pt x="1353" y="1149"/>
                  </a:lnTo>
                  <a:lnTo>
                    <a:pt x="1342" y="1146"/>
                  </a:lnTo>
                  <a:lnTo>
                    <a:pt x="1332" y="1141"/>
                  </a:lnTo>
                  <a:lnTo>
                    <a:pt x="1323" y="1133"/>
                  </a:lnTo>
                  <a:lnTo>
                    <a:pt x="1316" y="1125"/>
                  </a:lnTo>
                  <a:lnTo>
                    <a:pt x="1310" y="1113"/>
                  </a:lnTo>
                  <a:lnTo>
                    <a:pt x="1306" y="1102"/>
                  </a:lnTo>
                  <a:lnTo>
                    <a:pt x="1305" y="1091"/>
                  </a:lnTo>
                  <a:lnTo>
                    <a:pt x="1305" y="1091"/>
                  </a:lnTo>
                  <a:lnTo>
                    <a:pt x="1306" y="1079"/>
                  </a:lnTo>
                  <a:lnTo>
                    <a:pt x="1310" y="1068"/>
                  </a:lnTo>
                  <a:lnTo>
                    <a:pt x="1316" y="1057"/>
                  </a:lnTo>
                  <a:lnTo>
                    <a:pt x="1323" y="1048"/>
                  </a:lnTo>
                  <a:lnTo>
                    <a:pt x="1323" y="1048"/>
                  </a:lnTo>
                  <a:lnTo>
                    <a:pt x="1332" y="1040"/>
                  </a:lnTo>
                  <a:lnTo>
                    <a:pt x="1342" y="1035"/>
                  </a:lnTo>
                  <a:lnTo>
                    <a:pt x="1353" y="1032"/>
                  </a:lnTo>
                  <a:lnTo>
                    <a:pt x="1365" y="1031"/>
                  </a:lnTo>
                  <a:lnTo>
                    <a:pt x="1365" y="1031"/>
                  </a:lnTo>
                  <a:lnTo>
                    <a:pt x="1365" y="1031"/>
                  </a:lnTo>
                  <a:lnTo>
                    <a:pt x="1365" y="1031"/>
                  </a:lnTo>
                  <a:lnTo>
                    <a:pt x="1378" y="1032"/>
                  </a:lnTo>
                  <a:lnTo>
                    <a:pt x="1389" y="1035"/>
                  </a:lnTo>
                  <a:lnTo>
                    <a:pt x="1399" y="1040"/>
                  </a:lnTo>
                  <a:lnTo>
                    <a:pt x="1408" y="1048"/>
                  </a:lnTo>
                  <a:lnTo>
                    <a:pt x="1415" y="1057"/>
                  </a:lnTo>
                  <a:lnTo>
                    <a:pt x="1421" y="1066"/>
                  </a:lnTo>
                  <a:lnTo>
                    <a:pt x="1425" y="1078"/>
                  </a:lnTo>
                  <a:lnTo>
                    <a:pt x="1426" y="1091"/>
                  </a:lnTo>
                  <a:lnTo>
                    <a:pt x="1426" y="1091"/>
                  </a:lnTo>
                  <a:lnTo>
                    <a:pt x="1425" y="1102"/>
                  </a:lnTo>
                  <a:lnTo>
                    <a:pt x="1421" y="1113"/>
                  </a:lnTo>
                  <a:lnTo>
                    <a:pt x="1415" y="1125"/>
                  </a:lnTo>
                  <a:lnTo>
                    <a:pt x="1408" y="1133"/>
                  </a:lnTo>
                  <a:lnTo>
                    <a:pt x="1399" y="1141"/>
                  </a:lnTo>
                  <a:lnTo>
                    <a:pt x="1389" y="1146"/>
                  </a:lnTo>
                  <a:lnTo>
                    <a:pt x="1378" y="1149"/>
                  </a:lnTo>
                  <a:lnTo>
                    <a:pt x="1365" y="1150"/>
                  </a:lnTo>
                  <a:lnTo>
                    <a:pt x="1365" y="1150"/>
                  </a:lnTo>
                  <a:close/>
                  <a:moveTo>
                    <a:pt x="1975" y="485"/>
                  </a:moveTo>
                  <a:lnTo>
                    <a:pt x="1975" y="485"/>
                  </a:lnTo>
                  <a:lnTo>
                    <a:pt x="1962" y="485"/>
                  </a:lnTo>
                  <a:lnTo>
                    <a:pt x="1951" y="480"/>
                  </a:lnTo>
                  <a:lnTo>
                    <a:pt x="1941" y="475"/>
                  </a:lnTo>
                  <a:lnTo>
                    <a:pt x="1933" y="468"/>
                  </a:lnTo>
                  <a:lnTo>
                    <a:pt x="1925" y="459"/>
                  </a:lnTo>
                  <a:lnTo>
                    <a:pt x="1920" y="449"/>
                  </a:lnTo>
                  <a:lnTo>
                    <a:pt x="1915" y="438"/>
                  </a:lnTo>
                  <a:lnTo>
                    <a:pt x="1915" y="425"/>
                  </a:lnTo>
                  <a:lnTo>
                    <a:pt x="1915" y="425"/>
                  </a:lnTo>
                  <a:lnTo>
                    <a:pt x="1915" y="413"/>
                  </a:lnTo>
                  <a:lnTo>
                    <a:pt x="1918" y="402"/>
                  </a:lnTo>
                  <a:lnTo>
                    <a:pt x="1925" y="392"/>
                  </a:lnTo>
                  <a:lnTo>
                    <a:pt x="1933" y="383"/>
                  </a:lnTo>
                  <a:lnTo>
                    <a:pt x="1933" y="383"/>
                  </a:lnTo>
                  <a:lnTo>
                    <a:pt x="1941" y="374"/>
                  </a:lnTo>
                  <a:lnTo>
                    <a:pt x="1952" y="370"/>
                  </a:lnTo>
                  <a:lnTo>
                    <a:pt x="1962" y="366"/>
                  </a:lnTo>
                  <a:lnTo>
                    <a:pt x="1975" y="365"/>
                  </a:lnTo>
                  <a:lnTo>
                    <a:pt x="1975" y="365"/>
                  </a:lnTo>
                  <a:lnTo>
                    <a:pt x="1975" y="365"/>
                  </a:lnTo>
                  <a:lnTo>
                    <a:pt x="1975" y="365"/>
                  </a:lnTo>
                  <a:lnTo>
                    <a:pt x="1986" y="366"/>
                  </a:lnTo>
                  <a:lnTo>
                    <a:pt x="1998" y="370"/>
                  </a:lnTo>
                  <a:lnTo>
                    <a:pt x="2007" y="376"/>
                  </a:lnTo>
                  <a:lnTo>
                    <a:pt x="2017" y="383"/>
                  </a:lnTo>
                  <a:lnTo>
                    <a:pt x="2024" y="392"/>
                  </a:lnTo>
                  <a:lnTo>
                    <a:pt x="2030" y="402"/>
                  </a:lnTo>
                  <a:lnTo>
                    <a:pt x="2033" y="413"/>
                  </a:lnTo>
                  <a:lnTo>
                    <a:pt x="2035" y="425"/>
                  </a:lnTo>
                  <a:lnTo>
                    <a:pt x="2035" y="425"/>
                  </a:lnTo>
                  <a:lnTo>
                    <a:pt x="2033" y="438"/>
                  </a:lnTo>
                  <a:lnTo>
                    <a:pt x="2030" y="449"/>
                  </a:lnTo>
                  <a:lnTo>
                    <a:pt x="2025" y="459"/>
                  </a:lnTo>
                  <a:lnTo>
                    <a:pt x="2017" y="468"/>
                  </a:lnTo>
                  <a:lnTo>
                    <a:pt x="2007" y="475"/>
                  </a:lnTo>
                  <a:lnTo>
                    <a:pt x="1998" y="480"/>
                  </a:lnTo>
                  <a:lnTo>
                    <a:pt x="1986" y="485"/>
                  </a:lnTo>
                  <a:lnTo>
                    <a:pt x="1975" y="485"/>
                  </a:lnTo>
                  <a:lnTo>
                    <a:pt x="1975" y="485"/>
                  </a:lnTo>
                  <a:close/>
                </a:path>
              </a:pathLst>
            </a:custGeom>
            <a:ln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b-NO"/>
            </a:p>
          </p:txBody>
        </p:sp>
        <p:sp>
          <p:nvSpPr>
            <p:cNvPr id="73" name="Freeform 61">
              <a:extLst>
                <a:ext uri="{FF2B5EF4-FFF2-40B4-BE49-F238E27FC236}">
                  <a16:creationId xmlns:a16="http://schemas.microsoft.com/office/drawing/2014/main" id="{C71BDDD3-FE55-4EA6-9691-E4E0EF41B43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60" y="282"/>
              <a:ext cx="2840" cy="2142"/>
            </a:xfrm>
            <a:custGeom>
              <a:avLst/>
              <a:gdLst>
                <a:gd name="T0" fmla="*/ 1891 w 2840"/>
                <a:gd name="T1" fmla="*/ 154 h 2142"/>
                <a:gd name="T2" fmla="*/ 1804 w 2840"/>
                <a:gd name="T3" fmla="*/ 0 h 2142"/>
                <a:gd name="T4" fmla="*/ 1036 w 2840"/>
                <a:gd name="T5" fmla="*/ 154 h 2142"/>
                <a:gd name="T6" fmla="*/ 949 w 2840"/>
                <a:gd name="T7" fmla="*/ 0 h 2142"/>
                <a:gd name="T8" fmla="*/ 170 w 2840"/>
                <a:gd name="T9" fmla="*/ 154 h 2142"/>
                <a:gd name="T10" fmla="*/ 154 w 2840"/>
                <a:gd name="T11" fmla="*/ 155 h 2142"/>
                <a:gd name="T12" fmla="*/ 120 w 2840"/>
                <a:gd name="T13" fmla="*/ 162 h 2142"/>
                <a:gd name="T14" fmla="*/ 89 w 2840"/>
                <a:gd name="T15" fmla="*/ 175 h 2142"/>
                <a:gd name="T16" fmla="*/ 62 w 2840"/>
                <a:gd name="T17" fmla="*/ 193 h 2142"/>
                <a:gd name="T18" fmla="*/ 39 w 2840"/>
                <a:gd name="T19" fmla="*/ 217 h 2142"/>
                <a:gd name="T20" fmla="*/ 21 w 2840"/>
                <a:gd name="T21" fmla="*/ 245 h 2142"/>
                <a:gd name="T22" fmla="*/ 8 w 2840"/>
                <a:gd name="T23" fmla="*/ 274 h 2142"/>
                <a:gd name="T24" fmla="*/ 2 w 2840"/>
                <a:gd name="T25" fmla="*/ 308 h 2142"/>
                <a:gd name="T26" fmla="*/ 0 w 2840"/>
                <a:gd name="T27" fmla="*/ 1970 h 2142"/>
                <a:gd name="T28" fmla="*/ 2 w 2840"/>
                <a:gd name="T29" fmla="*/ 1988 h 2142"/>
                <a:gd name="T30" fmla="*/ 8 w 2840"/>
                <a:gd name="T31" fmla="*/ 2022 h 2142"/>
                <a:gd name="T32" fmla="*/ 21 w 2840"/>
                <a:gd name="T33" fmla="*/ 2051 h 2142"/>
                <a:gd name="T34" fmla="*/ 39 w 2840"/>
                <a:gd name="T35" fmla="*/ 2078 h 2142"/>
                <a:gd name="T36" fmla="*/ 62 w 2840"/>
                <a:gd name="T37" fmla="*/ 2103 h 2142"/>
                <a:gd name="T38" fmla="*/ 89 w 2840"/>
                <a:gd name="T39" fmla="*/ 2120 h 2142"/>
                <a:gd name="T40" fmla="*/ 120 w 2840"/>
                <a:gd name="T41" fmla="*/ 2133 h 2142"/>
                <a:gd name="T42" fmla="*/ 154 w 2840"/>
                <a:gd name="T43" fmla="*/ 2140 h 2142"/>
                <a:gd name="T44" fmla="*/ 2670 w 2840"/>
                <a:gd name="T45" fmla="*/ 2142 h 2142"/>
                <a:gd name="T46" fmla="*/ 2686 w 2840"/>
                <a:gd name="T47" fmla="*/ 2140 h 2142"/>
                <a:gd name="T48" fmla="*/ 2720 w 2840"/>
                <a:gd name="T49" fmla="*/ 2133 h 2142"/>
                <a:gd name="T50" fmla="*/ 2751 w 2840"/>
                <a:gd name="T51" fmla="*/ 2120 h 2142"/>
                <a:gd name="T52" fmla="*/ 2778 w 2840"/>
                <a:gd name="T53" fmla="*/ 2103 h 2142"/>
                <a:gd name="T54" fmla="*/ 2801 w 2840"/>
                <a:gd name="T55" fmla="*/ 2078 h 2142"/>
                <a:gd name="T56" fmla="*/ 2819 w 2840"/>
                <a:gd name="T57" fmla="*/ 2051 h 2142"/>
                <a:gd name="T58" fmla="*/ 2832 w 2840"/>
                <a:gd name="T59" fmla="*/ 2022 h 2142"/>
                <a:gd name="T60" fmla="*/ 2838 w 2840"/>
                <a:gd name="T61" fmla="*/ 1988 h 2142"/>
                <a:gd name="T62" fmla="*/ 2840 w 2840"/>
                <a:gd name="T63" fmla="*/ 326 h 2142"/>
                <a:gd name="T64" fmla="*/ 2838 w 2840"/>
                <a:gd name="T65" fmla="*/ 308 h 2142"/>
                <a:gd name="T66" fmla="*/ 2832 w 2840"/>
                <a:gd name="T67" fmla="*/ 274 h 2142"/>
                <a:gd name="T68" fmla="*/ 2819 w 2840"/>
                <a:gd name="T69" fmla="*/ 245 h 2142"/>
                <a:gd name="T70" fmla="*/ 2801 w 2840"/>
                <a:gd name="T71" fmla="*/ 217 h 2142"/>
                <a:gd name="T72" fmla="*/ 2778 w 2840"/>
                <a:gd name="T73" fmla="*/ 193 h 2142"/>
                <a:gd name="T74" fmla="*/ 2751 w 2840"/>
                <a:gd name="T75" fmla="*/ 175 h 2142"/>
                <a:gd name="T76" fmla="*/ 2720 w 2840"/>
                <a:gd name="T77" fmla="*/ 162 h 2142"/>
                <a:gd name="T78" fmla="*/ 2686 w 2840"/>
                <a:gd name="T79" fmla="*/ 155 h 2142"/>
                <a:gd name="T80" fmla="*/ 2670 w 2840"/>
                <a:gd name="T81" fmla="*/ 154 h 2142"/>
                <a:gd name="T82" fmla="*/ 2752 w 2840"/>
                <a:gd name="T83" fmla="*/ 1970 h 2142"/>
                <a:gd name="T84" fmla="*/ 2746 w 2840"/>
                <a:gd name="T85" fmla="*/ 2002 h 2142"/>
                <a:gd name="T86" fmla="*/ 2728 w 2840"/>
                <a:gd name="T87" fmla="*/ 2030 h 2142"/>
                <a:gd name="T88" fmla="*/ 2702 w 2840"/>
                <a:gd name="T89" fmla="*/ 2048 h 2142"/>
                <a:gd name="T90" fmla="*/ 2670 w 2840"/>
                <a:gd name="T91" fmla="*/ 2054 h 2142"/>
                <a:gd name="T92" fmla="*/ 170 w 2840"/>
                <a:gd name="T93" fmla="*/ 2054 h 2142"/>
                <a:gd name="T94" fmla="*/ 138 w 2840"/>
                <a:gd name="T95" fmla="*/ 2048 h 2142"/>
                <a:gd name="T96" fmla="*/ 112 w 2840"/>
                <a:gd name="T97" fmla="*/ 2030 h 2142"/>
                <a:gd name="T98" fmla="*/ 94 w 2840"/>
                <a:gd name="T99" fmla="*/ 2002 h 2142"/>
                <a:gd name="T100" fmla="*/ 88 w 2840"/>
                <a:gd name="T101" fmla="*/ 1970 h 2142"/>
                <a:gd name="T102" fmla="*/ 88 w 2840"/>
                <a:gd name="T103" fmla="*/ 326 h 2142"/>
                <a:gd name="T104" fmla="*/ 94 w 2840"/>
                <a:gd name="T105" fmla="*/ 293 h 2142"/>
                <a:gd name="T106" fmla="*/ 112 w 2840"/>
                <a:gd name="T107" fmla="*/ 266 h 2142"/>
                <a:gd name="T108" fmla="*/ 138 w 2840"/>
                <a:gd name="T109" fmla="*/ 248 h 2142"/>
                <a:gd name="T110" fmla="*/ 170 w 2840"/>
                <a:gd name="T111" fmla="*/ 241 h 2142"/>
                <a:gd name="T112" fmla="*/ 2670 w 2840"/>
                <a:gd name="T113" fmla="*/ 241 h 2142"/>
                <a:gd name="T114" fmla="*/ 2702 w 2840"/>
                <a:gd name="T115" fmla="*/ 248 h 2142"/>
                <a:gd name="T116" fmla="*/ 2728 w 2840"/>
                <a:gd name="T117" fmla="*/ 266 h 2142"/>
                <a:gd name="T118" fmla="*/ 2746 w 2840"/>
                <a:gd name="T119" fmla="*/ 293 h 2142"/>
                <a:gd name="T120" fmla="*/ 2752 w 2840"/>
                <a:gd name="T121" fmla="*/ 326 h 2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40" h="2142">
                  <a:moveTo>
                    <a:pt x="2670" y="154"/>
                  </a:moveTo>
                  <a:lnTo>
                    <a:pt x="1891" y="154"/>
                  </a:lnTo>
                  <a:lnTo>
                    <a:pt x="1891" y="0"/>
                  </a:lnTo>
                  <a:lnTo>
                    <a:pt x="1804" y="0"/>
                  </a:lnTo>
                  <a:lnTo>
                    <a:pt x="1804" y="154"/>
                  </a:lnTo>
                  <a:lnTo>
                    <a:pt x="1036" y="154"/>
                  </a:lnTo>
                  <a:lnTo>
                    <a:pt x="1036" y="0"/>
                  </a:lnTo>
                  <a:lnTo>
                    <a:pt x="949" y="0"/>
                  </a:lnTo>
                  <a:lnTo>
                    <a:pt x="949" y="154"/>
                  </a:lnTo>
                  <a:lnTo>
                    <a:pt x="170" y="154"/>
                  </a:lnTo>
                  <a:lnTo>
                    <a:pt x="170" y="154"/>
                  </a:lnTo>
                  <a:lnTo>
                    <a:pt x="154" y="155"/>
                  </a:lnTo>
                  <a:lnTo>
                    <a:pt x="136" y="159"/>
                  </a:lnTo>
                  <a:lnTo>
                    <a:pt x="120" y="162"/>
                  </a:lnTo>
                  <a:lnTo>
                    <a:pt x="104" y="168"/>
                  </a:lnTo>
                  <a:lnTo>
                    <a:pt x="89" y="175"/>
                  </a:lnTo>
                  <a:lnTo>
                    <a:pt x="76" y="183"/>
                  </a:lnTo>
                  <a:lnTo>
                    <a:pt x="62" y="193"/>
                  </a:lnTo>
                  <a:lnTo>
                    <a:pt x="50" y="204"/>
                  </a:lnTo>
                  <a:lnTo>
                    <a:pt x="39" y="217"/>
                  </a:lnTo>
                  <a:lnTo>
                    <a:pt x="29" y="230"/>
                  </a:lnTo>
                  <a:lnTo>
                    <a:pt x="21" y="245"/>
                  </a:lnTo>
                  <a:lnTo>
                    <a:pt x="13" y="259"/>
                  </a:lnTo>
                  <a:lnTo>
                    <a:pt x="8" y="274"/>
                  </a:lnTo>
                  <a:lnTo>
                    <a:pt x="3" y="290"/>
                  </a:lnTo>
                  <a:lnTo>
                    <a:pt x="2" y="308"/>
                  </a:lnTo>
                  <a:lnTo>
                    <a:pt x="0" y="326"/>
                  </a:lnTo>
                  <a:lnTo>
                    <a:pt x="0" y="1970"/>
                  </a:lnTo>
                  <a:lnTo>
                    <a:pt x="0" y="1970"/>
                  </a:lnTo>
                  <a:lnTo>
                    <a:pt x="2" y="1988"/>
                  </a:lnTo>
                  <a:lnTo>
                    <a:pt x="3" y="2005"/>
                  </a:lnTo>
                  <a:lnTo>
                    <a:pt x="8" y="2022"/>
                  </a:lnTo>
                  <a:lnTo>
                    <a:pt x="13" y="2036"/>
                  </a:lnTo>
                  <a:lnTo>
                    <a:pt x="21" y="2051"/>
                  </a:lnTo>
                  <a:lnTo>
                    <a:pt x="29" y="2065"/>
                  </a:lnTo>
                  <a:lnTo>
                    <a:pt x="39" y="2078"/>
                  </a:lnTo>
                  <a:lnTo>
                    <a:pt x="50" y="2091"/>
                  </a:lnTo>
                  <a:lnTo>
                    <a:pt x="62" y="2103"/>
                  </a:lnTo>
                  <a:lnTo>
                    <a:pt x="76" y="2112"/>
                  </a:lnTo>
                  <a:lnTo>
                    <a:pt x="89" y="2120"/>
                  </a:lnTo>
                  <a:lnTo>
                    <a:pt x="104" y="2127"/>
                  </a:lnTo>
                  <a:lnTo>
                    <a:pt x="120" y="2133"/>
                  </a:lnTo>
                  <a:lnTo>
                    <a:pt x="136" y="2138"/>
                  </a:lnTo>
                  <a:lnTo>
                    <a:pt x="154" y="2140"/>
                  </a:lnTo>
                  <a:lnTo>
                    <a:pt x="170" y="2142"/>
                  </a:lnTo>
                  <a:lnTo>
                    <a:pt x="2670" y="2142"/>
                  </a:lnTo>
                  <a:lnTo>
                    <a:pt x="2670" y="2142"/>
                  </a:lnTo>
                  <a:lnTo>
                    <a:pt x="2686" y="2140"/>
                  </a:lnTo>
                  <a:lnTo>
                    <a:pt x="2704" y="2138"/>
                  </a:lnTo>
                  <a:lnTo>
                    <a:pt x="2720" y="2133"/>
                  </a:lnTo>
                  <a:lnTo>
                    <a:pt x="2736" y="2127"/>
                  </a:lnTo>
                  <a:lnTo>
                    <a:pt x="2751" y="2120"/>
                  </a:lnTo>
                  <a:lnTo>
                    <a:pt x="2764" y="2112"/>
                  </a:lnTo>
                  <a:lnTo>
                    <a:pt x="2778" y="2103"/>
                  </a:lnTo>
                  <a:lnTo>
                    <a:pt x="2790" y="2091"/>
                  </a:lnTo>
                  <a:lnTo>
                    <a:pt x="2801" y="2078"/>
                  </a:lnTo>
                  <a:lnTo>
                    <a:pt x="2811" y="2065"/>
                  </a:lnTo>
                  <a:lnTo>
                    <a:pt x="2819" y="2051"/>
                  </a:lnTo>
                  <a:lnTo>
                    <a:pt x="2827" y="2036"/>
                  </a:lnTo>
                  <a:lnTo>
                    <a:pt x="2832" y="2022"/>
                  </a:lnTo>
                  <a:lnTo>
                    <a:pt x="2837" y="2005"/>
                  </a:lnTo>
                  <a:lnTo>
                    <a:pt x="2838" y="1988"/>
                  </a:lnTo>
                  <a:lnTo>
                    <a:pt x="2840" y="1970"/>
                  </a:lnTo>
                  <a:lnTo>
                    <a:pt x="2840" y="326"/>
                  </a:lnTo>
                  <a:lnTo>
                    <a:pt x="2840" y="326"/>
                  </a:lnTo>
                  <a:lnTo>
                    <a:pt x="2838" y="308"/>
                  </a:lnTo>
                  <a:lnTo>
                    <a:pt x="2837" y="290"/>
                  </a:lnTo>
                  <a:lnTo>
                    <a:pt x="2832" y="274"/>
                  </a:lnTo>
                  <a:lnTo>
                    <a:pt x="2827" y="259"/>
                  </a:lnTo>
                  <a:lnTo>
                    <a:pt x="2819" y="245"/>
                  </a:lnTo>
                  <a:lnTo>
                    <a:pt x="2811" y="230"/>
                  </a:lnTo>
                  <a:lnTo>
                    <a:pt x="2801" y="217"/>
                  </a:lnTo>
                  <a:lnTo>
                    <a:pt x="2790" y="204"/>
                  </a:lnTo>
                  <a:lnTo>
                    <a:pt x="2778" y="193"/>
                  </a:lnTo>
                  <a:lnTo>
                    <a:pt x="2764" y="183"/>
                  </a:lnTo>
                  <a:lnTo>
                    <a:pt x="2751" y="175"/>
                  </a:lnTo>
                  <a:lnTo>
                    <a:pt x="2736" y="168"/>
                  </a:lnTo>
                  <a:lnTo>
                    <a:pt x="2720" y="162"/>
                  </a:lnTo>
                  <a:lnTo>
                    <a:pt x="2704" y="159"/>
                  </a:lnTo>
                  <a:lnTo>
                    <a:pt x="2686" y="155"/>
                  </a:lnTo>
                  <a:lnTo>
                    <a:pt x="2670" y="154"/>
                  </a:lnTo>
                  <a:lnTo>
                    <a:pt x="2670" y="154"/>
                  </a:lnTo>
                  <a:close/>
                  <a:moveTo>
                    <a:pt x="2752" y="1970"/>
                  </a:moveTo>
                  <a:lnTo>
                    <a:pt x="2752" y="1970"/>
                  </a:lnTo>
                  <a:lnTo>
                    <a:pt x="2751" y="1988"/>
                  </a:lnTo>
                  <a:lnTo>
                    <a:pt x="2746" y="2002"/>
                  </a:lnTo>
                  <a:lnTo>
                    <a:pt x="2738" y="2017"/>
                  </a:lnTo>
                  <a:lnTo>
                    <a:pt x="2728" y="2030"/>
                  </a:lnTo>
                  <a:lnTo>
                    <a:pt x="2715" y="2039"/>
                  </a:lnTo>
                  <a:lnTo>
                    <a:pt x="2702" y="2048"/>
                  </a:lnTo>
                  <a:lnTo>
                    <a:pt x="2686" y="2052"/>
                  </a:lnTo>
                  <a:lnTo>
                    <a:pt x="2670" y="2054"/>
                  </a:lnTo>
                  <a:lnTo>
                    <a:pt x="170" y="2054"/>
                  </a:lnTo>
                  <a:lnTo>
                    <a:pt x="170" y="2054"/>
                  </a:lnTo>
                  <a:lnTo>
                    <a:pt x="154" y="2052"/>
                  </a:lnTo>
                  <a:lnTo>
                    <a:pt x="138" y="2048"/>
                  </a:lnTo>
                  <a:lnTo>
                    <a:pt x="125" y="2039"/>
                  </a:lnTo>
                  <a:lnTo>
                    <a:pt x="112" y="2030"/>
                  </a:lnTo>
                  <a:lnTo>
                    <a:pt x="102" y="2017"/>
                  </a:lnTo>
                  <a:lnTo>
                    <a:pt x="94" y="2002"/>
                  </a:lnTo>
                  <a:lnTo>
                    <a:pt x="89" y="1988"/>
                  </a:lnTo>
                  <a:lnTo>
                    <a:pt x="88" y="1970"/>
                  </a:lnTo>
                  <a:lnTo>
                    <a:pt x="88" y="326"/>
                  </a:lnTo>
                  <a:lnTo>
                    <a:pt x="88" y="326"/>
                  </a:lnTo>
                  <a:lnTo>
                    <a:pt x="89" y="308"/>
                  </a:lnTo>
                  <a:lnTo>
                    <a:pt x="94" y="293"/>
                  </a:lnTo>
                  <a:lnTo>
                    <a:pt x="102" y="279"/>
                  </a:lnTo>
                  <a:lnTo>
                    <a:pt x="112" y="266"/>
                  </a:lnTo>
                  <a:lnTo>
                    <a:pt x="125" y="256"/>
                  </a:lnTo>
                  <a:lnTo>
                    <a:pt x="138" y="248"/>
                  </a:lnTo>
                  <a:lnTo>
                    <a:pt x="154" y="243"/>
                  </a:lnTo>
                  <a:lnTo>
                    <a:pt x="170" y="241"/>
                  </a:lnTo>
                  <a:lnTo>
                    <a:pt x="2670" y="241"/>
                  </a:lnTo>
                  <a:lnTo>
                    <a:pt x="2670" y="241"/>
                  </a:lnTo>
                  <a:lnTo>
                    <a:pt x="2686" y="243"/>
                  </a:lnTo>
                  <a:lnTo>
                    <a:pt x="2702" y="248"/>
                  </a:lnTo>
                  <a:lnTo>
                    <a:pt x="2715" y="256"/>
                  </a:lnTo>
                  <a:lnTo>
                    <a:pt x="2728" y="266"/>
                  </a:lnTo>
                  <a:lnTo>
                    <a:pt x="2738" y="279"/>
                  </a:lnTo>
                  <a:lnTo>
                    <a:pt x="2746" y="293"/>
                  </a:lnTo>
                  <a:lnTo>
                    <a:pt x="2751" y="308"/>
                  </a:lnTo>
                  <a:lnTo>
                    <a:pt x="2752" y="326"/>
                  </a:lnTo>
                  <a:lnTo>
                    <a:pt x="2752" y="1970"/>
                  </a:lnTo>
                  <a:close/>
                </a:path>
              </a:pathLst>
            </a:custGeom>
            <a:ln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b-NO"/>
            </a:p>
          </p:txBody>
        </p:sp>
      </p:grpSp>
      <p:grpSp>
        <p:nvGrpSpPr>
          <p:cNvPr id="82" name="Group 69">
            <a:extLst>
              <a:ext uri="{FF2B5EF4-FFF2-40B4-BE49-F238E27FC236}">
                <a16:creationId xmlns:a16="http://schemas.microsoft.com/office/drawing/2014/main" id="{3801FA84-8E17-47DA-B740-54221BDFE75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723917" y="1371600"/>
            <a:ext cx="1483161" cy="1371600"/>
            <a:chOff x="1165" y="34"/>
            <a:chExt cx="3430" cy="3172"/>
          </a:xfrm>
        </p:grpSpPr>
        <p:sp>
          <p:nvSpPr>
            <p:cNvPr id="84" name="Freeform 70">
              <a:extLst>
                <a:ext uri="{FF2B5EF4-FFF2-40B4-BE49-F238E27FC236}">
                  <a16:creationId xmlns:a16="http://schemas.microsoft.com/office/drawing/2014/main" id="{DF54270A-5707-41F6-A7E0-56EF385EEC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4" y="86"/>
              <a:ext cx="1352" cy="324"/>
            </a:xfrm>
            <a:custGeom>
              <a:avLst/>
              <a:gdLst>
                <a:gd name="T0" fmla="*/ 1352 w 1352"/>
                <a:gd name="T1" fmla="*/ 198 h 324"/>
                <a:gd name="T2" fmla="*/ 1314 w 1352"/>
                <a:gd name="T3" fmla="*/ 176 h 324"/>
                <a:gd name="T4" fmla="*/ 1238 w 1352"/>
                <a:gd name="T5" fmla="*/ 132 h 324"/>
                <a:gd name="T6" fmla="*/ 1156 w 1352"/>
                <a:gd name="T7" fmla="*/ 96 h 324"/>
                <a:gd name="T8" fmla="*/ 1074 w 1352"/>
                <a:gd name="T9" fmla="*/ 64 h 324"/>
                <a:gd name="T10" fmla="*/ 988 w 1352"/>
                <a:gd name="T11" fmla="*/ 40 h 324"/>
                <a:gd name="T12" fmla="*/ 900 w 1352"/>
                <a:gd name="T13" fmla="*/ 20 h 324"/>
                <a:gd name="T14" fmla="*/ 812 w 1352"/>
                <a:gd name="T15" fmla="*/ 8 h 324"/>
                <a:gd name="T16" fmla="*/ 722 w 1352"/>
                <a:gd name="T17" fmla="*/ 0 h 324"/>
                <a:gd name="T18" fmla="*/ 676 w 1352"/>
                <a:gd name="T19" fmla="*/ 0 h 324"/>
                <a:gd name="T20" fmla="*/ 586 w 1352"/>
                <a:gd name="T21" fmla="*/ 4 h 324"/>
                <a:gd name="T22" fmla="*/ 496 w 1352"/>
                <a:gd name="T23" fmla="*/ 12 h 324"/>
                <a:gd name="T24" fmla="*/ 408 w 1352"/>
                <a:gd name="T25" fmla="*/ 28 h 324"/>
                <a:gd name="T26" fmla="*/ 322 w 1352"/>
                <a:gd name="T27" fmla="*/ 50 h 324"/>
                <a:gd name="T28" fmla="*/ 238 w 1352"/>
                <a:gd name="T29" fmla="*/ 78 h 324"/>
                <a:gd name="T30" fmla="*/ 156 w 1352"/>
                <a:gd name="T31" fmla="*/ 114 h 324"/>
                <a:gd name="T32" fmla="*/ 78 w 1352"/>
                <a:gd name="T33" fmla="*/ 152 h 324"/>
                <a:gd name="T34" fmla="*/ 0 w 1352"/>
                <a:gd name="T35" fmla="*/ 198 h 324"/>
                <a:gd name="T36" fmla="*/ 0 w 1352"/>
                <a:gd name="T37" fmla="*/ 324 h 324"/>
                <a:gd name="T38" fmla="*/ 76 w 1352"/>
                <a:gd name="T39" fmla="*/ 274 h 324"/>
                <a:gd name="T40" fmla="*/ 154 w 1352"/>
                <a:gd name="T41" fmla="*/ 230 h 324"/>
                <a:gd name="T42" fmla="*/ 236 w 1352"/>
                <a:gd name="T43" fmla="*/ 192 h 324"/>
                <a:gd name="T44" fmla="*/ 320 w 1352"/>
                <a:gd name="T45" fmla="*/ 160 h 324"/>
                <a:gd name="T46" fmla="*/ 406 w 1352"/>
                <a:gd name="T47" fmla="*/ 136 h 324"/>
                <a:gd name="T48" fmla="*/ 494 w 1352"/>
                <a:gd name="T49" fmla="*/ 118 h 324"/>
                <a:gd name="T50" fmla="*/ 584 w 1352"/>
                <a:gd name="T51" fmla="*/ 108 h 324"/>
                <a:gd name="T52" fmla="*/ 676 w 1352"/>
                <a:gd name="T53" fmla="*/ 104 h 324"/>
                <a:gd name="T54" fmla="*/ 722 w 1352"/>
                <a:gd name="T55" fmla="*/ 104 h 324"/>
                <a:gd name="T56" fmla="*/ 814 w 1352"/>
                <a:gd name="T57" fmla="*/ 112 h 324"/>
                <a:gd name="T58" fmla="*/ 904 w 1352"/>
                <a:gd name="T59" fmla="*/ 126 h 324"/>
                <a:gd name="T60" fmla="*/ 992 w 1352"/>
                <a:gd name="T61" fmla="*/ 148 h 324"/>
                <a:gd name="T62" fmla="*/ 1076 w 1352"/>
                <a:gd name="T63" fmla="*/ 176 h 324"/>
                <a:gd name="T64" fmla="*/ 1160 w 1352"/>
                <a:gd name="T65" fmla="*/ 210 h 324"/>
                <a:gd name="T66" fmla="*/ 1240 w 1352"/>
                <a:gd name="T67" fmla="*/ 252 h 324"/>
                <a:gd name="T68" fmla="*/ 1316 w 1352"/>
                <a:gd name="T69" fmla="*/ 298 h 324"/>
                <a:gd name="T70" fmla="*/ 1352 w 1352"/>
                <a:gd name="T71" fmla="*/ 324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352" h="324">
                  <a:moveTo>
                    <a:pt x="1352" y="324"/>
                  </a:moveTo>
                  <a:lnTo>
                    <a:pt x="1352" y="198"/>
                  </a:lnTo>
                  <a:lnTo>
                    <a:pt x="1352" y="198"/>
                  </a:lnTo>
                  <a:lnTo>
                    <a:pt x="1314" y="176"/>
                  </a:lnTo>
                  <a:lnTo>
                    <a:pt x="1276" y="152"/>
                  </a:lnTo>
                  <a:lnTo>
                    <a:pt x="1238" y="132"/>
                  </a:lnTo>
                  <a:lnTo>
                    <a:pt x="1198" y="114"/>
                  </a:lnTo>
                  <a:lnTo>
                    <a:pt x="1156" y="96"/>
                  </a:lnTo>
                  <a:lnTo>
                    <a:pt x="1116" y="78"/>
                  </a:lnTo>
                  <a:lnTo>
                    <a:pt x="1074" y="64"/>
                  </a:lnTo>
                  <a:lnTo>
                    <a:pt x="1032" y="50"/>
                  </a:lnTo>
                  <a:lnTo>
                    <a:pt x="988" y="40"/>
                  </a:lnTo>
                  <a:lnTo>
                    <a:pt x="944" y="28"/>
                  </a:lnTo>
                  <a:lnTo>
                    <a:pt x="900" y="20"/>
                  </a:lnTo>
                  <a:lnTo>
                    <a:pt x="856" y="12"/>
                  </a:lnTo>
                  <a:lnTo>
                    <a:pt x="812" y="8"/>
                  </a:lnTo>
                  <a:lnTo>
                    <a:pt x="766" y="4"/>
                  </a:lnTo>
                  <a:lnTo>
                    <a:pt x="722" y="0"/>
                  </a:lnTo>
                  <a:lnTo>
                    <a:pt x="676" y="0"/>
                  </a:lnTo>
                  <a:lnTo>
                    <a:pt x="676" y="0"/>
                  </a:lnTo>
                  <a:lnTo>
                    <a:pt x="630" y="0"/>
                  </a:lnTo>
                  <a:lnTo>
                    <a:pt x="586" y="4"/>
                  </a:lnTo>
                  <a:lnTo>
                    <a:pt x="540" y="8"/>
                  </a:lnTo>
                  <a:lnTo>
                    <a:pt x="496" y="12"/>
                  </a:lnTo>
                  <a:lnTo>
                    <a:pt x="452" y="20"/>
                  </a:lnTo>
                  <a:lnTo>
                    <a:pt x="408" y="28"/>
                  </a:lnTo>
                  <a:lnTo>
                    <a:pt x="366" y="40"/>
                  </a:lnTo>
                  <a:lnTo>
                    <a:pt x="322" y="50"/>
                  </a:lnTo>
                  <a:lnTo>
                    <a:pt x="280" y="64"/>
                  </a:lnTo>
                  <a:lnTo>
                    <a:pt x="238" y="78"/>
                  </a:lnTo>
                  <a:lnTo>
                    <a:pt x="198" y="96"/>
                  </a:lnTo>
                  <a:lnTo>
                    <a:pt x="156" y="114"/>
                  </a:lnTo>
                  <a:lnTo>
                    <a:pt x="116" y="132"/>
                  </a:lnTo>
                  <a:lnTo>
                    <a:pt x="78" y="152"/>
                  </a:lnTo>
                  <a:lnTo>
                    <a:pt x="38" y="176"/>
                  </a:lnTo>
                  <a:lnTo>
                    <a:pt x="0" y="198"/>
                  </a:lnTo>
                  <a:lnTo>
                    <a:pt x="0" y="324"/>
                  </a:lnTo>
                  <a:lnTo>
                    <a:pt x="0" y="324"/>
                  </a:lnTo>
                  <a:lnTo>
                    <a:pt x="38" y="298"/>
                  </a:lnTo>
                  <a:lnTo>
                    <a:pt x="76" y="274"/>
                  </a:lnTo>
                  <a:lnTo>
                    <a:pt x="114" y="252"/>
                  </a:lnTo>
                  <a:lnTo>
                    <a:pt x="154" y="230"/>
                  </a:lnTo>
                  <a:lnTo>
                    <a:pt x="194" y="210"/>
                  </a:lnTo>
                  <a:lnTo>
                    <a:pt x="236" y="192"/>
                  </a:lnTo>
                  <a:lnTo>
                    <a:pt x="278" y="176"/>
                  </a:lnTo>
                  <a:lnTo>
                    <a:pt x="320" y="160"/>
                  </a:lnTo>
                  <a:lnTo>
                    <a:pt x="362" y="148"/>
                  </a:lnTo>
                  <a:lnTo>
                    <a:pt x="406" y="136"/>
                  </a:lnTo>
                  <a:lnTo>
                    <a:pt x="450" y="126"/>
                  </a:lnTo>
                  <a:lnTo>
                    <a:pt x="494" y="118"/>
                  </a:lnTo>
                  <a:lnTo>
                    <a:pt x="540" y="112"/>
                  </a:lnTo>
                  <a:lnTo>
                    <a:pt x="584" y="108"/>
                  </a:lnTo>
                  <a:lnTo>
                    <a:pt x="630" y="104"/>
                  </a:lnTo>
                  <a:lnTo>
                    <a:pt x="676" y="104"/>
                  </a:lnTo>
                  <a:lnTo>
                    <a:pt x="676" y="104"/>
                  </a:lnTo>
                  <a:lnTo>
                    <a:pt x="722" y="104"/>
                  </a:lnTo>
                  <a:lnTo>
                    <a:pt x="768" y="108"/>
                  </a:lnTo>
                  <a:lnTo>
                    <a:pt x="814" y="112"/>
                  </a:lnTo>
                  <a:lnTo>
                    <a:pt x="858" y="118"/>
                  </a:lnTo>
                  <a:lnTo>
                    <a:pt x="904" y="126"/>
                  </a:lnTo>
                  <a:lnTo>
                    <a:pt x="948" y="136"/>
                  </a:lnTo>
                  <a:lnTo>
                    <a:pt x="992" y="148"/>
                  </a:lnTo>
                  <a:lnTo>
                    <a:pt x="1034" y="160"/>
                  </a:lnTo>
                  <a:lnTo>
                    <a:pt x="1076" y="176"/>
                  </a:lnTo>
                  <a:lnTo>
                    <a:pt x="1118" y="192"/>
                  </a:lnTo>
                  <a:lnTo>
                    <a:pt x="1160" y="210"/>
                  </a:lnTo>
                  <a:lnTo>
                    <a:pt x="1200" y="230"/>
                  </a:lnTo>
                  <a:lnTo>
                    <a:pt x="1240" y="252"/>
                  </a:lnTo>
                  <a:lnTo>
                    <a:pt x="1278" y="274"/>
                  </a:lnTo>
                  <a:lnTo>
                    <a:pt x="1316" y="298"/>
                  </a:lnTo>
                  <a:lnTo>
                    <a:pt x="1352" y="324"/>
                  </a:lnTo>
                  <a:lnTo>
                    <a:pt x="1352" y="324"/>
                  </a:lnTo>
                  <a:close/>
                </a:path>
              </a:pathLst>
            </a:custGeom>
            <a:ln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b-NO"/>
            </a:p>
          </p:txBody>
        </p:sp>
        <p:sp>
          <p:nvSpPr>
            <p:cNvPr id="85" name="Freeform 71">
              <a:extLst>
                <a:ext uri="{FF2B5EF4-FFF2-40B4-BE49-F238E27FC236}">
                  <a16:creationId xmlns:a16="http://schemas.microsoft.com/office/drawing/2014/main" id="{CBE6A1A8-83BA-4C9C-890C-141D52D79F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1" y="1542"/>
              <a:ext cx="813" cy="970"/>
            </a:xfrm>
            <a:custGeom>
              <a:avLst/>
              <a:gdLst>
                <a:gd name="T0" fmla="*/ 813 w 813"/>
                <a:gd name="T1" fmla="*/ 858 h 970"/>
                <a:gd name="T2" fmla="*/ 813 w 813"/>
                <a:gd name="T3" fmla="*/ 858 h 970"/>
                <a:gd name="T4" fmla="*/ 759 w 813"/>
                <a:gd name="T5" fmla="*/ 836 h 970"/>
                <a:gd name="T6" fmla="*/ 707 w 813"/>
                <a:gd name="T7" fmla="*/ 810 h 970"/>
                <a:gd name="T8" fmla="*/ 655 w 813"/>
                <a:gd name="T9" fmla="*/ 782 h 970"/>
                <a:gd name="T10" fmla="*/ 605 w 813"/>
                <a:gd name="T11" fmla="*/ 752 h 970"/>
                <a:gd name="T12" fmla="*/ 557 w 813"/>
                <a:gd name="T13" fmla="*/ 718 h 970"/>
                <a:gd name="T14" fmla="*/ 509 w 813"/>
                <a:gd name="T15" fmla="*/ 682 h 970"/>
                <a:gd name="T16" fmla="*/ 463 w 813"/>
                <a:gd name="T17" fmla="*/ 642 h 970"/>
                <a:gd name="T18" fmla="*/ 421 w 813"/>
                <a:gd name="T19" fmla="*/ 600 h 970"/>
                <a:gd name="T20" fmla="*/ 421 w 813"/>
                <a:gd name="T21" fmla="*/ 600 h 970"/>
                <a:gd name="T22" fmla="*/ 389 w 813"/>
                <a:gd name="T23" fmla="*/ 570 h 970"/>
                <a:gd name="T24" fmla="*/ 362 w 813"/>
                <a:gd name="T25" fmla="*/ 536 h 970"/>
                <a:gd name="T26" fmla="*/ 334 w 813"/>
                <a:gd name="T27" fmla="*/ 504 h 970"/>
                <a:gd name="T28" fmla="*/ 308 w 813"/>
                <a:gd name="T29" fmla="*/ 468 h 970"/>
                <a:gd name="T30" fmla="*/ 282 w 813"/>
                <a:gd name="T31" fmla="*/ 434 h 970"/>
                <a:gd name="T32" fmla="*/ 258 w 813"/>
                <a:gd name="T33" fmla="*/ 398 h 970"/>
                <a:gd name="T34" fmla="*/ 236 w 813"/>
                <a:gd name="T35" fmla="*/ 360 h 970"/>
                <a:gd name="T36" fmla="*/ 216 w 813"/>
                <a:gd name="T37" fmla="*/ 324 h 970"/>
                <a:gd name="T38" fmla="*/ 196 w 813"/>
                <a:gd name="T39" fmla="*/ 284 h 970"/>
                <a:gd name="T40" fmla="*/ 180 w 813"/>
                <a:gd name="T41" fmla="*/ 246 h 970"/>
                <a:gd name="T42" fmla="*/ 164 w 813"/>
                <a:gd name="T43" fmla="*/ 206 h 970"/>
                <a:gd name="T44" fmla="*/ 148 w 813"/>
                <a:gd name="T45" fmla="*/ 166 h 970"/>
                <a:gd name="T46" fmla="*/ 136 w 813"/>
                <a:gd name="T47" fmla="*/ 126 h 970"/>
                <a:gd name="T48" fmla="*/ 124 w 813"/>
                <a:gd name="T49" fmla="*/ 84 h 970"/>
                <a:gd name="T50" fmla="*/ 114 w 813"/>
                <a:gd name="T51" fmla="*/ 42 h 970"/>
                <a:gd name="T52" fmla="*/ 104 w 813"/>
                <a:gd name="T53" fmla="*/ 0 h 970"/>
                <a:gd name="T54" fmla="*/ 0 w 813"/>
                <a:gd name="T55" fmla="*/ 0 h 970"/>
                <a:gd name="T56" fmla="*/ 0 w 813"/>
                <a:gd name="T57" fmla="*/ 0 h 970"/>
                <a:gd name="T58" fmla="*/ 8 w 813"/>
                <a:gd name="T59" fmla="*/ 48 h 970"/>
                <a:gd name="T60" fmla="*/ 18 w 813"/>
                <a:gd name="T61" fmla="*/ 94 h 970"/>
                <a:gd name="T62" fmla="*/ 32 w 813"/>
                <a:gd name="T63" fmla="*/ 140 h 970"/>
                <a:gd name="T64" fmla="*/ 46 w 813"/>
                <a:gd name="T65" fmla="*/ 186 h 970"/>
                <a:gd name="T66" fmla="*/ 62 w 813"/>
                <a:gd name="T67" fmla="*/ 232 h 970"/>
                <a:gd name="T68" fmla="*/ 80 w 813"/>
                <a:gd name="T69" fmla="*/ 276 h 970"/>
                <a:gd name="T70" fmla="*/ 98 w 813"/>
                <a:gd name="T71" fmla="*/ 320 h 970"/>
                <a:gd name="T72" fmla="*/ 120 w 813"/>
                <a:gd name="T73" fmla="*/ 362 h 970"/>
                <a:gd name="T74" fmla="*/ 142 w 813"/>
                <a:gd name="T75" fmla="*/ 406 h 970"/>
                <a:gd name="T76" fmla="*/ 166 w 813"/>
                <a:gd name="T77" fmla="*/ 446 h 970"/>
                <a:gd name="T78" fmla="*/ 192 w 813"/>
                <a:gd name="T79" fmla="*/ 486 h 970"/>
                <a:gd name="T80" fmla="*/ 220 w 813"/>
                <a:gd name="T81" fmla="*/ 526 h 970"/>
                <a:gd name="T82" fmla="*/ 250 w 813"/>
                <a:gd name="T83" fmla="*/ 564 h 970"/>
                <a:gd name="T84" fmla="*/ 280 w 813"/>
                <a:gd name="T85" fmla="*/ 602 h 970"/>
                <a:gd name="T86" fmla="*/ 314 w 813"/>
                <a:gd name="T87" fmla="*/ 640 h 970"/>
                <a:gd name="T88" fmla="*/ 348 w 813"/>
                <a:gd name="T89" fmla="*/ 674 h 970"/>
                <a:gd name="T90" fmla="*/ 348 w 813"/>
                <a:gd name="T91" fmla="*/ 674 h 970"/>
                <a:gd name="T92" fmla="*/ 397 w 813"/>
                <a:gd name="T93" fmla="*/ 724 h 970"/>
                <a:gd name="T94" fmla="*/ 451 w 813"/>
                <a:gd name="T95" fmla="*/ 768 h 970"/>
                <a:gd name="T96" fmla="*/ 507 w 813"/>
                <a:gd name="T97" fmla="*/ 810 h 970"/>
                <a:gd name="T98" fmla="*/ 565 w 813"/>
                <a:gd name="T99" fmla="*/ 850 h 970"/>
                <a:gd name="T100" fmla="*/ 625 w 813"/>
                <a:gd name="T101" fmla="*/ 884 h 970"/>
                <a:gd name="T102" fmla="*/ 687 w 813"/>
                <a:gd name="T103" fmla="*/ 916 h 970"/>
                <a:gd name="T104" fmla="*/ 749 w 813"/>
                <a:gd name="T105" fmla="*/ 944 h 970"/>
                <a:gd name="T106" fmla="*/ 813 w 813"/>
                <a:gd name="T107" fmla="*/ 970 h 970"/>
                <a:gd name="T108" fmla="*/ 813 w 813"/>
                <a:gd name="T109" fmla="*/ 858 h 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13" h="970">
                  <a:moveTo>
                    <a:pt x="813" y="858"/>
                  </a:moveTo>
                  <a:lnTo>
                    <a:pt x="813" y="858"/>
                  </a:lnTo>
                  <a:lnTo>
                    <a:pt x="759" y="836"/>
                  </a:lnTo>
                  <a:lnTo>
                    <a:pt x="707" y="810"/>
                  </a:lnTo>
                  <a:lnTo>
                    <a:pt x="655" y="782"/>
                  </a:lnTo>
                  <a:lnTo>
                    <a:pt x="605" y="752"/>
                  </a:lnTo>
                  <a:lnTo>
                    <a:pt x="557" y="718"/>
                  </a:lnTo>
                  <a:lnTo>
                    <a:pt x="509" y="682"/>
                  </a:lnTo>
                  <a:lnTo>
                    <a:pt x="463" y="642"/>
                  </a:lnTo>
                  <a:lnTo>
                    <a:pt x="421" y="600"/>
                  </a:lnTo>
                  <a:lnTo>
                    <a:pt x="421" y="600"/>
                  </a:lnTo>
                  <a:lnTo>
                    <a:pt x="389" y="570"/>
                  </a:lnTo>
                  <a:lnTo>
                    <a:pt x="362" y="536"/>
                  </a:lnTo>
                  <a:lnTo>
                    <a:pt x="334" y="504"/>
                  </a:lnTo>
                  <a:lnTo>
                    <a:pt x="308" y="468"/>
                  </a:lnTo>
                  <a:lnTo>
                    <a:pt x="282" y="434"/>
                  </a:lnTo>
                  <a:lnTo>
                    <a:pt x="258" y="398"/>
                  </a:lnTo>
                  <a:lnTo>
                    <a:pt x="236" y="360"/>
                  </a:lnTo>
                  <a:lnTo>
                    <a:pt x="216" y="324"/>
                  </a:lnTo>
                  <a:lnTo>
                    <a:pt x="196" y="284"/>
                  </a:lnTo>
                  <a:lnTo>
                    <a:pt x="180" y="246"/>
                  </a:lnTo>
                  <a:lnTo>
                    <a:pt x="164" y="206"/>
                  </a:lnTo>
                  <a:lnTo>
                    <a:pt x="148" y="166"/>
                  </a:lnTo>
                  <a:lnTo>
                    <a:pt x="136" y="126"/>
                  </a:lnTo>
                  <a:lnTo>
                    <a:pt x="124" y="84"/>
                  </a:lnTo>
                  <a:lnTo>
                    <a:pt x="114" y="42"/>
                  </a:lnTo>
                  <a:lnTo>
                    <a:pt x="104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8" y="48"/>
                  </a:lnTo>
                  <a:lnTo>
                    <a:pt x="18" y="94"/>
                  </a:lnTo>
                  <a:lnTo>
                    <a:pt x="32" y="140"/>
                  </a:lnTo>
                  <a:lnTo>
                    <a:pt x="46" y="186"/>
                  </a:lnTo>
                  <a:lnTo>
                    <a:pt x="62" y="232"/>
                  </a:lnTo>
                  <a:lnTo>
                    <a:pt x="80" y="276"/>
                  </a:lnTo>
                  <a:lnTo>
                    <a:pt x="98" y="320"/>
                  </a:lnTo>
                  <a:lnTo>
                    <a:pt x="120" y="362"/>
                  </a:lnTo>
                  <a:lnTo>
                    <a:pt x="142" y="406"/>
                  </a:lnTo>
                  <a:lnTo>
                    <a:pt x="166" y="446"/>
                  </a:lnTo>
                  <a:lnTo>
                    <a:pt x="192" y="486"/>
                  </a:lnTo>
                  <a:lnTo>
                    <a:pt x="220" y="526"/>
                  </a:lnTo>
                  <a:lnTo>
                    <a:pt x="250" y="564"/>
                  </a:lnTo>
                  <a:lnTo>
                    <a:pt x="280" y="602"/>
                  </a:lnTo>
                  <a:lnTo>
                    <a:pt x="314" y="640"/>
                  </a:lnTo>
                  <a:lnTo>
                    <a:pt x="348" y="674"/>
                  </a:lnTo>
                  <a:lnTo>
                    <a:pt x="348" y="674"/>
                  </a:lnTo>
                  <a:lnTo>
                    <a:pt x="397" y="724"/>
                  </a:lnTo>
                  <a:lnTo>
                    <a:pt x="451" y="768"/>
                  </a:lnTo>
                  <a:lnTo>
                    <a:pt x="507" y="810"/>
                  </a:lnTo>
                  <a:lnTo>
                    <a:pt x="565" y="850"/>
                  </a:lnTo>
                  <a:lnTo>
                    <a:pt x="625" y="884"/>
                  </a:lnTo>
                  <a:lnTo>
                    <a:pt x="687" y="916"/>
                  </a:lnTo>
                  <a:lnTo>
                    <a:pt x="749" y="944"/>
                  </a:lnTo>
                  <a:lnTo>
                    <a:pt x="813" y="970"/>
                  </a:lnTo>
                  <a:lnTo>
                    <a:pt x="813" y="858"/>
                  </a:lnTo>
                  <a:close/>
                </a:path>
              </a:pathLst>
            </a:custGeom>
            <a:ln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b-NO"/>
            </a:p>
          </p:txBody>
        </p:sp>
        <p:sp>
          <p:nvSpPr>
            <p:cNvPr id="86" name="Freeform 72">
              <a:extLst>
                <a:ext uri="{FF2B5EF4-FFF2-40B4-BE49-F238E27FC236}">
                  <a16:creationId xmlns:a16="http://schemas.microsoft.com/office/drawing/2014/main" id="{06194E70-3C1B-426F-9116-64F61BE3FFF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6" y="1542"/>
              <a:ext cx="813" cy="970"/>
            </a:xfrm>
            <a:custGeom>
              <a:avLst/>
              <a:gdLst>
                <a:gd name="T0" fmla="*/ 392 w 813"/>
                <a:gd name="T1" fmla="*/ 600 h 970"/>
                <a:gd name="T2" fmla="*/ 392 w 813"/>
                <a:gd name="T3" fmla="*/ 600 h 970"/>
                <a:gd name="T4" fmla="*/ 350 w 813"/>
                <a:gd name="T5" fmla="*/ 642 h 970"/>
                <a:gd name="T6" fmla="*/ 304 w 813"/>
                <a:gd name="T7" fmla="*/ 682 h 970"/>
                <a:gd name="T8" fmla="*/ 256 w 813"/>
                <a:gd name="T9" fmla="*/ 718 h 970"/>
                <a:gd name="T10" fmla="*/ 208 w 813"/>
                <a:gd name="T11" fmla="*/ 752 h 970"/>
                <a:gd name="T12" fmla="*/ 158 w 813"/>
                <a:gd name="T13" fmla="*/ 782 h 970"/>
                <a:gd name="T14" fmla="*/ 106 w 813"/>
                <a:gd name="T15" fmla="*/ 810 h 970"/>
                <a:gd name="T16" fmla="*/ 54 w 813"/>
                <a:gd name="T17" fmla="*/ 836 h 970"/>
                <a:gd name="T18" fmla="*/ 0 w 813"/>
                <a:gd name="T19" fmla="*/ 858 h 970"/>
                <a:gd name="T20" fmla="*/ 0 w 813"/>
                <a:gd name="T21" fmla="*/ 970 h 970"/>
                <a:gd name="T22" fmla="*/ 0 w 813"/>
                <a:gd name="T23" fmla="*/ 970 h 970"/>
                <a:gd name="T24" fmla="*/ 66 w 813"/>
                <a:gd name="T25" fmla="*/ 944 h 970"/>
                <a:gd name="T26" fmla="*/ 128 w 813"/>
                <a:gd name="T27" fmla="*/ 916 h 970"/>
                <a:gd name="T28" fmla="*/ 190 w 813"/>
                <a:gd name="T29" fmla="*/ 884 h 970"/>
                <a:gd name="T30" fmla="*/ 250 w 813"/>
                <a:gd name="T31" fmla="*/ 850 h 970"/>
                <a:gd name="T32" fmla="*/ 306 w 813"/>
                <a:gd name="T33" fmla="*/ 810 h 970"/>
                <a:gd name="T34" fmla="*/ 362 w 813"/>
                <a:gd name="T35" fmla="*/ 768 h 970"/>
                <a:gd name="T36" fmla="*/ 416 w 813"/>
                <a:gd name="T37" fmla="*/ 724 h 970"/>
                <a:gd name="T38" fmla="*/ 465 w 813"/>
                <a:gd name="T39" fmla="*/ 674 h 970"/>
                <a:gd name="T40" fmla="*/ 465 w 813"/>
                <a:gd name="T41" fmla="*/ 674 h 970"/>
                <a:gd name="T42" fmla="*/ 499 w 813"/>
                <a:gd name="T43" fmla="*/ 640 h 970"/>
                <a:gd name="T44" fmla="*/ 533 w 813"/>
                <a:gd name="T45" fmla="*/ 602 h 970"/>
                <a:gd name="T46" fmla="*/ 563 w 813"/>
                <a:gd name="T47" fmla="*/ 564 h 970"/>
                <a:gd name="T48" fmla="*/ 593 w 813"/>
                <a:gd name="T49" fmla="*/ 526 h 970"/>
                <a:gd name="T50" fmla="*/ 621 w 813"/>
                <a:gd name="T51" fmla="*/ 486 h 970"/>
                <a:gd name="T52" fmla="*/ 647 w 813"/>
                <a:gd name="T53" fmla="*/ 446 h 970"/>
                <a:gd name="T54" fmla="*/ 671 w 813"/>
                <a:gd name="T55" fmla="*/ 406 h 970"/>
                <a:gd name="T56" fmla="*/ 693 w 813"/>
                <a:gd name="T57" fmla="*/ 362 h 970"/>
                <a:gd name="T58" fmla="*/ 715 w 813"/>
                <a:gd name="T59" fmla="*/ 320 h 970"/>
                <a:gd name="T60" fmla="*/ 733 w 813"/>
                <a:gd name="T61" fmla="*/ 276 h 970"/>
                <a:gd name="T62" fmla="*/ 751 w 813"/>
                <a:gd name="T63" fmla="*/ 232 h 970"/>
                <a:gd name="T64" fmla="*/ 767 w 813"/>
                <a:gd name="T65" fmla="*/ 186 h 970"/>
                <a:gd name="T66" fmla="*/ 781 w 813"/>
                <a:gd name="T67" fmla="*/ 140 h 970"/>
                <a:gd name="T68" fmla="*/ 795 w 813"/>
                <a:gd name="T69" fmla="*/ 94 h 970"/>
                <a:gd name="T70" fmla="*/ 805 w 813"/>
                <a:gd name="T71" fmla="*/ 48 h 970"/>
                <a:gd name="T72" fmla="*/ 813 w 813"/>
                <a:gd name="T73" fmla="*/ 0 h 970"/>
                <a:gd name="T74" fmla="*/ 709 w 813"/>
                <a:gd name="T75" fmla="*/ 0 h 970"/>
                <a:gd name="T76" fmla="*/ 709 w 813"/>
                <a:gd name="T77" fmla="*/ 0 h 970"/>
                <a:gd name="T78" fmla="*/ 699 w 813"/>
                <a:gd name="T79" fmla="*/ 42 h 970"/>
                <a:gd name="T80" fmla="*/ 689 w 813"/>
                <a:gd name="T81" fmla="*/ 84 h 970"/>
                <a:gd name="T82" fmla="*/ 677 w 813"/>
                <a:gd name="T83" fmla="*/ 126 h 970"/>
                <a:gd name="T84" fmla="*/ 665 w 813"/>
                <a:gd name="T85" fmla="*/ 166 h 970"/>
                <a:gd name="T86" fmla="*/ 649 w 813"/>
                <a:gd name="T87" fmla="*/ 206 h 970"/>
                <a:gd name="T88" fmla="*/ 633 w 813"/>
                <a:gd name="T89" fmla="*/ 246 h 970"/>
                <a:gd name="T90" fmla="*/ 617 w 813"/>
                <a:gd name="T91" fmla="*/ 284 h 970"/>
                <a:gd name="T92" fmla="*/ 597 w 813"/>
                <a:gd name="T93" fmla="*/ 324 h 970"/>
                <a:gd name="T94" fmla="*/ 577 w 813"/>
                <a:gd name="T95" fmla="*/ 360 h 970"/>
                <a:gd name="T96" fmla="*/ 555 w 813"/>
                <a:gd name="T97" fmla="*/ 398 h 970"/>
                <a:gd name="T98" fmla="*/ 531 w 813"/>
                <a:gd name="T99" fmla="*/ 434 h 970"/>
                <a:gd name="T100" fmla="*/ 505 w 813"/>
                <a:gd name="T101" fmla="*/ 468 h 970"/>
                <a:gd name="T102" fmla="*/ 479 w 813"/>
                <a:gd name="T103" fmla="*/ 504 h 970"/>
                <a:gd name="T104" fmla="*/ 451 w 813"/>
                <a:gd name="T105" fmla="*/ 536 h 970"/>
                <a:gd name="T106" fmla="*/ 424 w 813"/>
                <a:gd name="T107" fmla="*/ 570 h 970"/>
                <a:gd name="T108" fmla="*/ 392 w 813"/>
                <a:gd name="T109" fmla="*/ 600 h 970"/>
                <a:gd name="T110" fmla="*/ 392 w 813"/>
                <a:gd name="T111" fmla="*/ 600 h 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13" h="970">
                  <a:moveTo>
                    <a:pt x="392" y="600"/>
                  </a:moveTo>
                  <a:lnTo>
                    <a:pt x="392" y="600"/>
                  </a:lnTo>
                  <a:lnTo>
                    <a:pt x="350" y="642"/>
                  </a:lnTo>
                  <a:lnTo>
                    <a:pt x="304" y="682"/>
                  </a:lnTo>
                  <a:lnTo>
                    <a:pt x="256" y="718"/>
                  </a:lnTo>
                  <a:lnTo>
                    <a:pt x="208" y="752"/>
                  </a:lnTo>
                  <a:lnTo>
                    <a:pt x="158" y="782"/>
                  </a:lnTo>
                  <a:lnTo>
                    <a:pt x="106" y="810"/>
                  </a:lnTo>
                  <a:lnTo>
                    <a:pt x="54" y="836"/>
                  </a:lnTo>
                  <a:lnTo>
                    <a:pt x="0" y="858"/>
                  </a:lnTo>
                  <a:lnTo>
                    <a:pt x="0" y="970"/>
                  </a:lnTo>
                  <a:lnTo>
                    <a:pt x="0" y="970"/>
                  </a:lnTo>
                  <a:lnTo>
                    <a:pt x="66" y="944"/>
                  </a:lnTo>
                  <a:lnTo>
                    <a:pt x="128" y="916"/>
                  </a:lnTo>
                  <a:lnTo>
                    <a:pt x="190" y="884"/>
                  </a:lnTo>
                  <a:lnTo>
                    <a:pt x="250" y="850"/>
                  </a:lnTo>
                  <a:lnTo>
                    <a:pt x="306" y="810"/>
                  </a:lnTo>
                  <a:lnTo>
                    <a:pt x="362" y="768"/>
                  </a:lnTo>
                  <a:lnTo>
                    <a:pt x="416" y="724"/>
                  </a:lnTo>
                  <a:lnTo>
                    <a:pt x="465" y="674"/>
                  </a:lnTo>
                  <a:lnTo>
                    <a:pt x="465" y="674"/>
                  </a:lnTo>
                  <a:lnTo>
                    <a:pt x="499" y="640"/>
                  </a:lnTo>
                  <a:lnTo>
                    <a:pt x="533" y="602"/>
                  </a:lnTo>
                  <a:lnTo>
                    <a:pt x="563" y="564"/>
                  </a:lnTo>
                  <a:lnTo>
                    <a:pt x="593" y="526"/>
                  </a:lnTo>
                  <a:lnTo>
                    <a:pt x="621" y="486"/>
                  </a:lnTo>
                  <a:lnTo>
                    <a:pt x="647" y="446"/>
                  </a:lnTo>
                  <a:lnTo>
                    <a:pt x="671" y="406"/>
                  </a:lnTo>
                  <a:lnTo>
                    <a:pt x="693" y="362"/>
                  </a:lnTo>
                  <a:lnTo>
                    <a:pt x="715" y="320"/>
                  </a:lnTo>
                  <a:lnTo>
                    <a:pt x="733" y="276"/>
                  </a:lnTo>
                  <a:lnTo>
                    <a:pt x="751" y="232"/>
                  </a:lnTo>
                  <a:lnTo>
                    <a:pt x="767" y="186"/>
                  </a:lnTo>
                  <a:lnTo>
                    <a:pt x="781" y="140"/>
                  </a:lnTo>
                  <a:lnTo>
                    <a:pt x="795" y="94"/>
                  </a:lnTo>
                  <a:lnTo>
                    <a:pt x="805" y="48"/>
                  </a:lnTo>
                  <a:lnTo>
                    <a:pt x="813" y="0"/>
                  </a:lnTo>
                  <a:lnTo>
                    <a:pt x="709" y="0"/>
                  </a:lnTo>
                  <a:lnTo>
                    <a:pt x="709" y="0"/>
                  </a:lnTo>
                  <a:lnTo>
                    <a:pt x="699" y="42"/>
                  </a:lnTo>
                  <a:lnTo>
                    <a:pt x="689" y="84"/>
                  </a:lnTo>
                  <a:lnTo>
                    <a:pt x="677" y="126"/>
                  </a:lnTo>
                  <a:lnTo>
                    <a:pt x="665" y="166"/>
                  </a:lnTo>
                  <a:lnTo>
                    <a:pt x="649" y="206"/>
                  </a:lnTo>
                  <a:lnTo>
                    <a:pt x="633" y="246"/>
                  </a:lnTo>
                  <a:lnTo>
                    <a:pt x="617" y="284"/>
                  </a:lnTo>
                  <a:lnTo>
                    <a:pt x="597" y="324"/>
                  </a:lnTo>
                  <a:lnTo>
                    <a:pt x="577" y="360"/>
                  </a:lnTo>
                  <a:lnTo>
                    <a:pt x="555" y="398"/>
                  </a:lnTo>
                  <a:lnTo>
                    <a:pt x="531" y="434"/>
                  </a:lnTo>
                  <a:lnTo>
                    <a:pt x="505" y="468"/>
                  </a:lnTo>
                  <a:lnTo>
                    <a:pt x="479" y="504"/>
                  </a:lnTo>
                  <a:lnTo>
                    <a:pt x="451" y="536"/>
                  </a:lnTo>
                  <a:lnTo>
                    <a:pt x="424" y="570"/>
                  </a:lnTo>
                  <a:lnTo>
                    <a:pt x="392" y="600"/>
                  </a:lnTo>
                  <a:lnTo>
                    <a:pt x="392" y="600"/>
                  </a:lnTo>
                  <a:close/>
                </a:path>
              </a:pathLst>
            </a:custGeom>
            <a:ln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b-NO"/>
            </a:p>
          </p:txBody>
        </p:sp>
        <p:sp>
          <p:nvSpPr>
            <p:cNvPr id="87" name="Freeform 73">
              <a:extLst>
                <a:ext uri="{FF2B5EF4-FFF2-40B4-BE49-F238E27FC236}">
                  <a16:creationId xmlns:a16="http://schemas.microsoft.com/office/drawing/2014/main" id="{B8A9B324-3841-4C28-AE8C-4C642566700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8" y="1022"/>
              <a:ext cx="624" cy="624"/>
            </a:xfrm>
            <a:custGeom>
              <a:avLst/>
              <a:gdLst>
                <a:gd name="T0" fmla="*/ 624 w 624"/>
                <a:gd name="T1" fmla="*/ 260 h 624"/>
                <a:gd name="T2" fmla="*/ 364 w 624"/>
                <a:gd name="T3" fmla="*/ 260 h 624"/>
                <a:gd name="T4" fmla="*/ 364 w 624"/>
                <a:gd name="T5" fmla="*/ 0 h 624"/>
                <a:gd name="T6" fmla="*/ 260 w 624"/>
                <a:gd name="T7" fmla="*/ 0 h 624"/>
                <a:gd name="T8" fmla="*/ 260 w 624"/>
                <a:gd name="T9" fmla="*/ 260 h 624"/>
                <a:gd name="T10" fmla="*/ 0 w 624"/>
                <a:gd name="T11" fmla="*/ 260 h 624"/>
                <a:gd name="T12" fmla="*/ 0 w 624"/>
                <a:gd name="T13" fmla="*/ 364 h 624"/>
                <a:gd name="T14" fmla="*/ 260 w 624"/>
                <a:gd name="T15" fmla="*/ 364 h 624"/>
                <a:gd name="T16" fmla="*/ 260 w 624"/>
                <a:gd name="T17" fmla="*/ 624 h 624"/>
                <a:gd name="T18" fmla="*/ 364 w 624"/>
                <a:gd name="T19" fmla="*/ 624 h 624"/>
                <a:gd name="T20" fmla="*/ 364 w 624"/>
                <a:gd name="T21" fmla="*/ 364 h 624"/>
                <a:gd name="T22" fmla="*/ 624 w 624"/>
                <a:gd name="T23" fmla="*/ 364 h 624"/>
                <a:gd name="T24" fmla="*/ 624 w 624"/>
                <a:gd name="T25" fmla="*/ 260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24" h="624">
                  <a:moveTo>
                    <a:pt x="624" y="260"/>
                  </a:moveTo>
                  <a:lnTo>
                    <a:pt x="364" y="260"/>
                  </a:lnTo>
                  <a:lnTo>
                    <a:pt x="364" y="0"/>
                  </a:lnTo>
                  <a:lnTo>
                    <a:pt x="260" y="0"/>
                  </a:lnTo>
                  <a:lnTo>
                    <a:pt x="260" y="260"/>
                  </a:lnTo>
                  <a:lnTo>
                    <a:pt x="0" y="260"/>
                  </a:lnTo>
                  <a:lnTo>
                    <a:pt x="0" y="364"/>
                  </a:lnTo>
                  <a:lnTo>
                    <a:pt x="260" y="364"/>
                  </a:lnTo>
                  <a:lnTo>
                    <a:pt x="260" y="624"/>
                  </a:lnTo>
                  <a:lnTo>
                    <a:pt x="364" y="624"/>
                  </a:lnTo>
                  <a:lnTo>
                    <a:pt x="364" y="364"/>
                  </a:lnTo>
                  <a:lnTo>
                    <a:pt x="624" y="364"/>
                  </a:lnTo>
                  <a:lnTo>
                    <a:pt x="624" y="260"/>
                  </a:lnTo>
                  <a:close/>
                </a:path>
              </a:pathLst>
            </a:custGeom>
            <a:ln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b-NO"/>
            </a:p>
          </p:txBody>
        </p:sp>
        <p:sp>
          <p:nvSpPr>
            <p:cNvPr id="88" name="Freeform 74">
              <a:extLst>
                <a:ext uri="{FF2B5EF4-FFF2-40B4-BE49-F238E27FC236}">
                  <a16:creationId xmlns:a16="http://schemas.microsoft.com/office/drawing/2014/main" id="{3030DFF3-7A26-4DCC-A65F-3F4F3435C1F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25" y="34"/>
              <a:ext cx="623" cy="624"/>
            </a:xfrm>
            <a:custGeom>
              <a:avLst/>
              <a:gdLst>
                <a:gd name="T0" fmla="*/ 344 w 623"/>
                <a:gd name="T1" fmla="*/ 622 h 624"/>
                <a:gd name="T2" fmla="*/ 434 w 623"/>
                <a:gd name="T3" fmla="*/ 600 h 624"/>
                <a:gd name="T4" fmla="*/ 510 w 623"/>
                <a:gd name="T5" fmla="*/ 552 h 624"/>
                <a:gd name="T6" fmla="*/ 570 w 623"/>
                <a:gd name="T7" fmla="*/ 486 h 624"/>
                <a:gd name="T8" fmla="*/ 609 w 623"/>
                <a:gd name="T9" fmla="*/ 404 h 624"/>
                <a:gd name="T10" fmla="*/ 623 w 623"/>
                <a:gd name="T11" fmla="*/ 312 h 624"/>
                <a:gd name="T12" fmla="*/ 617 w 623"/>
                <a:gd name="T13" fmla="*/ 250 h 624"/>
                <a:gd name="T14" fmla="*/ 586 w 623"/>
                <a:gd name="T15" fmla="*/ 164 h 624"/>
                <a:gd name="T16" fmla="*/ 532 w 623"/>
                <a:gd name="T17" fmla="*/ 92 h 624"/>
                <a:gd name="T18" fmla="*/ 460 w 623"/>
                <a:gd name="T19" fmla="*/ 38 h 624"/>
                <a:gd name="T20" fmla="*/ 374 w 623"/>
                <a:gd name="T21" fmla="*/ 6 h 624"/>
                <a:gd name="T22" fmla="*/ 312 w 623"/>
                <a:gd name="T23" fmla="*/ 0 h 624"/>
                <a:gd name="T24" fmla="*/ 220 w 623"/>
                <a:gd name="T25" fmla="*/ 14 h 624"/>
                <a:gd name="T26" fmla="*/ 138 w 623"/>
                <a:gd name="T27" fmla="*/ 54 h 624"/>
                <a:gd name="T28" fmla="*/ 72 w 623"/>
                <a:gd name="T29" fmla="*/ 114 h 624"/>
                <a:gd name="T30" fmla="*/ 24 w 623"/>
                <a:gd name="T31" fmla="*/ 190 h 624"/>
                <a:gd name="T32" fmla="*/ 2 w 623"/>
                <a:gd name="T33" fmla="*/ 280 h 624"/>
                <a:gd name="T34" fmla="*/ 2 w 623"/>
                <a:gd name="T35" fmla="*/ 344 h 624"/>
                <a:gd name="T36" fmla="*/ 24 w 623"/>
                <a:gd name="T37" fmla="*/ 434 h 624"/>
                <a:gd name="T38" fmla="*/ 72 w 623"/>
                <a:gd name="T39" fmla="*/ 510 h 624"/>
                <a:gd name="T40" fmla="*/ 138 w 623"/>
                <a:gd name="T41" fmla="*/ 570 h 624"/>
                <a:gd name="T42" fmla="*/ 220 w 623"/>
                <a:gd name="T43" fmla="*/ 610 h 624"/>
                <a:gd name="T44" fmla="*/ 312 w 623"/>
                <a:gd name="T45" fmla="*/ 624 h 624"/>
                <a:gd name="T46" fmla="*/ 312 w 623"/>
                <a:gd name="T47" fmla="*/ 104 h 624"/>
                <a:gd name="T48" fmla="*/ 374 w 623"/>
                <a:gd name="T49" fmla="*/ 114 h 624"/>
                <a:gd name="T50" fmla="*/ 428 w 623"/>
                <a:gd name="T51" fmla="*/ 140 h 624"/>
                <a:gd name="T52" fmla="*/ 472 w 623"/>
                <a:gd name="T53" fmla="*/ 180 h 624"/>
                <a:gd name="T54" fmla="*/ 504 w 623"/>
                <a:gd name="T55" fmla="*/ 232 h 624"/>
                <a:gd name="T56" fmla="*/ 518 w 623"/>
                <a:gd name="T57" fmla="*/ 290 h 624"/>
                <a:gd name="T58" fmla="*/ 518 w 623"/>
                <a:gd name="T59" fmla="*/ 334 h 624"/>
                <a:gd name="T60" fmla="*/ 504 w 623"/>
                <a:gd name="T61" fmla="*/ 392 h 624"/>
                <a:gd name="T62" fmla="*/ 472 w 623"/>
                <a:gd name="T63" fmla="*/ 444 h 624"/>
                <a:gd name="T64" fmla="*/ 428 w 623"/>
                <a:gd name="T65" fmla="*/ 484 h 624"/>
                <a:gd name="T66" fmla="*/ 374 w 623"/>
                <a:gd name="T67" fmla="*/ 510 h 624"/>
                <a:gd name="T68" fmla="*/ 312 w 623"/>
                <a:gd name="T69" fmla="*/ 520 h 624"/>
                <a:gd name="T70" fmla="*/ 270 w 623"/>
                <a:gd name="T71" fmla="*/ 516 h 624"/>
                <a:gd name="T72" fmla="*/ 212 w 623"/>
                <a:gd name="T73" fmla="*/ 494 h 624"/>
                <a:gd name="T74" fmla="*/ 164 w 623"/>
                <a:gd name="T75" fmla="*/ 460 h 624"/>
                <a:gd name="T76" fmla="*/ 130 w 623"/>
                <a:gd name="T77" fmla="*/ 412 h 624"/>
                <a:gd name="T78" fmla="*/ 108 w 623"/>
                <a:gd name="T79" fmla="*/ 354 h 624"/>
                <a:gd name="T80" fmla="*/ 104 w 623"/>
                <a:gd name="T81" fmla="*/ 312 h 624"/>
                <a:gd name="T82" fmla="*/ 114 w 623"/>
                <a:gd name="T83" fmla="*/ 250 h 624"/>
                <a:gd name="T84" fmla="*/ 140 w 623"/>
                <a:gd name="T85" fmla="*/ 196 h 624"/>
                <a:gd name="T86" fmla="*/ 180 w 623"/>
                <a:gd name="T87" fmla="*/ 152 h 624"/>
                <a:gd name="T88" fmla="*/ 232 w 623"/>
                <a:gd name="T89" fmla="*/ 120 h 624"/>
                <a:gd name="T90" fmla="*/ 290 w 623"/>
                <a:gd name="T91" fmla="*/ 106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23" h="624">
                  <a:moveTo>
                    <a:pt x="312" y="624"/>
                  </a:moveTo>
                  <a:lnTo>
                    <a:pt x="312" y="624"/>
                  </a:lnTo>
                  <a:lnTo>
                    <a:pt x="344" y="622"/>
                  </a:lnTo>
                  <a:lnTo>
                    <a:pt x="374" y="618"/>
                  </a:lnTo>
                  <a:lnTo>
                    <a:pt x="404" y="610"/>
                  </a:lnTo>
                  <a:lnTo>
                    <a:pt x="434" y="600"/>
                  </a:lnTo>
                  <a:lnTo>
                    <a:pt x="460" y="586"/>
                  </a:lnTo>
                  <a:lnTo>
                    <a:pt x="486" y="570"/>
                  </a:lnTo>
                  <a:lnTo>
                    <a:pt x="510" y="552"/>
                  </a:lnTo>
                  <a:lnTo>
                    <a:pt x="532" y="532"/>
                  </a:lnTo>
                  <a:lnTo>
                    <a:pt x="552" y="510"/>
                  </a:lnTo>
                  <a:lnTo>
                    <a:pt x="570" y="486"/>
                  </a:lnTo>
                  <a:lnTo>
                    <a:pt x="586" y="460"/>
                  </a:lnTo>
                  <a:lnTo>
                    <a:pt x="599" y="434"/>
                  </a:lnTo>
                  <a:lnTo>
                    <a:pt x="609" y="404"/>
                  </a:lnTo>
                  <a:lnTo>
                    <a:pt x="617" y="374"/>
                  </a:lnTo>
                  <a:lnTo>
                    <a:pt x="621" y="344"/>
                  </a:lnTo>
                  <a:lnTo>
                    <a:pt x="623" y="312"/>
                  </a:lnTo>
                  <a:lnTo>
                    <a:pt x="623" y="312"/>
                  </a:lnTo>
                  <a:lnTo>
                    <a:pt x="621" y="280"/>
                  </a:lnTo>
                  <a:lnTo>
                    <a:pt x="617" y="250"/>
                  </a:lnTo>
                  <a:lnTo>
                    <a:pt x="609" y="220"/>
                  </a:lnTo>
                  <a:lnTo>
                    <a:pt x="599" y="190"/>
                  </a:lnTo>
                  <a:lnTo>
                    <a:pt x="586" y="164"/>
                  </a:lnTo>
                  <a:lnTo>
                    <a:pt x="570" y="138"/>
                  </a:lnTo>
                  <a:lnTo>
                    <a:pt x="552" y="114"/>
                  </a:lnTo>
                  <a:lnTo>
                    <a:pt x="532" y="92"/>
                  </a:lnTo>
                  <a:lnTo>
                    <a:pt x="510" y="72"/>
                  </a:lnTo>
                  <a:lnTo>
                    <a:pt x="486" y="54"/>
                  </a:lnTo>
                  <a:lnTo>
                    <a:pt x="460" y="38"/>
                  </a:lnTo>
                  <a:lnTo>
                    <a:pt x="434" y="24"/>
                  </a:lnTo>
                  <a:lnTo>
                    <a:pt x="404" y="14"/>
                  </a:lnTo>
                  <a:lnTo>
                    <a:pt x="374" y="6"/>
                  </a:lnTo>
                  <a:lnTo>
                    <a:pt x="344" y="2"/>
                  </a:lnTo>
                  <a:lnTo>
                    <a:pt x="312" y="0"/>
                  </a:lnTo>
                  <a:lnTo>
                    <a:pt x="312" y="0"/>
                  </a:lnTo>
                  <a:lnTo>
                    <a:pt x="280" y="2"/>
                  </a:lnTo>
                  <a:lnTo>
                    <a:pt x="250" y="6"/>
                  </a:lnTo>
                  <a:lnTo>
                    <a:pt x="220" y="14"/>
                  </a:lnTo>
                  <a:lnTo>
                    <a:pt x="190" y="24"/>
                  </a:lnTo>
                  <a:lnTo>
                    <a:pt x="164" y="38"/>
                  </a:lnTo>
                  <a:lnTo>
                    <a:pt x="138" y="54"/>
                  </a:lnTo>
                  <a:lnTo>
                    <a:pt x="114" y="72"/>
                  </a:lnTo>
                  <a:lnTo>
                    <a:pt x="92" y="92"/>
                  </a:lnTo>
                  <a:lnTo>
                    <a:pt x="72" y="114"/>
                  </a:lnTo>
                  <a:lnTo>
                    <a:pt x="54" y="138"/>
                  </a:lnTo>
                  <a:lnTo>
                    <a:pt x="38" y="164"/>
                  </a:lnTo>
                  <a:lnTo>
                    <a:pt x="24" y="190"/>
                  </a:lnTo>
                  <a:lnTo>
                    <a:pt x="14" y="220"/>
                  </a:lnTo>
                  <a:lnTo>
                    <a:pt x="6" y="250"/>
                  </a:lnTo>
                  <a:lnTo>
                    <a:pt x="2" y="280"/>
                  </a:lnTo>
                  <a:lnTo>
                    <a:pt x="0" y="312"/>
                  </a:lnTo>
                  <a:lnTo>
                    <a:pt x="0" y="312"/>
                  </a:lnTo>
                  <a:lnTo>
                    <a:pt x="2" y="344"/>
                  </a:lnTo>
                  <a:lnTo>
                    <a:pt x="6" y="374"/>
                  </a:lnTo>
                  <a:lnTo>
                    <a:pt x="14" y="404"/>
                  </a:lnTo>
                  <a:lnTo>
                    <a:pt x="24" y="434"/>
                  </a:lnTo>
                  <a:lnTo>
                    <a:pt x="38" y="460"/>
                  </a:lnTo>
                  <a:lnTo>
                    <a:pt x="54" y="486"/>
                  </a:lnTo>
                  <a:lnTo>
                    <a:pt x="72" y="510"/>
                  </a:lnTo>
                  <a:lnTo>
                    <a:pt x="92" y="532"/>
                  </a:lnTo>
                  <a:lnTo>
                    <a:pt x="114" y="552"/>
                  </a:lnTo>
                  <a:lnTo>
                    <a:pt x="138" y="570"/>
                  </a:lnTo>
                  <a:lnTo>
                    <a:pt x="164" y="586"/>
                  </a:lnTo>
                  <a:lnTo>
                    <a:pt x="190" y="600"/>
                  </a:lnTo>
                  <a:lnTo>
                    <a:pt x="220" y="610"/>
                  </a:lnTo>
                  <a:lnTo>
                    <a:pt x="250" y="618"/>
                  </a:lnTo>
                  <a:lnTo>
                    <a:pt x="280" y="622"/>
                  </a:lnTo>
                  <a:lnTo>
                    <a:pt x="312" y="624"/>
                  </a:lnTo>
                  <a:lnTo>
                    <a:pt x="312" y="624"/>
                  </a:lnTo>
                  <a:close/>
                  <a:moveTo>
                    <a:pt x="312" y="104"/>
                  </a:moveTo>
                  <a:lnTo>
                    <a:pt x="312" y="104"/>
                  </a:lnTo>
                  <a:lnTo>
                    <a:pt x="334" y="106"/>
                  </a:lnTo>
                  <a:lnTo>
                    <a:pt x="354" y="108"/>
                  </a:lnTo>
                  <a:lnTo>
                    <a:pt x="374" y="114"/>
                  </a:lnTo>
                  <a:lnTo>
                    <a:pt x="392" y="120"/>
                  </a:lnTo>
                  <a:lnTo>
                    <a:pt x="412" y="130"/>
                  </a:lnTo>
                  <a:lnTo>
                    <a:pt x="428" y="140"/>
                  </a:lnTo>
                  <a:lnTo>
                    <a:pt x="444" y="152"/>
                  </a:lnTo>
                  <a:lnTo>
                    <a:pt x="460" y="164"/>
                  </a:lnTo>
                  <a:lnTo>
                    <a:pt x="472" y="180"/>
                  </a:lnTo>
                  <a:lnTo>
                    <a:pt x="484" y="196"/>
                  </a:lnTo>
                  <a:lnTo>
                    <a:pt x="494" y="212"/>
                  </a:lnTo>
                  <a:lnTo>
                    <a:pt x="504" y="232"/>
                  </a:lnTo>
                  <a:lnTo>
                    <a:pt x="510" y="250"/>
                  </a:lnTo>
                  <a:lnTo>
                    <a:pt x="516" y="270"/>
                  </a:lnTo>
                  <a:lnTo>
                    <a:pt x="518" y="290"/>
                  </a:lnTo>
                  <a:lnTo>
                    <a:pt x="520" y="312"/>
                  </a:lnTo>
                  <a:lnTo>
                    <a:pt x="520" y="312"/>
                  </a:lnTo>
                  <a:lnTo>
                    <a:pt x="518" y="334"/>
                  </a:lnTo>
                  <a:lnTo>
                    <a:pt x="516" y="354"/>
                  </a:lnTo>
                  <a:lnTo>
                    <a:pt x="510" y="374"/>
                  </a:lnTo>
                  <a:lnTo>
                    <a:pt x="504" y="392"/>
                  </a:lnTo>
                  <a:lnTo>
                    <a:pt x="494" y="412"/>
                  </a:lnTo>
                  <a:lnTo>
                    <a:pt x="484" y="428"/>
                  </a:lnTo>
                  <a:lnTo>
                    <a:pt x="472" y="444"/>
                  </a:lnTo>
                  <a:lnTo>
                    <a:pt x="460" y="460"/>
                  </a:lnTo>
                  <a:lnTo>
                    <a:pt x="444" y="472"/>
                  </a:lnTo>
                  <a:lnTo>
                    <a:pt x="428" y="484"/>
                  </a:lnTo>
                  <a:lnTo>
                    <a:pt x="412" y="494"/>
                  </a:lnTo>
                  <a:lnTo>
                    <a:pt x="392" y="504"/>
                  </a:lnTo>
                  <a:lnTo>
                    <a:pt x="374" y="510"/>
                  </a:lnTo>
                  <a:lnTo>
                    <a:pt x="354" y="516"/>
                  </a:lnTo>
                  <a:lnTo>
                    <a:pt x="334" y="518"/>
                  </a:lnTo>
                  <a:lnTo>
                    <a:pt x="312" y="520"/>
                  </a:lnTo>
                  <a:lnTo>
                    <a:pt x="312" y="520"/>
                  </a:lnTo>
                  <a:lnTo>
                    <a:pt x="290" y="518"/>
                  </a:lnTo>
                  <a:lnTo>
                    <a:pt x="270" y="516"/>
                  </a:lnTo>
                  <a:lnTo>
                    <a:pt x="250" y="510"/>
                  </a:lnTo>
                  <a:lnTo>
                    <a:pt x="232" y="504"/>
                  </a:lnTo>
                  <a:lnTo>
                    <a:pt x="212" y="494"/>
                  </a:lnTo>
                  <a:lnTo>
                    <a:pt x="196" y="484"/>
                  </a:lnTo>
                  <a:lnTo>
                    <a:pt x="180" y="472"/>
                  </a:lnTo>
                  <a:lnTo>
                    <a:pt x="164" y="460"/>
                  </a:lnTo>
                  <a:lnTo>
                    <a:pt x="152" y="444"/>
                  </a:lnTo>
                  <a:lnTo>
                    <a:pt x="140" y="428"/>
                  </a:lnTo>
                  <a:lnTo>
                    <a:pt x="130" y="412"/>
                  </a:lnTo>
                  <a:lnTo>
                    <a:pt x="120" y="392"/>
                  </a:lnTo>
                  <a:lnTo>
                    <a:pt x="114" y="374"/>
                  </a:lnTo>
                  <a:lnTo>
                    <a:pt x="108" y="354"/>
                  </a:lnTo>
                  <a:lnTo>
                    <a:pt x="106" y="334"/>
                  </a:lnTo>
                  <a:lnTo>
                    <a:pt x="104" y="312"/>
                  </a:lnTo>
                  <a:lnTo>
                    <a:pt x="104" y="312"/>
                  </a:lnTo>
                  <a:lnTo>
                    <a:pt x="106" y="290"/>
                  </a:lnTo>
                  <a:lnTo>
                    <a:pt x="108" y="270"/>
                  </a:lnTo>
                  <a:lnTo>
                    <a:pt x="114" y="250"/>
                  </a:lnTo>
                  <a:lnTo>
                    <a:pt x="120" y="232"/>
                  </a:lnTo>
                  <a:lnTo>
                    <a:pt x="130" y="212"/>
                  </a:lnTo>
                  <a:lnTo>
                    <a:pt x="140" y="196"/>
                  </a:lnTo>
                  <a:lnTo>
                    <a:pt x="152" y="180"/>
                  </a:lnTo>
                  <a:lnTo>
                    <a:pt x="164" y="164"/>
                  </a:lnTo>
                  <a:lnTo>
                    <a:pt x="180" y="152"/>
                  </a:lnTo>
                  <a:lnTo>
                    <a:pt x="196" y="140"/>
                  </a:lnTo>
                  <a:lnTo>
                    <a:pt x="212" y="130"/>
                  </a:lnTo>
                  <a:lnTo>
                    <a:pt x="232" y="120"/>
                  </a:lnTo>
                  <a:lnTo>
                    <a:pt x="250" y="114"/>
                  </a:lnTo>
                  <a:lnTo>
                    <a:pt x="270" y="108"/>
                  </a:lnTo>
                  <a:lnTo>
                    <a:pt x="290" y="106"/>
                  </a:lnTo>
                  <a:lnTo>
                    <a:pt x="312" y="104"/>
                  </a:lnTo>
                  <a:lnTo>
                    <a:pt x="312" y="104"/>
                  </a:lnTo>
                  <a:close/>
                </a:path>
              </a:pathLst>
            </a:custGeom>
            <a:ln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b-NO"/>
            </a:p>
          </p:txBody>
        </p:sp>
        <p:sp>
          <p:nvSpPr>
            <p:cNvPr id="89" name="Freeform 75">
              <a:extLst>
                <a:ext uri="{FF2B5EF4-FFF2-40B4-BE49-F238E27FC236}">
                  <a16:creationId xmlns:a16="http://schemas.microsoft.com/office/drawing/2014/main" id="{B6AC617E-4262-493F-956E-F5EAE7F5210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65" y="762"/>
              <a:ext cx="1143" cy="624"/>
            </a:xfrm>
            <a:custGeom>
              <a:avLst/>
              <a:gdLst>
                <a:gd name="T0" fmla="*/ 1143 w 1143"/>
                <a:gd name="T1" fmla="*/ 572 h 624"/>
                <a:gd name="T2" fmla="*/ 1141 w 1143"/>
                <a:gd name="T3" fmla="*/ 514 h 624"/>
                <a:gd name="T4" fmla="*/ 1131 w 1143"/>
                <a:gd name="T5" fmla="*/ 456 h 624"/>
                <a:gd name="T6" fmla="*/ 1117 w 1143"/>
                <a:gd name="T7" fmla="*/ 402 h 624"/>
                <a:gd name="T8" fmla="*/ 1097 w 1143"/>
                <a:gd name="T9" fmla="*/ 350 h 624"/>
                <a:gd name="T10" fmla="*/ 1073 w 1143"/>
                <a:gd name="T11" fmla="*/ 300 h 624"/>
                <a:gd name="T12" fmla="*/ 1045 w 1143"/>
                <a:gd name="T13" fmla="*/ 252 h 624"/>
                <a:gd name="T14" fmla="*/ 1013 w 1143"/>
                <a:gd name="T15" fmla="*/ 208 h 624"/>
                <a:gd name="T16" fmla="*/ 975 w 1143"/>
                <a:gd name="T17" fmla="*/ 168 h 624"/>
                <a:gd name="T18" fmla="*/ 935 w 1143"/>
                <a:gd name="T19" fmla="*/ 130 h 624"/>
                <a:gd name="T20" fmla="*/ 891 w 1143"/>
                <a:gd name="T21" fmla="*/ 98 h 624"/>
                <a:gd name="T22" fmla="*/ 844 w 1143"/>
                <a:gd name="T23" fmla="*/ 70 h 624"/>
                <a:gd name="T24" fmla="*/ 794 w 1143"/>
                <a:gd name="T25" fmla="*/ 46 h 624"/>
                <a:gd name="T26" fmla="*/ 742 w 1143"/>
                <a:gd name="T27" fmla="*/ 26 h 624"/>
                <a:gd name="T28" fmla="*/ 688 w 1143"/>
                <a:gd name="T29" fmla="*/ 12 h 624"/>
                <a:gd name="T30" fmla="*/ 630 w 1143"/>
                <a:gd name="T31" fmla="*/ 2 h 624"/>
                <a:gd name="T32" fmla="*/ 572 w 1143"/>
                <a:gd name="T33" fmla="*/ 0 h 624"/>
                <a:gd name="T34" fmla="*/ 542 w 1143"/>
                <a:gd name="T35" fmla="*/ 0 h 624"/>
                <a:gd name="T36" fmla="*/ 486 w 1143"/>
                <a:gd name="T37" fmla="*/ 6 h 624"/>
                <a:gd name="T38" fmla="*/ 430 w 1143"/>
                <a:gd name="T39" fmla="*/ 18 h 624"/>
                <a:gd name="T40" fmla="*/ 376 w 1143"/>
                <a:gd name="T41" fmla="*/ 34 h 624"/>
                <a:gd name="T42" fmla="*/ 324 w 1143"/>
                <a:gd name="T43" fmla="*/ 56 h 624"/>
                <a:gd name="T44" fmla="*/ 276 w 1143"/>
                <a:gd name="T45" fmla="*/ 82 h 624"/>
                <a:gd name="T46" fmla="*/ 230 w 1143"/>
                <a:gd name="T47" fmla="*/ 114 h 624"/>
                <a:gd name="T48" fmla="*/ 188 w 1143"/>
                <a:gd name="T49" fmla="*/ 148 h 624"/>
                <a:gd name="T50" fmla="*/ 148 w 1143"/>
                <a:gd name="T51" fmla="*/ 188 h 624"/>
                <a:gd name="T52" fmla="*/ 114 w 1143"/>
                <a:gd name="T53" fmla="*/ 230 h 624"/>
                <a:gd name="T54" fmla="*/ 82 w 1143"/>
                <a:gd name="T55" fmla="*/ 276 h 624"/>
                <a:gd name="T56" fmla="*/ 56 w 1143"/>
                <a:gd name="T57" fmla="*/ 324 h 624"/>
                <a:gd name="T58" fmla="*/ 34 w 1143"/>
                <a:gd name="T59" fmla="*/ 376 h 624"/>
                <a:gd name="T60" fmla="*/ 18 w 1143"/>
                <a:gd name="T61" fmla="*/ 430 h 624"/>
                <a:gd name="T62" fmla="*/ 6 w 1143"/>
                <a:gd name="T63" fmla="*/ 486 h 624"/>
                <a:gd name="T64" fmla="*/ 0 w 1143"/>
                <a:gd name="T65" fmla="*/ 542 h 624"/>
                <a:gd name="T66" fmla="*/ 0 w 1143"/>
                <a:gd name="T67" fmla="*/ 624 h 624"/>
                <a:gd name="T68" fmla="*/ 1143 w 1143"/>
                <a:gd name="T69" fmla="*/ 572 h 624"/>
                <a:gd name="T70" fmla="*/ 106 w 1143"/>
                <a:gd name="T71" fmla="*/ 520 h 624"/>
                <a:gd name="T72" fmla="*/ 124 w 1143"/>
                <a:gd name="T73" fmla="*/ 436 h 624"/>
                <a:gd name="T74" fmla="*/ 156 w 1143"/>
                <a:gd name="T75" fmla="*/ 356 h 624"/>
                <a:gd name="T76" fmla="*/ 202 w 1143"/>
                <a:gd name="T77" fmla="*/ 286 h 624"/>
                <a:gd name="T78" fmla="*/ 258 w 1143"/>
                <a:gd name="T79" fmla="*/ 224 h 624"/>
                <a:gd name="T80" fmla="*/ 326 w 1143"/>
                <a:gd name="T81" fmla="*/ 174 h 624"/>
                <a:gd name="T82" fmla="*/ 402 w 1143"/>
                <a:gd name="T83" fmla="*/ 136 h 624"/>
                <a:gd name="T84" fmla="*/ 484 w 1143"/>
                <a:gd name="T85" fmla="*/ 112 h 624"/>
                <a:gd name="T86" fmla="*/ 572 w 1143"/>
                <a:gd name="T87" fmla="*/ 104 h 624"/>
                <a:gd name="T88" fmla="*/ 616 w 1143"/>
                <a:gd name="T89" fmla="*/ 106 h 624"/>
                <a:gd name="T90" fmla="*/ 702 w 1143"/>
                <a:gd name="T91" fmla="*/ 122 h 624"/>
                <a:gd name="T92" fmla="*/ 782 w 1143"/>
                <a:gd name="T93" fmla="*/ 154 h 624"/>
                <a:gd name="T94" fmla="*/ 852 w 1143"/>
                <a:gd name="T95" fmla="*/ 198 h 624"/>
                <a:gd name="T96" fmla="*/ 913 w 1143"/>
                <a:gd name="T97" fmla="*/ 254 h 624"/>
                <a:gd name="T98" fmla="*/ 965 w 1143"/>
                <a:gd name="T99" fmla="*/ 320 h 624"/>
                <a:gd name="T100" fmla="*/ 1005 w 1143"/>
                <a:gd name="T101" fmla="*/ 394 h 624"/>
                <a:gd name="T102" fmla="*/ 1029 w 1143"/>
                <a:gd name="T103" fmla="*/ 476 h 624"/>
                <a:gd name="T104" fmla="*/ 106 w 1143"/>
                <a:gd name="T105" fmla="*/ 520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143" h="624">
                  <a:moveTo>
                    <a:pt x="1143" y="572"/>
                  </a:moveTo>
                  <a:lnTo>
                    <a:pt x="1143" y="572"/>
                  </a:lnTo>
                  <a:lnTo>
                    <a:pt x="1143" y="542"/>
                  </a:lnTo>
                  <a:lnTo>
                    <a:pt x="1141" y="514"/>
                  </a:lnTo>
                  <a:lnTo>
                    <a:pt x="1137" y="486"/>
                  </a:lnTo>
                  <a:lnTo>
                    <a:pt x="1131" y="456"/>
                  </a:lnTo>
                  <a:lnTo>
                    <a:pt x="1125" y="430"/>
                  </a:lnTo>
                  <a:lnTo>
                    <a:pt x="1117" y="402"/>
                  </a:lnTo>
                  <a:lnTo>
                    <a:pt x="1109" y="376"/>
                  </a:lnTo>
                  <a:lnTo>
                    <a:pt x="1097" y="350"/>
                  </a:lnTo>
                  <a:lnTo>
                    <a:pt x="1087" y="324"/>
                  </a:lnTo>
                  <a:lnTo>
                    <a:pt x="1073" y="300"/>
                  </a:lnTo>
                  <a:lnTo>
                    <a:pt x="1061" y="276"/>
                  </a:lnTo>
                  <a:lnTo>
                    <a:pt x="1045" y="252"/>
                  </a:lnTo>
                  <a:lnTo>
                    <a:pt x="1029" y="230"/>
                  </a:lnTo>
                  <a:lnTo>
                    <a:pt x="1013" y="208"/>
                  </a:lnTo>
                  <a:lnTo>
                    <a:pt x="995" y="188"/>
                  </a:lnTo>
                  <a:lnTo>
                    <a:pt x="975" y="168"/>
                  </a:lnTo>
                  <a:lnTo>
                    <a:pt x="955" y="148"/>
                  </a:lnTo>
                  <a:lnTo>
                    <a:pt x="935" y="130"/>
                  </a:lnTo>
                  <a:lnTo>
                    <a:pt x="913" y="114"/>
                  </a:lnTo>
                  <a:lnTo>
                    <a:pt x="891" y="98"/>
                  </a:lnTo>
                  <a:lnTo>
                    <a:pt x="867" y="82"/>
                  </a:lnTo>
                  <a:lnTo>
                    <a:pt x="844" y="70"/>
                  </a:lnTo>
                  <a:lnTo>
                    <a:pt x="820" y="56"/>
                  </a:lnTo>
                  <a:lnTo>
                    <a:pt x="794" y="46"/>
                  </a:lnTo>
                  <a:lnTo>
                    <a:pt x="768" y="34"/>
                  </a:lnTo>
                  <a:lnTo>
                    <a:pt x="742" y="26"/>
                  </a:lnTo>
                  <a:lnTo>
                    <a:pt x="714" y="18"/>
                  </a:lnTo>
                  <a:lnTo>
                    <a:pt x="688" y="12"/>
                  </a:lnTo>
                  <a:lnTo>
                    <a:pt x="658" y="6"/>
                  </a:lnTo>
                  <a:lnTo>
                    <a:pt x="630" y="2"/>
                  </a:lnTo>
                  <a:lnTo>
                    <a:pt x="602" y="0"/>
                  </a:lnTo>
                  <a:lnTo>
                    <a:pt x="572" y="0"/>
                  </a:lnTo>
                  <a:lnTo>
                    <a:pt x="572" y="0"/>
                  </a:lnTo>
                  <a:lnTo>
                    <a:pt x="542" y="0"/>
                  </a:lnTo>
                  <a:lnTo>
                    <a:pt x="514" y="2"/>
                  </a:lnTo>
                  <a:lnTo>
                    <a:pt x="486" y="6"/>
                  </a:lnTo>
                  <a:lnTo>
                    <a:pt x="456" y="12"/>
                  </a:lnTo>
                  <a:lnTo>
                    <a:pt x="430" y="18"/>
                  </a:lnTo>
                  <a:lnTo>
                    <a:pt x="402" y="26"/>
                  </a:lnTo>
                  <a:lnTo>
                    <a:pt x="376" y="34"/>
                  </a:lnTo>
                  <a:lnTo>
                    <a:pt x="350" y="46"/>
                  </a:lnTo>
                  <a:lnTo>
                    <a:pt x="324" y="56"/>
                  </a:lnTo>
                  <a:lnTo>
                    <a:pt x="300" y="70"/>
                  </a:lnTo>
                  <a:lnTo>
                    <a:pt x="276" y="82"/>
                  </a:lnTo>
                  <a:lnTo>
                    <a:pt x="252" y="98"/>
                  </a:lnTo>
                  <a:lnTo>
                    <a:pt x="230" y="114"/>
                  </a:lnTo>
                  <a:lnTo>
                    <a:pt x="208" y="130"/>
                  </a:lnTo>
                  <a:lnTo>
                    <a:pt x="188" y="148"/>
                  </a:lnTo>
                  <a:lnTo>
                    <a:pt x="168" y="168"/>
                  </a:lnTo>
                  <a:lnTo>
                    <a:pt x="148" y="188"/>
                  </a:lnTo>
                  <a:lnTo>
                    <a:pt x="130" y="208"/>
                  </a:lnTo>
                  <a:lnTo>
                    <a:pt x="114" y="230"/>
                  </a:lnTo>
                  <a:lnTo>
                    <a:pt x="98" y="252"/>
                  </a:lnTo>
                  <a:lnTo>
                    <a:pt x="82" y="276"/>
                  </a:lnTo>
                  <a:lnTo>
                    <a:pt x="70" y="300"/>
                  </a:lnTo>
                  <a:lnTo>
                    <a:pt x="56" y="324"/>
                  </a:lnTo>
                  <a:lnTo>
                    <a:pt x="46" y="350"/>
                  </a:lnTo>
                  <a:lnTo>
                    <a:pt x="34" y="376"/>
                  </a:lnTo>
                  <a:lnTo>
                    <a:pt x="26" y="402"/>
                  </a:lnTo>
                  <a:lnTo>
                    <a:pt x="18" y="430"/>
                  </a:lnTo>
                  <a:lnTo>
                    <a:pt x="12" y="456"/>
                  </a:lnTo>
                  <a:lnTo>
                    <a:pt x="6" y="486"/>
                  </a:lnTo>
                  <a:lnTo>
                    <a:pt x="2" y="514"/>
                  </a:lnTo>
                  <a:lnTo>
                    <a:pt x="0" y="542"/>
                  </a:lnTo>
                  <a:lnTo>
                    <a:pt x="0" y="572"/>
                  </a:lnTo>
                  <a:lnTo>
                    <a:pt x="0" y="624"/>
                  </a:lnTo>
                  <a:lnTo>
                    <a:pt x="1143" y="624"/>
                  </a:lnTo>
                  <a:lnTo>
                    <a:pt x="1143" y="572"/>
                  </a:lnTo>
                  <a:close/>
                  <a:moveTo>
                    <a:pt x="106" y="520"/>
                  </a:moveTo>
                  <a:lnTo>
                    <a:pt x="106" y="520"/>
                  </a:lnTo>
                  <a:lnTo>
                    <a:pt x="114" y="476"/>
                  </a:lnTo>
                  <a:lnTo>
                    <a:pt x="124" y="436"/>
                  </a:lnTo>
                  <a:lnTo>
                    <a:pt x="138" y="394"/>
                  </a:lnTo>
                  <a:lnTo>
                    <a:pt x="156" y="356"/>
                  </a:lnTo>
                  <a:lnTo>
                    <a:pt x="178" y="320"/>
                  </a:lnTo>
                  <a:lnTo>
                    <a:pt x="202" y="286"/>
                  </a:lnTo>
                  <a:lnTo>
                    <a:pt x="230" y="254"/>
                  </a:lnTo>
                  <a:lnTo>
                    <a:pt x="258" y="224"/>
                  </a:lnTo>
                  <a:lnTo>
                    <a:pt x="292" y="198"/>
                  </a:lnTo>
                  <a:lnTo>
                    <a:pt x="326" y="174"/>
                  </a:lnTo>
                  <a:lnTo>
                    <a:pt x="362" y="154"/>
                  </a:lnTo>
                  <a:lnTo>
                    <a:pt x="402" y="136"/>
                  </a:lnTo>
                  <a:lnTo>
                    <a:pt x="442" y="122"/>
                  </a:lnTo>
                  <a:lnTo>
                    <a:pt x="484" y="112"/>
                  </a:lnTo>
                  <a:lnTo>
                    <a:pt x="528" y="106"/>
                  </a:lnTo>
                  <a:lnTo>
                    <a:pt x="572" y="104"/>
                  </a:lnTo>
                  <a:lnTo>
                    <a:pt x="572" y="104"/>
                  </a:lnTo>
                  <a:lnTo>
                    <a:pt x="616" y="106"/>
                  </a:lnTo>
                  <a:lnTo>
                    <a:pt x="660" y="112"/>
                  </a:lnTo>
                  <a:lnTo>
                    <a:pt x="702" y="122"/>
                  </a:lnTo>
                  <a:lnTo>
                    <a:pt x="742" y="136"/>
                  </a:lnTo>
                  <a:lnTo>
                    <a:pt x="782" y="154"/>
                  </a:lnTo>
                  <a:lnTo>
                    <a:pt x="818" y="174"/>
                  </a:lnTo>
                  <a:lnTo>
                    <a:pt x="852" y="198"/>
                  </a:lnTo>
                  <a:lnTo>
                    <a:pt x="885" y="224"/>
                  </a:lnTo>
                  <a:lnTo>
                    <a:pt x="913" y="254"/>
                  </a:lnTo>
                  <a:lnTo>
                    <a:pt x="941" y="286"/>
                  </a:lnTo>
                  <a:lnTo>
                    <a:pt x="965" y="320"/>
                  </a:lnTo>
                  <a:lnTo>
                    <a:pt x="987" y="356"/>
                  </a:lnTo>
                  <a:lnTo>
                    <a:pt x="1005" y="394"/>
                  </a:lnTo>
                  <a:lnTo>
                    <a:pt x="1019" y="436"/>
                  </a:lnTo>
                  <a:lnTo>
                    <a:pt x="1029" y="476"/>
                  </a:lnTo>
                  <a:lnTo>
                    <a:pt x="1037" y="520"/>
                  </a:lnTo>
                  <a:lnTo>
                    <a:pt x="106" y="520"/>
                  </a:lnTo>
                  <a:close/>
                </a:path>
              </a:pathLst>
            </a:custGeom>
            <a:ln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b-NO"/>
            </a:p>
          </p:txBody>
        </p:sp>
        <p:sp>
          <p:nvSpPr>
            <p:cNvPr id="90" name="Freeform 76">
              <a:extLst>
                <a:ext uri="{FF2B5EF4-FFF2-40B4-BE49-F238E27FC236}">
                  <a16:creationId xmlns:a16="http://schemas.microsoft.com/office/drawing/2014/main" id="{E6761B1D-EA16-40C5-A31D-ED6BD25480F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12" y="34"/>
              <a:ext cx="623" cy="624"/>
            </a:xfrm>
            <a:custGeom>
              <a:avLst/>
              <a:gdLst>
                <a:gd name="T0" fmla="*/ 343 w 623"/>
                <a:gd name="T1" fmla="*/ 622 h 624"/>
                <a:gd name="T2" fmla="*/ 433 w 623"/>
                <a:gd name="T3" fmla="*/ 600 h 624"/>
                <a:gd name="T4" fmla="*/ 509 w 623"/>
                <a:gd name="T5" fmla="*/ 552 h 624"/>
                <a:gd name="T6" fmla="*/ 569 w 623"/>
                <a:gd name="T7" fmla="*/ 486 h 624"/>
                <a:gd name="T8" fmla="*/ 609 w 623"/>
                <a:gd name="T9" fmla="*/ 404 h 624"/>
                <a:gd name="T10" fmla="*/ 623 w 623"/>
                <a:gd name="T11" fmla="*/ 312 h 624"/>
                <a:gd name="T12" fmla="*/ 617 w 623"/>
                <a:gd name="T13" fmla="*/ 250 h 624"/>
                <a:gd name="T14" fmla="*/ 585 w 623"/>
                <a:gd name="T15" fmla="*/ 164 h 624"/>
                <a:gd name="T16" fmla="*/ 531 w 623"/>
                <a:gd name="T17" fmla="*/ 92 h 624"/>
                <a:gd name="T18" fmla="*/ 459 w 623"/>
                <a:gd name="T19" fmla="*/ 38 h 624"/>
                <a:gd name="T20" fmla="*/ 373 w 623"/>
                <a:gd name="T21" fmla="*/ 6 h 624"/>
                <a:gd name="T22" fmla="*/ 311 w 623"/>
                <a:gd name="T23" fmla="*/ 0 h 624"/>
                <a:gd name="T24" fmla="*/ 219 w 623"/>
                <a:gd name="T25" fmla="*/ 14 h 624"/>
                <a:gd name="T26" fmla="*/ 137 w 623"/>
                <a:gd name="T27" fmla="*/ 54 h 624"/>
                <a:gd name="T28" fmla="*/ 71 w 623"/>
                <a:gd name="T29" fmla="*/ 114 h 624"/>
                <a:gd name="T30" fmla="*/ 24 w 623"/>
                <a:gd name="T31" fmla="*/ 190 h 624"/>
                <a:gd name="T32" fmla="*/ 2 w 623"/>
                <a:gd name="T33" fmla="*/ 280 h 624"/>
                <a:gd name="T34" fmla="*/ 2 w 623"/>
                <a:gd name="T35" fmla="*/ 344 h 624"/>
                <a:gd name="T36" fmla="*/ 24 w 623"/>
                <a:gd name="T37" fmla="*/ 434 h 624"/>
                <a:gd name="T38" fmla="*/ 71 w 623"/>
                <a:gd name="T39" fmla="*/ 510 h 624"/>
                <a:gd name="T40" fmla="*/ 137 w 623"/>
                <a:gd name="T41" fmla="*/ 570 h 624"/>
                <a:gd name="T42" fmla="*/ 219 w 623"/>
                <a:gd name="T43" fmla="*/ 610 h 624"/>
                <a:gd name="T44" fmla="*/ 311 w 623"/>
                <a:gd name="T45" fmla="*/ 624 h 624"/>
                <a:gd name="T46" fmla="*/ 311 w 623"/>
                <a:gd name="T47" fmla="*/ 104 h 624"/>
                <a:gd name="T48" fmla="*/ 373 w 623"/>
                <a:gd name="T49" fmla="*/ 114 h 624"/>
                <a:gd name="T50" fmla="*/ 427 w 623"/>
                <a:gd name="T51" fmla="*/ 140 h 624"/>
                <a:gd name="T52" fmla="*/ 471 w 623"/>
                <a:gd name="T53" fmla="*/ 180 h 624"/>
                <a:gd name="T54" fmla="*/ 503 w 623"/>
                <a:gd name="T55" fmla="*/ 232 h 624"/>
                <a:gd name="T56" fmla="*/ 517 w 623"/>
                <a:gd name="T57" fmla="*/ 290 h 624"/>
                <a:gd name="T58" fmla="*/ 517 w 623"/>
                <a:gd name="T59" fmla="*/ 334 h 624"/>
                <a:gd name="T60" fmla="*/ 503 w 623"/>
                <a:gd name="T61" fmla="*/ 392 h 624"/>
                <a:gd name="T62" fmla="*/ 471 w 623"/>
                <a:gd name="T63" fmla="*/ 444 h 624"/>
                <a:gd name="T64" fmla="*/ 427 w 623"/>
                <a:gd name="T65" fmla="*/ 484 h 624"/>
                <a:gd name="T66" fmla="*/ 373 w 623"/>
                <a:gd name="T67" fmla="*/ 510 h 624"/>
                <a:gd name="T68" fmla="*/ 311 w 623"/>
                <a:gd name="T69" fmla="*/ 520 h 624"/>
                <a:gd name="T70" fmla="*/ 269 w 623"/>
                <a:gd name="T71" fmla="*/ 516 h 624"/>
                <a:gd name="T72" fmla="*/ 211 w 623"/>
                <a:gd name="T73" fmla="*/ 494 h 624"/>
                <a:gd name="T74" fmla="*/ 163 w 623"/>
                <a:gd name="T75" fmla="*/ 460 h 624"/>
                <a:gd name="T76" fmla="*/ 129 w 623"/>
                <a:gd name="T77" fmla="*/ 412 h 624"/>
                <a:gd name="T78" fmla="*/ 107 w 623"/>
                <a:gd name="T79" fmla="*/ 354 h 624"/>
                <a:gd name="T80" fmla="*/ 103 w 623"/>
                <a:gd name="T81" fmla="*/ 312 h 624"/>
                <a:gd name="T82" fmla="*/ 113 w 623"/>
                <a:gd name="T83" fmla="*/ 250 h 624"/>
                <a:gd name="T84" fmla="*/ 139 w 623"/>
                <a:gd name="T85" fmla="*/ 196 h 624"/>
                <a:gd name="T86" fmla="*/ 179 w 623"/>
                <a:gd name="T87" fmla="*/ 152 h 624"/>
                <a:gd name="T88" fmla="*/ 231 w 623"/>
                <a:gd name="T89" fmla="*/ 120 h 624"/>
                <a:gd name="T90" fmla="*/ 289 w 623"/>
                <a:gd name="T91" fmla="*/ 106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23" h="624">
                  <a:moveTo>
                    <a:pt x="311" y="624"/>
                  </a:moveTo>
                  <a:lnTo>
                    <a:pt x="311" y="624"/>
                  </a:lnTo>
                  <a:lnTo>
                    <a:pt x="343" y="622"/>
                  </a:lnTo>
                  <a:lnTo>
                    <a:pt x="373" y="618"/>
                  </a:lnTo>
                  <a:lnTo>
                    <a:pt x="403" y="610"/>
                  </a:lnTo>
                  <a:lnTo>
                    <a:pt x="433" y="600"/>
                  </a:lnTo>
                  <a:lnTo>
                    <a:pt x="459" y="586"/>
                  </a:lnTo>
                  <a:lnTo>
                    <a:pt x="485" y="570"/>
                  </a:lnTo>
                  <a:lnTo>
                    <a:pt x="509" y="552"/>
                  </a:lnTo>
                  <a:lnTo>
                    <a:pt x="531" y="532"/>
                  </a:lnTo>
                  <a:lnTo>
                    <a:pt x="551" y="510"/>
                  </a:lnTo>
                  <a:lnTo>
                    <a:pt x="569" y="486"/>
                  </a:lnTo>
                  <a:lnTo>
                    <a:pt x="585" y="460"/>
                  </a:lnTo>
                  <a:lnTo>
                    <a:pt x="599" y="434"/>
                  </a:lnTo>
                  <a:lnTo>
                    <a:pt x="609" y="404"/>
                  </a:lnTo>
                  <a:lnTo>
                    <a:pt x="617" y="374"/>
                  </a:lnTo>
                  <a:lnTo>
                    <a:pt x="621" y="344"/>
                  </a:lnTo>
                  <a:lnTo>
                    <a:pt x="623" y="312"/>
                  </a:lnTo>
                  <a:lnTo>
                    <a:pt x="623" y="312"/>
                  </a:lnTo>
                  <a:lnTo>
                    <a:pt x="621" y="280"/>
                  </a:lnTo>
                  <a:lnTo>
                    <a:pt x="617" y="250"/>
                  </a:lnTo>
                  <a:lnTo>
                    <a:pt x="609" y="220"/>
                  </a:lnTo>
                  <a:lnTo>
                    <a:pt x="599" y="190"/>
                  </a:lnTo>
                  <a:lnTo>
                    <a:pt x="585" y="164"/>
                  </a:lnTo>
                  <a:lnTo>
                    <a:pt x="569" y="138"/>
                  </a:lnTo>
                  <a:lnTo>
                    <a:pt x="551" y="114"/>
                  </a:lnTo>
                  <a:lnTo>
                    <a:pt x="531" y="92"/>
                  </a:lnTo>
                  <a:lnTo>
                    <a:pt x="509" y="72"/>
                  </a:lnTo>
                  <a:lnTo>
                    <a:pt x="485" y="54"/>
                  </a:lnTo>
                  <a:lnTo>
                    <a:pt x="459" y="38"/>
                  </a:lnTo>
                  <a:lnTo>
                    <a:pt x="433" y="24"/>
                  </a:lnTo>
                  <a:lnTo>
                    <a:pt x="403" y="14"/>
                  </a:lnTo>
                  <a:lnTo>
                    <a:pt x="373" y="6"/>
                  </a:lnTo>
                  <a:lnTo>
                    <a:pt x="343" y="2"/>
                  </a:lnTo>
                  <a:lnTo>
                    <a:pt x="311" y="0"/>
                  </a:lnTo>
                  <a:lnTo>
                    <a:pt x="311" y="0"/>
                  </a:lnTo>
                  <a:lnTo>
                    <a:pt x="279" y="2"/>
                  </a:lnTo>
                  <a:lnTo>
                    <a:pt x="249" y="6"/>
                  </a:lnTo>
                  <a:lnTo>
                    <a:pt x="219" y="14"/>
                  </a:lnTo>
                  <a:lnTo>
                    <a:pt x="189" y="24"/>
                  </a:lnTo>
                  <a:lnTo>
                    <a:pt x="163" y="38"/>
                  </a:lnTo>
                  <a:lnTo>
                    <a:pt x="137" y="54"/>
                  </a:lnTo>
                  <a:lnTo>
                    <a:pt x="113" y="72"/>
                  </a:lnTo>
                  <a:lnTo>
                    <a:pt x="91" y="92"/>
                  </a:lnTo>
                  <a:lnTo>
                    <a:pt x="71" y="114"/>
                  </a:lnTo>
                  <a:lnTo>
                    <a:pt x="53" y="138"/>
                  </a:lnTo>
                  <a:lnTo>
                    <a:pt x="37" y="164"/>
                  </a:lnTo>
                  <a:lnTo>
                    <a:pt x="24" y="190"/>
                  </a:lnTo>
                  <a:lnTo>
                    <a:pt x="14" y="220"/>
                  </a:lnTo>
                  <a:lnTo>
                    <a:pt x="6" y="250"/>
                  </a:lnTo>
                  <a:lnTo>
                    <a:pt x="2" y="280"/>
                  </a:lnTo>
                  <a:lnTo>
                    <a:pt x="0" y="312"/>
                  </a:lnTo>
                  <a:lnTo>
                    <a:pt x="0" y="312"/>
                  </a:lnTo>
                  <a:lnTo>
                    <a:pt x="2" y="344"/>
                  </a:lnTo>
                  <a:lnTo>
                    <a:pt x="6" y="374"/>
                  </a:lnTo>
                  <a:lnTo>
                    <a:pt x="14" y="404"/>
                  </a:lnTo>
                  <a:lnTo>
                    <a:pt x="24" y="434"/>
                  </a:lnTo>
                  <a:lnTo>
                    <a:pt x="37" y="460"/>
                  </a:lnTo>
                  <a:lnTo>
                    <a:pt x="53" y="486"/>
                  </a:lnTo>
                  <a:lnTo>
                    <a:pt x="71" y="510"/>
                  </a:lnTo>
                  <a:lnTo>
                    <a:pt x="91" y="532"/>
                  </a:lnTo>
                  <a:lnTo>
                    <a:pt x="113" y="552"/>
                  </a:lnTo>
                  <a:lnTo>
                    <a:pt x="137" y="570"/>
                  </a:lnTo>
                  <a:lnTo>
                    <a:pt x="163" y="586"/>
                  </a:lnTo>
                  <a:lnTo>
                    <a:pt x="189" y="600"/>
                  </a:lnTo>
                  <a:lnTo>
                    <a:pt x="219" y="610"/>
                  </a:lnTo>
                  <a:lnTo>
                    <a:pt x="249" y="618"/>
                  </a:lnTo>
                  <a:lnTo>
                    <a:pt x="279" y="622"/>
                  </a:lnTo>
                  <a:lnTo>
                    <a:pt x="311" y="624"/>
                  </a:lnTo>
                  <a:lnTo>
                    <a:pt x="311" y="624"/>
                  </a:lnTo>
                  <a:close/>
                  <a:moveTo>
                    <a:pt x="311" y="104"/>
                  </a:moveTo>
                  <a:lnTo>
                    <a:pt x="311" y="104"/>
                  </a:lnTo>
                  <a:lnTo>
                    <a:pt x="333" y="106"/>
                  </a:lnTo>
                  <a:lnTo>
                    <a:pt x="353" y="108"/>
                  </a:lnTo>
                  <a:lnTo>
                    <a:pt x="373" y="114"/>
                  </a:lnTo>
                  <a:lnTo>
                    <a:pt x="391" y="120"/>
                  </a:lnTo>
                  <a:lnTo>
                    <a:pt x="411" y="130"/>
                  </a:lnTo>
                  <a:lnTo>
                    <a:pt x="427" y="140"/>
                  </a:lnTo>
                  <a:lnTo>
                    <a:pt x="443" y="152"/>
                  </a:lnTo>
                  <a:lnTo>
                    <a:pt x="459" y="164"/>
                  </a:lnTo>
                  <a:lnTo>
                    <a:pt x="471" y="180"/>
                  </a:lnTo>
                  <a:lnTo>
                    <a:pt x="483" y="196"/>
                  </a:lnTo>
                  <a:lnTo>
                    <a:pt x="493" y="212"/>
                  </a:lnTo>
                  <a:lnTo>
                    <a:pt x="503" y="232"/>
                  </a:lnTo>
                  <a:lnTo>
                    <a:pt x="509" y="250"/>
                  </a:lnTo>
                  <a:lnTo>
                    <a:pt x="515" y="270"/>
                  </a:lnTo>
                  <a:lnTo>
                    <a:pt x="517" y="290"/>
                  </a:lnTo>
                  <a:lnTo>
                    <a:pt x="519" y="312"/>
                  </a:lnTo>
                  <a:lnTo>
                    <a:pt x="519" y="312"/>
                  </a:lnTo>
                  <a:lnTo>
                    <a:pt x="517" y="334"/>
                  </a:lnTo>
                  <a:lnTo>
                    <a:pt x="515" y="354"/>
                  </a:lnTo>
                  <a:lnTo>
                    <a:pt x="509" y="374"/>
                  </a:lnTo>
                  <a:lnTo>
                    <a:pt x="503" y="392"/>
                  </a:lnTo>
                  <a:lnTo>
                    <a:pt x="493" y="412"/>
                  </a:lnTo>
                  <a:lnTo>
                    <a:pt x="483" y="428"/>
                  </a:lnTo>
                  <a:lnTo>
                    <a:pt x="471" y="444"/>
                  </a:lnTo>
                  <a:lnTo>
                    <a:pt x="459" y="460"/>
                  </a:lnTo>
                  <a:lnTo>
                    <a:pt x="443" y="472"/>
                  </a:lnTo>
                  <a:lnTo>
                    <a:pt x="427" y="484"/>
                  </a:lnTo>
                  <a:lnTo>
                    <a:pt x="411" y="494"/>
                  </a:lnTo>
                  <a:lnTo>
                    <a:pt x="391" y="504"/>
                  </a:lnTo>
                  <a:lnTo>
                    <a:pt x="373" y="510"/>
                  </a:lnTo>
                  <a:lnTo>
                    <a:pt x="353" y="516"/>
                  </a:lnTo>
                  <a:lnTo>
                    <a:pt x="333" y="518"/>
                  </a:lnTo>
                  <a:lnTo>
                    <a:pt x="311" y="520"/>
                  </a:lnTo>
                  <a:lnTo>
                    <a:pt x="311" y="520"/>
                  </a:lnTo>
                  <a:lnTo>
                    <a:pt x="289" y="518"/>
                  </a:lnTo>
                  <a:lnTo>
                    <a:pt x="269" y="516"/>
                  </a:lnTo>
                  <a:lnTo>
                    <a:pt x="249" y="510"/>
                  </a:lnTo>
                  <a:lnTo>
                    <a:pt x="231" y="504"/>
                  </a:lnTo>
                  <a:lnTo>
                    <a:pt x="211" y="494"/>
                  </a:lnTo>
                  <a:lnTo>
                    <a:pt x="195" y="484"/>
                  </a:lnTo>
                  <a:lnTo>
                    <a:pt x="179" y="472"/>
                  </a:lnTo>
                  <a:lnTo>
                    <a:pt x="163" y="460"/>
                  </a:lnTo>
                  <a:lnTo>
                    <a:pt x="151" y="444"/>
                  </a:lnTo>
                  <a:lnTo>
                    <a:pt x="139" y="428"/>
                  </a:lnTo>
                  <a:lnTo>
                    <a:pt x="129" y="412"/>
                  </a:lnTo>
                  <a:lnTo>
                    <a:pt x="119" y="392"/>
                  </a:lnTo>
                  <a:lnTo>
                    <a:pt x="113" y="374"/>
                  </a:lnTo>
                  <a:lnTo>
                    <a:pt x="107" y="354"/>
                  </a:lnTo>
                  <a:lnTo>
                    <a:pt x="105" y="334"/>
                  </a:lnTo>
                  <a:lnTo>
                    <a:pt x="103" y="312"/>
                  </a:lnTo>
                  <a:lnTo>
                    <a:pt x="103" y="312"/>
                  </a:lnTo>
                  <a:lnTo>
                    <a:pt x="105" y="290"/>
                  </a:lnTo>
                  <a:lnTo>
                    <a:pt x="107" y="270"/>
                  </a:lnTo>
                  <a:lnTo>
                    <a:pt x="113" y="250"/>
                  </a:lnTo>
                  <a:lnTo>
                    <a:pt x="119" y="232"/>
                  </a:lnTo>
                  <a:lnTo>
                    <a:pt x="129" y="212"/>
                  </a:lnTo>
                  <a:lnTo>
                    <a:pt x="139" y="196"/>
                  </a:lnTo>
                  <a:lnTo>
                    <a:pt x="151" y="180"/>
                  </a:lnTo>
                  <a:lnTo>
                    <a:pt x="163" y="164"/>
                  </a:lnTo>
                  <a:lnTo>
                    <a:pt x="179" y="152"/>
                  </a:lnTo>
                  <a:lnTo>
                    <a:pt x="195" y="140"/>
                  </a:lnTo>
                  <a:lnTo>
                    <a:pt x="211" y="130"/>
                  </a:lnTo>
                  <a:lnTo>
                    <a:pt x="231" y="120"/>
                  </a:lnTo>
                  <a:lnTo>
                    <a:pt x="249" y="114"/>
                  </a:lnTo>
                  <a:lnTo>
                    <a:pt x="269" y="108"/>
                  </a:lnTo>
                  <a:lnTo>
                    <a:pt x="289" y="106"/>
                  </a:lnTo>
                  <a:lnTo>
                    <a:pt x="311" y="104"/>
                  </a:lnTo>
                  <a:lnTo>
                    <a:pt x="311" y="104"/>
                  </a:lnTo>
                  <a:close/>
                </a:path>
              </a:pathLst>
            </a:custGeom>
            <a:ln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b-NO"/>
            </a:p>
          </p:txBody>
        </p:sp>
        <p:sp>
          <p:nvSpPr>
            <p:cNvPr id="91" name="Freeform 77">
              <a:extLst>
                <a:ext uri="{FF2B5EF4-FFF2-40B4-BE49-F238E27FC236}">
                  <a16:creationId xmlns:a16="http://schemas.microsoft.com/office/drawing/2014/main" id="{1D95342C-823F-4CB6-AD6E-AD5FD5E10ED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52" y="762"/>
              <a:ext cx="1143" cy="624"/>
            </a:xfrm>
            <a:custGeom>
              <a:avLst/>
              <a:gdLst>
                <a:gd name="T0" fmla="*/ 571 w 1143"/>
                <a:gd name="T1" fmla="*/ 0 h 624"/>
                <a:gd name="T2" fmla="*/ 513 w 1143"/>
                <a:gd name="T3" fmla="*/ 2 h 624"/>
                <a:gd name="T4" fmla="*/ 455 w 1143"/>
                <a:gd name="T5" fmla="*/ 12 h 624"/>
                <a:gd name="T6" fmla="*/ 401 w 1143"/>
                <a:gd name="T7" fmla="*/ 26 h 624"/>
                <a:gd name="T8" fmla="*/ 349 w 1143"/>
                <a:gd name="T9" fmla="*/ 46 h 624"/>
                <a:gd name="T10" fmla="*/ 299 w 1143"/>
                <a:gd name="T11" fmla="*/ 70 h 624"/>
                <a:gd name="T12" fmla="*/ 252 w 1143"/>
                <a:gd name="T13" fmla="*/ 98 h 624"/>
                <a:gd name="T14" fmla="*/ 208 w 1143"/>
                <a:gd name="T15" fmla="*/ 130 h 624"/>
                <a:gd name="T16" fmla="*/ 168 w 1143"/>
                <a:gd name="T17" fmla="*/ 168 h 624"/>
                <a:gd name="T18" fmla="*/ 130 w 1143"/>
                <a:gd name="T19" fmla="*/ 208 h 624"/>
                <a:gd name="T20" fmla="*/ 98 w 1143"/>
                <a:gd name="T21" fmla="*/ 252 h 624"/>
                <a:gd name="T22" fmla="*/ 70 w 1143"/>
                <a:gd name="T23" fmla="*/ 300 h 624"/>
                <a:gd name="T24" fmla="*/ 46 w 1143"/>
                <a:gd name="T25" fmla="*/ 350 h 624"/>
                <a:gd name="T26" fmla="*/ 26 w 1143"/>
                <a:gd name="T27" fmla="*/ 402 h 624"/>
                <a:gd name="T28" fmla="*/ 12 w 1143"/>
                <a:gd name="T29" fmla="*/ 456 h 624"/>
                <a:gd name="T30" fmla="*/ 2 w 1143"/>
                <a:gd name="T31" fmla="*/ 514 h 624"/>
                <a:gd name="T32" fmla="*/ 0 w 1143"/>
                <a:gd name="T33" fmla="*/ 572 h 624"/>
                <a:gd name="T34" fmla="*/ 1143 w 1143"/>
                <a:gd name="T35" fmla="*/ 624 h 624"/>
                <a:gd name="T36" fmla="*/ 1143 w 1143"/>
                <a:gd name="T37" fmla="*/ 572 h 624"/>
                <a:gd name="T38" fmla="*/ 1141 w 1143"/>
                <a:gd name="T39" fmla="*/ 514 h 624"/>
                <a:gd name="T40" fmla="*/ 1131 w 1143"/>
                <a:gd name="T41" fmla="*/ 456 h 624"/>
                <a:gd name="T42" fmla="*/ 1117 w 1143"/>
                <a:gd name="T43" fmla="*/ 402 h 624"/>
                <a:gd name="T44" fmla="*/ 1097 w 1143"/>
                <a:gd name="T45" fmla="*/ 350 h 624"/>
                <a:gd name="T46" fmla="*/ 1073 w 1143"/>
                <a:gd name="T47" fmla="*/ 300 h 624"/>
                <a:gd name="T48" fmla="*/ 1045 w 1143"/>
                <a:gd name="T49" fmla="*/ 252 h 624"/>
                <a:gd name="T50" fmla="*/ 1013 w 1143"/>
                <a:gd name="T51" fmla="*/ 208 h 624"/>
                <a:gd name="T52" fmla="*/ 975 w 1143"/>
                <a:gd name="T53" fmla="*/ 168 h 624"/>
                <a:gd name="T54" fmla="*/ 935 w 1143"/>
                <a:gd name="T55" fmla="*/ 130 h 624"/>
                <a:gd name="T56" fmla="*/ 891 w 1143"/>
                <a:gd name="T57" fmla="*/ 98 h 624"/>
                <a:gd name="T58" fmla="*/ 843 w 1143"/>
                <a:gd name="T59" fmla="*/ 70 h 624"/>
                <a:gd name="T60" fmla="*/ 793 w 1143"/>
                <a:gd name="T61" fmla="*/ 46 h 624"/>
                <a:gd name="T62" fmla="*/ 741 w 1143"/>
                <a:gd name="T63" fmla="*/ 26 h 624"/>
                <a:gd name="T64" fmla="*/ 687 w 1143"/>
                <a:gd name="T65" fmla="*/ 12 h 624"/>
                <a:gd name="T66" fmla="*/ 629 w 1143"/>
                <a:gd name="T67" fmla="*/ 2 h 624"/>
                <a:gd name="T68" fmla="*/ 571 w 1143"/>
                <a:gd name="T69" fmla="*/ 0 h 624"/>
                <a:gd name="T70" fmla="*/ 106 w 1143"/>
                <a:gd name="T71" fmla="*/ 520 h 624"/>
                <a:gd name="T72" fmla="*/ 114 w 1143"/>
                <a:gd name="T73" fmla="*/ 476 h 624"/>
                <a:gd name="T74" fmla="*/ 138 w 1143"/>
                <a:gd name="T75" fmla="*/ 394 h 624"/>
                <a:gd name="T76" fmla="*/ 178 w 1143"/>
                <a:gd name="T77" fmla="*/ 320 h 624"/>
                <a:gd name="T78" fmla="*/ 230 w 1143"/>
                <a:gd name="T79" fmla="*/ 254 h 624"/>
                <a:gd name="T80" fmla="*/ 291 w 1143"/>
                <a:gd name="T81" fmla="*/ 198 h 624"/>
                <a:gd name="T82" fmla="*/ 361 w 1143"/>
                <a:gd name="T83" fmla="*/ 154 h 624"/>
                <a:gd name="T84" fmla="*/ 441 w 1143"/>
                <a:gd name="T85" fmla="*/ 122 h 624"/>
                <a:gd name="T86" fmla="*/ 527 w 1143"/>
                <a:gd name="T87" fmla="*/ 106 h 624"/>
                <a:gd name="T88" fmla="*/ 571 w 1143"/>
                <a:gd name="T89" fmla="*/ 104 h 624"/>
                <a:gd name="T90" fmla="*/ 659 w 1143"/>
                <a:gd name="T91" fmla="*/ 112 h 624"/>
                <a:gd name="T92" fmla="*/ 741 w 1143"/>
                <a:gd name="T93" fmla="*/ 136 h 624"/>
                <a:gd name="T94" fmla="*/ 817 w 1143"/>
                <a:gd name="T95" fmla="*/ 174 h 624"/>
                <a:gd name="T96" fmla="*/ 885 w 1143"/>
                <a:gd name="T97" fmla="*/ 224 h 624"/>
                <a:gd name="T98" fmla="*/ 941 w 1143"/>
                <a:gd name="T99" fmla="*/ 286 h 624"/>
                <a:gd name="T100" fmla="*/ 987 w 1143"/>
                <a:gd name="T101" fmla="*/ 356 h 624"/>
                <a:gd name="T102" fmla="*/ 1019 w 1143"/>
                <a:gd name="T103" fmla="*/ 436 h 624"/>
                <a:gd name="T104" fmla="*/ 1037 w 1143"/>
                <a:gd name="T105" fmla="*/ 520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143" h="624">
                  <a:moveTo>
                    <a:pt x="571" y="0"/>
                  </a:moveTo>
                  <a:lnTo>
                    <a:pt x="571" y="0"/>
                  </a:lnTo>
                  <a:lnTo>
                    <a:pt x="541" y="0"/>
                  </a:lnTo>
                  <a:lnTo>
                    <a:pt x="513" y="2"/>
                  </a:lnTo>
                  <a:lnTo>
                    <a:pt x="485" y="6"/>
                  </a:lnTo>
                  <a:lnTo>
                    <a:pt x="455" y="12"/>
                  </a:lnTo>
                  <a:lnTo>
                    <a:pt x="429" y="18"/>
                  </a:lnTo>
                  <a:lnTo>
                    <a:pt x="401" y="26"/>
                  </a:lnTo>
                  <a:lnTo>
                    <a:pt x="375" y="34"/>
                  </a:lnTo>
                  <a:lnTo>
                    <a:pt x="349" y="46"/>
                  </a:lnTo>
                  <a:lnTo>
                    <a:pt x="323" y="56"/>
                  </a:lnTo>
                  <a:lnTo>
                    <a:pt x="299" y="70"/>
                  </a:lnTo>
                  <a:lnTo>
                    <a:pt x="276" y="82"/>
                  </a:lnTo>
                  <a:lnTo>
                    <a:pt x="252" y="98"/>
                  </a:lnTo>
                  <a:lnTo>
                    <a:pt x="230" y="114"/>
                  </a:lnTo>
                  <a:lnTo>
                    <a:pt x="208" y="130"/>
                  </a:lnTo>
                  <a:lnTo>
                    <a:pt x="188" y="148"/>
                  </a:lnTo>
                  <a:lnTo>
                    <a:pt x="168" y="168"/>
                  </a:lnTo>
                  <a:lnTo>
                    <a:pt x="148" y="188"/>
                  </a:lnTo>
                  <a:lnTo>
                    <a:pt x="130" y="208"/>
                  </a:lnTo>
                  <a:lnTo>
                    <a:pt x="114" y="230"/>
                  </a:lnTo>
                  <a:lnTo>
                    <a:pt x="98" y="252"/>
                  </a:lnTo>
                  <a:lnTo>
                    <a:pt x="82" y="276"/>
                  </a:lnTo>
                  <a:lnTo>
                    <a:pt x="70" y="300"/>
                  </a:lnTo>
                  <a:lnTo>
                    <a:pt x="56" y="324"/>
                  </a:lnTo>
                  <a:lnTo>
                    <a:pt x="46" y="350"/>
                  </a:lnTo>
                  <a:lnTo>
                    <a:pt x="34" y="376"/>
                  </a:lnTo>
                  <a:lnTo>
                    <a:pt x="26" y="402"/>
                  </a:lnTo>
                  <a:lnTo>
                    <a:pt x="18" y="430"/>
                  </a:lnTo>
                  <a:lnTo>
                    <a:pt x="12" y="456"/>
                  </a:lnTo>
                  <a:lnTo>
                    <a:pt x="6" y="486"/>
                  </a:lnTo>
                  <a:lnTo>
                    <a:pt x="2" y="514"/>
                  </a:lnTo>
                  <a:lnTo>
                    <a:pt x="0" y="542"/>
                  </a:lnTo>
                  <a:lnTo>
                    <a:pt x="0" y="572"/>
                  </a:lnTo>
                  <a:lnTo>
                    <a:pt x="0" y="624"/>
                  </a:lnTo>
                  <a:lnTo>
                    <a:pt x="1143" y="624"/>
                  </a:lnTo>
                  <a:lnTo>
                    <a:pt x="1143" y="572"/>
                  </a:lnTo>
                  <a:lnTo>
                    <a:pt x="1143" y="572"/>
                  </a:lnTo>
                  <a:lnTo>
                    <a:pt x="1143" y="542"/>
                  </a:lnTo>
                  <a:lnTo>
                    <a:pt x="1141" y="514"/>
                  </a:lnTo>
                  <a:lnTo>
                    <a:pt x="1137" y="486"/>
                  </a:lnTo>
                  <a:lnTo>
                    <a:pt x="1131" y="456"/>
                  </a:lnTo>
                  <a:lnTo>
                    <a:pt x="1125" y="430"/>
                  </a:lnTo>
                  <a:lnTo>
                    <a:pt x="1117" y="402"/>
                  </a:lnTo>
                  <a:lnTo>
                    <a:pt x="1109" y="376"/>
                  </a:lnTo>
                  <a:lnTo>
                    <a:pt x="1097" y="350"/>
                  </a:lnTo>
                  <a:lnTo>
                    <a:pt x="1087" y="324"/>
                  </a:lnTo>
                  <a:lnTo>
                    <a:pt x="1073" y="300"/>
                  </a:lnTo>
                  <a:lnTo>
                    <a:pt x="1061" y="276"/>
                  </a:lnTo>
                  <a:lnTo>
                    <a:pt x="1045" y="252"/>
                  </a:lnTo>
                  <a:lnTo>
                    <a:pt x="1029" y="230"/>
                  </a:lnTo>
                  <a:lnTo>
                    <a:pt x="1013" y="208"/>
                  </a:lnTo>
                  <a:lnTo>
                    <a:pt x="995" y="188"/>
                  </a:lnTo>
                  <a:lnTo>
                    <a:pt x="975" y="168"/>
                  </a:lnTo>
                  <a:lnTo>
                    <a:pt x="955" y="148"/>
                  </a:lnTo>
                  <a:lnTo>
                    <a:pt x="935" y="130"/>
                  </a:lnTo>
                  <a:lnTo>
                    <a:pt x="913" y="114"/>
                  </a:lnTo>
                  <a:lnTo>
                    <a:pt x="891" y="98"/>
                  </a:lnTo>
                  <a:lnTo>
                    <a:pt x="867" y="82"/>
                  </a:lnTo>
                  <a:lnTo>
                    <a:pt x="843" y="70"/>
                  </a:lnTo>
                  <a:lnTo>
                    <a:pt x="819" y="56"/>
                  </a:lnTo>
                  <a:lnTo>
                    <a:pt x="793" y="46"/>
                  </a:lnTo>
                  <a:lnTo>
                    <a:pt x="767" y="34"/>
                  </a:lnTo>
                  <a:lnTo>
                    <a:pt x="741" y="26"/>
                  </a:lnTo>
                  <a:lnTo>
                    <a:pt x="713" y="18"/>
                  </a:lnTo>
                  <a:lnTo>
                    <a:pt x="687" y="12"/>
                  </a:lnTo>
                  <a:lnTo>
                    <a:pt x="657" y="6"/>
                  </a:lnTo>
                  <a:lnTo>
                    <a:pt x="629" y="2"/>
                  </a:lnTo>
                  <a:lnTo>
                    <a:pt x="601" y="0"/>
                  </a:lnTo>
                  <a:lnTo>
                    <a:pt x="571" y="0"/>
                  </a:lnTo>
                  <a:lnTo>
                    <a:pt x="571" y="0"/>
                  </a:lnTo>
                  <a:close/>
                  <a:moveTo>
                    <a:pt x="106" y="520"/>
                  </a:moveTo>
                  <a:lnTo>
                    <a:pt x="106" y="520"/>
                  </a:lnTo>
                  <a:lnTo>
                    <a:pt x="114" y="476"/>
                  </a:lnTo>
                  <a:lnTo>
                    <a:pt x="124" y="436"/>
                  </a:lnTo>
                  <a:lnTo>
                    <a:pt x="138" y="394"/>
                  </a:lnTo>
                  <a:lnTo>
                    <a:pt x="156" y="356"/>
                  </a:lnTo>
                  <a:lnTo>
                    <a:pt x="178" y="320"/>
                  </a:lnTo>
                  <a:lnTo>
                    <a:pt x="202" y="286"/>
                  </a:lnTo>
                  <a:lnTo>
                    <a:pt x="230" y="254"/>
                  </a:lnTo>
                  <a:lnTo>
                    <a:pt x="258" y="224"/>
                  </a:lnTo>
                  <a:lnTo>
                    <a:pt x="291" y="198"/>
                  </a:lnTo>
                  <a:lnTo>
                    <a:pt x="325" y="174"/>
                  </a:lnTo>
                  <a:lnTo>
                    <a:pt x="361" y="154"/>
                  </a:lnTo>
                  <a:lnTo>
                    <a:pt x="401" y="136"/>
                  </a:lnTo>
                  <a:lnTo>
                    <a:pt x="441" y="122"/>
                  </a:lnTo>
                  <a:lnTo>
                    <a:pt x="483" y="112"/>
                  </a:lnTo>
                  <a:lnTo>
                    <a:pt x="527" y="106"/>
                  </a:lnTo>
                  <a:lnTo>
                    <a:pt x="571" y="104"/>
                  </a:lnTo>
                  <a:lnTo>
                    <a:pt x="571" y="104"/>
                  </a:lnTo>
                  <a:lnTo>
                    <a:pt x="615" y="106"/>
                  </a:lnTo>
                  <a:lnTo>
                    <a:pt x="659" y="112"/>
                  </a:lnTo>
                  <a:lnTo>
                    <a:pt x="701" y="122"/>
                  </a:lnTo>
                  <a:lnTo>
                    <a:pt x="741" y="136"/>
                  </a:lnTo>
                  <a:lnTo>
                    <a:pt x="781" y="154"/>
                  </a:lnTo>
                  <a:lnTo>
                    <a:pt x="817" y="174"/>
                  </a:lnTo>
                  <a:lnTo>
                    <a:pt x="851" y="198"/>
                  </a:lnTo>
                  <a:lnTo>
                    <a:pt x="885" y="224"/>
                  </a:lnTo>
                  <a:lnTo>
                    <a:pt x="913" y="254"/>
                  </a:lnTo>
                  <a:lnTo>
                    <a:pt x="941" y="286"/>
                  </a:lnTo>
                  <a:lnTo>
                    <a:pt x="965" y="320"/>
                  </a:lnTo>
                  <a:lnTo>
                    <a:pt x="987" y="356"/>
                  </a:lnTo>
                  <a:lnTo>
                    <a:pt x="1005" y="394"/>
                  </a:lnTo>
                  <a:lnTo>
                    <a:pt x="1019" y="436"/>
                  </a:lnTo>
                  <a:lnTo>
                    <a:pt x="1029" y="476"/>
                  </a:lnTo>
                  <a:lnTo>
                    <a:pt x="1037" y="520"/>
                  </a:lnTo>
                  <a:lnTo>
                    <a:pt x="106" y="520"/>
                  </a:lnTo>
                  <a:close/>
                </a:path>
              </a:pathLst>
            </a:custGeom>
            <a:ln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b-NO"/>
            </a:p>
          </p:txBody>
        </p:sp>
        <p:sp>
          <p:nvSpPr>
            <p:cNvPr id="92" name="Freeform 78">
              <a:extLst>
                <a:ext uri="{FF2B5EF4-FFF2-40B4-BE49-F238E27FC236}">
                  <a16:creationId xmlns:a16="http://schemas.microsoft.com/office/drawing/2014/main" id="{7609E305-DBC3-4CB6-A6D2-CFA4A0C2B7C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68" y="1854"/>
              <a:ext cx="624" cy="624"/>
            </a:xfrm>
            <a:custGeom>
              <a:avLst/>
              <a:gdLst>
                <a:gd name="T0" fmla="*/ 2 w 624"/>
                <a:gd name="T1" fmla="*/ 344 h 624"/>
                <a:gd name="T2" fmla="*/ 24 w 624"/>
                <a:gd name="T3" fmla="*/ 434 h 624"/>
                <a:gd name="T4" fmla="*/ 72 w 624"/>
                <a:gd name="T5" fmla="*/ 510 h 624"/>
                <a:gd name="T6" fmla="*/ 138 w 624"/>
                <a:gd name="T7" fmla="*/ 570 h 624"/>
                <a:gd name="T8" fmla="*/ 220 w 624"/>
                <a:gd name="T9" fmla="*/ 610 h 624"/>
                <a:gd name="T10" fmla="*/ 312 w 624"/>
                <a:gd name="T11" fmla="*/ 624 h 624"/>
                <a:gd name="T12" fmla="*/ 374 w 624"/>
                <a:gd name="T13" fmla="*/ 618 h 624"/>
                <a:gd name="T14" fmla="*/ 460 w 624"/>
                <a:gd name="T15" fmla="*/ 586 h 624"/>
                <a:gd name="T16" fmla="*/ 532 w 624"/>
                <a:gd name="T17" fmla="*/ 532 h 624"/>
                <a:gd name="T18" fmla="*/ 586 w 624"/>
                <a:gd name="T19" fmla="*/ 460 h 624"/>
                <a:gd name="T20" fmla="*/ 618 w 624"/>
                <a:gd name="T21" fmla="*/ 374 h 624"/>
                <a:gd name="T22" fmla="*/ 624 w 624"/>
                <a:gd name="T23" fmla="*/ 312 h 624"/>
                <a:gd name="T24" fmla="*/ 610 w 624"/>
                <a:gd name="T25" fmla="*/ 220 h 624"/>
                <a:gd name="T26" fmla="*/ 570 w 624"/>
                <a:gd name="T27" fmla="*/ 138 h 624"/>
                <a:gd name="T28" fmla="*/ 510 w 624"/>
                <a:gd name="T29" fmla="*/ 72 h 624"/>
                <a:gd name="T30" fmla="*/ 434 w 624"/>
                <a:gd name="T31" fmla="*/ 24 h 624"/>
                <a:gd name="T32" fmla="*/ 344 w 624"/>
                <a:gd name="T33" fmla="*/ 2 h 624"/>
                <a:gd name="T34" fmla="*/ 280 w 624"/>
                <a:gd name="T35" fmla="*/ 2 h 624"/>
                <a:gd name="T36" fmla="*/ 190 w 624"/>
                <a:gd name="T37" fmla="*/ 24 h 624"/>
                <a:gd name="T38" fmla="*/ 114 w 624"/>
                <a:gd name="T39" fmla="*/ 72 h 624"/>
                <a:gd name="T40" fmla="*/ 54 w 624"/>
                <a:gd name="T41" fmla="*/ 138 h 624"/>
                <a:gd name="T42" fmla="*/ 14 w 624"/>
                <a:gd name="T43" fmla="*/ 220 h 624"/>
                <a:gd name="T44" fmla="*/ 0 w 624"/>
                <a:gd name="T45" fmla="*/ 312 h 624"/>
                <a:gd name="T46" fmla="*/ 520 w 624"/>
                <a:gd name="T47" fmla="*/ 312 h 624"/>
                <a:gd name="T48" fmla="*/ 510 w 624"/>
                <a:gd name="T49" fmla="*/ 374 h 624"/>
                <a:gd name="T50" fmla="*/ 484 w 624"/>
                <a:gd name="T51" fmla="*/ 428 h 624"/>
                <a:gd name="T52" fmla="*/ 444 w 624"/>
                <a:gd name="T53" fmla="*/ 472 h 624"/>
                <a:gd name="T54" fmla="*/ 392 w 624"/>
                <a:gd name="T55" fmla="*/ 504 h 624"/>
                <a:gd name="T56" fmla="*/ 334 w 624"/>
                <a:gd name="T57" fmla="*/ 518 h 624"/>
                <a:gd name="T58" fmla="*/ 290 w 624"/>
                <a:gd name="T59" fmla="*/ 518 h 624"/>
                <a:gd name="T60" fmla="*/ 232 w 624"/>
                <a:gd name="T61" fmla="*/ 504 h 624"/>
                <a:gd name="T62" fmla="*/ 180 w 624"/>
                <a:gd name="T63" fmla="*/ 472 h 624"/>
                <a:gd name="T64" fmla="*/ 140 w 624"/>
                <a:gd name="T65" fmla="*/ 428 h 624"/>
                <a:gd name="T66" fmla="*/ 114 w 624"/>
                <a:gd name="T67" fmla="*/ 374 h 624"/>
                <a:gd name="T68" fmla="*/ 104 w 624"/>
                <a:gd name="T69" fmla="*/ 312 h 624"/>
                <a:gd name="T70" fmla="*/ 108 w 624"/>
                <a:gd name="T71" fmla="*/ 270 h 624"/>
                <a:gd name="T72" fmla="*/ 130 w 624"/>
                <a:gd name="T73" fmla="*/ 212 h 624"/>
                <a:gd name="T74" fmla="*/ 164 w 624"/>
                <a:gd name="T75" fmla="*/ 164 h 624"/>
                <a:gd name="T76" fmla="*/ 212 w 624"/>
                <a:gd name="T77" fmla="*/ 130 h 624"/>
                <a:gd name="T78" fmla="*/ 270 w 624"/>
                <a:gd name="T79" fmla="*/ 108 h 624"/>
                <a:gd name="T80" fmla="*/ 312 w 624"/>
                <a:gd name="T81" fmla="*/ 104 h 624"/>
                <a:gd name="T82" fmla="*/ 374 w 624"/>
                <a:gd name="T83" fmla="*/ 114 h 624"/>
                <a:gd name="T84" fmla="*/ 428 w 624"/>
                <a:gd name="T85" fmla="*/ 140 h 624"/>
                <a:gd name="T86" fmla="*/ 472 w 624"/>
                <a:gd name="T87" fmla="*/ 180 h 624"/>
                <a:gd name="T88" fmla="*/ 504 w 624"/>
                <a:gd name="T89" fmla="*/ 232 h 624"/>
                <a:gd name="T90" fmla="*/ 518 w 624"/>
                <a:gd name="T91" fmla="*/ 290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24" h="624">
                  <a:moveTo>
                    <a:pt x="0" y="312"/>
                  </a:moveTo>
                  <a:lnTo>
                    <a:pt x="0" y="312"/>
                  </a:lnTo>
                  <a:lnTo>
                    <a:pt x="2" y="344"/>
                  </a:lnTo>
                  <a:lnTo>
                    <a:pt x="6" y="374"/>
                  </a:lnTo>
                  <a:lnTo>
                    <a:pt x="14" y="404"/>
                  </a:lnTo>
                  <a:lnTo>
                    <a:pt x="24" y="434"/>
                  </a:lnTo>
                  <a:lnTo>
                    <a:pt x="38" y="460"/>
                  </a:lnTo>
                  <a:lnTo>
                    <a:pt x="54" y="486"/>
                  </a:lnTo>
                  <a:lnTo>
                    <a:pt x="72" y="510"/>
                  </a:lnTo>
                  <a:lnTo>
                    <a:pt x="92" y="532"/>
                  </a:lnTo>
                  <a:lnTo>
                    <a:pt x="114" y="552"/>
                  </a:lnTo>
                  <a:lnTo>
                    <a:pt x="138" y="570"/>
                  </a:lnTo>
                  <a:lnTo>
                    <a:pt x="164" y="586"/>
                  </a:lnTo>
                  <a:lnTo>
                    <a:pt x="190" y="600"/>
                  </a:lnTo>
                  <a:lnTo>
                    <a:pt x="220" y="610"/>
                  </a:lnTo>
                  <a:lnTo>
                    <a:pt x="250" y="618"/>
                  </a:lnTo>
                  <a:lnTo>
                    <a:pt x="280" y="622"/>
                  </a:lnTo>
                  <a:lnTo>
                    <a:pt x="312" y="624"/>
                  </a:lnTo>
                  <a:lnTo>
                    <a:pt x="312" y="624"/>
                  </a:lnTo>
                  <a:lnTo>
                    <a:pt x="344" y="622"/>
                  </a:lnTo>
                  <a:lnTo>
                    <a:pt x="374" y="618"/>
                  </a:lnTo>
                  <a:lnTo>
                    <a:pt x="404" y="610"/>
                  </a:lnTo>
                  <a:lnTo>
                    <a:pt x="434" y="600"/>
                  </a:lnTo>
                  <a:lnTo>
                    <a:pt x="460" y="586"/>
                  </a:lnTo>
                  <a:lnTo>
                    <a:pt x="486" y="570"/>
                  </a:lnTo>
                  <a:lnTo>
                    <a:pt x="510" y="552"/>
                  </a:lnTo>
                  <a:lnTo>
                    <a:pt x="532" y="532"/>
                  </a:lnTo>
                  <a:lnTo>
                    <a:pt x="552" y="510"/>
                  </a:lnTo>
                  <a:lnTo>
                    <a:pt x="570" y="486"/>
                  </a:lnTo>
                  <a:lnTo>
                    <a:pt x="586" y="460"/>
                  </a:lnTo>
                  <a:lnTo>
                    <a:pt x="600" y="434"/>
                  </a:lnTo>
                  <a:lnTo>
                    <a:pt x="610" y="404"/>
                  </a:lnTo>
                  <a:lnTo>
                    <a:pt x="618" y="374"/>
                  </a:lnTo>
                  <a:lnTo>
                    <a:pt x="622" y="344"/>
                  </a:lnTo>
                  <a:lnTo>
                    <a:pt x="624" y="312"/>
                  </a:lnTo>
                  <a:lnTo>
                    <a:pt x="624" y="312"/>
                  </a:lnTo>
                  <a:lnTo>
                    <a:pt x="622" y="280"/>
                  </a:lnTo>
                  <a:lnTo>
                    <a:pt x="618" y="250"/>
                  </a:lnTo>
                  <a:lnTo>
                    <a:pt x="610" y="220"/>
                  </a:lnTo>
                  <a:lnTo>
                    <a:pt x="600" y="190"/>
                  </a:lnTo>
                  <a:lnTo>
                    <a:pt x="586" y="164"/>
                  </a:lnTo>
                  <a:lnTo>
                    <a:pt x="570" y="138"/>
                  </a:lnTo>
                  <a:lnTo>
                    <a:pt x="552" y="114"/>
                  </a:lnTo>
                  <a:lnTo>
                    <a:pt x="532" y="92"/>
                  </a:lnTo>
                  <a:lnTo>
                    <a:pt x="510" y="72"/>
                  </a:lnTo>
                  <a:lnTo>
                    <a:pt x="486" y="54"/>
                  </a:lnTo>
                  <a:lnTo>
                    <a:pt x="460" y="38"/>
                  </a:lnTo>
                  <a:lnTo>
                    <a:pt x="434" y="24"/>
                  </a:lnTo>
                  <a:lnTo>
                    <a:pt x="404" y="14"/>
                  </a:lnTo>
                  <a:lnTo>
                    <a:pt x="374" y="6"/>
                  </a:lnTo>
                  <a:lnTo>
                    <a:pt x="344" y="2"/>
                  </a:lnTo>
                  <a:lnTo>
                    <a:pt x="312" y="0"/>
                  </a:lnTo>
                  <a:lnTo>
                    <a:pt x="312" y="0"/>
                  </a:lnTo>
                  <a:lnTo>
                    <a:pt x="280" y="2"/>
                  </a:lnTo>
                  <a:lnTo>
                    <a:pt x="250" y="6"/>
                  </a:lnTo>
                  <a:lnTo>
                    <a:pt x="220" y="14"/>
                  </a:lnTo>
                  <a:lnTo>
                    <a:pt x="190" y="24"/>
                  </a:lnTo>
                  <a:lnTo>
                    <a:pt x="164" y="38"/>
                  </a:lnTo>
                  <a:lnTo>
                    <a:pt x="138" y="54"/>
                  </a:lnTo>
                  <a:lnTo>
                    <a:pt x="114" y="72"/>
                  </a:lnTo>
                  <a:lnTo>
                    <a:pt x="92" y="92"/>
                  </a:lnTo>
                  <a:lnTo>
                    <a:pt x="72" y="114"/>
                  </a:lnTo>
                  <a:lnTo>
                    <a:pt x="54" y="138"/>
                  </a:lnTo>
                  <a:lnTo>
                    <a:pt x="38" y="164"/>
                  </a:lnTo>
                  <a:lnTo>
                    <a:pt x="24" y="190"/>
                  </a:lnTo>
                  <a:lnTo>
                    <a:pt x="14" y="220"/>
                  </a:lnTo>
                  <a:lnTo>
                    <a:pt x="6" y="250"/>
                  </a:lnTo>
                  <a:lnTo>
                    <a:pt x="2" y="280"/>
                  </a:lnTo>
                  <a:lnTo>
                    <a:pt x="0" y="312"/>
                  </a:lnTo>
                  <a:lnTo>
                    <a:pt x="0" y="312"/>
                  </a:lnTo>
                  <a:close/>
                  <a:moveTo>
                    <a:pt x="520" y="312"/>
                  </a:moveTo>
                  <a:lnTo>
                    <a:pt x="520" y="312"/>
                  </a:lnTo>
                  <a:lnTo>
                    <a:pt x="518" y="334"/>
                  </a:lnTo>
                  <a:lnTo>
                    <a:pt x="516" y="354"/>
                  </a:lnTo>
                  <a:lnTo>
                    <a:pt x="510" y="374"/>
                  </a:lnTo>
                  <a:lnTo>
                    <a:pt x="504" y="392"/>
                  </a:lnTo>
                  <a:lnTo>
                    <a:pt x="494" y="412"/>
                  </a:lnTo>
                  <a:lnTo>
                    <a:pt x="484" y="428"/>
                  </a:lnTo>
                  <a:lnTo>
                    <a:pt x="472" y="444"/>
                  </a:lnTo>
                  <a:lnTo>
                    <a:pt x="460" y="460"/>
                  </a:lnTo>
                  <a:lnTo>
                    <a:pt x="444" y="472"/>
                  </a:lnTo>
                  <a:lnTo>
                    <a:pt x="428" y="484"/>
                  </a:lnTo>
                  <a:lnTo>
                    <a:pt x="412" y="494"/>
                  </a:lnTo>
                  <a:lnTo>
                    <a:pt x="392" y="504"/>
                  </a:lnTo>
                  <a:lnTo>
                    <a:pt x="374" y="510"/>
                  </a:lnTo>
                  <a:lnTo>
                    <a:pt x="354" y="516"/>
                  </a:lnTo>
                  <a:lnTo>
                    <a:pt x="334" y="518"/>
                  </a:lnTo>
                  <a:lnTo>
                    <a:pt x="312" y="520"/>
                  </a:lnTo>
                  <a:lnTo>
                    <a:pt x="312" y="520"/>
                  </a:lnTo>
                  <a:lnTo>
                    <a:pt x="290" y="518"/>
                  </a:lnTo>
                  <a:lnTo>
                    <a:pt x="270" y="516"/>
                  </a:lnTo>
                  <a:lnTo>
                    <a:pt x="250" y="510"/>
                  </a:lnTo>
                  <a:lnTo>
                    <a:pt x="232" y="504"/>
                  </a:lnTo>
                  <a:lnTo>
                    <a:pt x="212" y="494"/>
                  </a:lnTo>
                  <a:lnTo>
                    <a:pt x="196" y="484"/>
                  </a:lnTo>
                  <a:lnTo>
                    <a:pt x="180" y="472"/>
                  </a:lnTo>
                  <a:lnTo>
                    <a:pt x="164" y="460"/>
                  </a:lnTo>
                  <a:lnTo>
                    <a:pt x="152" y="444"/>
                  </a:lnTo>
                  <a:lnTo>
                    <a:pt x="140" y="428"/>
                  </a:lnTo>
                  <a:lnTo>
                    <a:pt x="130" y="412"/>
                  </a:lnTo>
                  <a:lnTo>
                    <a:pt x="120" y="392"/>
                  </a:lnTo>
                  <a:lnTo>
                    <a:pt x="114" y="374"/>
                  </a:lnTo>
                  <a:lnTo>
                    <a:pt x="108" y="354"/>
                  </a:lnTo>
                  <a:lnTo>
                    <a:pt x="106" y="334"/>
                  </a:lnTo>
                  <a:lnTo>
                    <a:pt x="104" y="312"/>
                  </a:lnTo>
                  <a:lnTo>
                    <a:pt x="104" y="312"/>
                  </a:lnTo>
                  <a:lnTo>
                    <a:pt x="106" y="290"/>
                  </a:lnTo>
                  <a:lnTo>
                    <a:pt x="108" y="270"/>
                  </a:lnTo>
                  <a:lnTo>
                    <a:pt x="114" y="250"/>
                  </a:lnTo>
                  <a:lnTo>
                    <a:pt x="120" y="232"/>
                  </a:lnTo>
                  <a:lnTo>
                    <a:pt x="130" y="212"/>
                  </a:lnTo>
                  <a:lnTo>
                    <a:pt x="140" y="196"/>
                  </a:lnTo>
                  <a:lnTo>
                    <a:pt x="152" y="180"/>
                  </a:lnTo>
                  <a:lnTo>
                    <a:pt x="164" y="164"/>
                  </a:lnTo>
                  <a:lnTo>
                    <a:pt x="180" y="152"/>
                  </a:lnTo>
                  <a:lnTo>
                    <a:pt x="196" y="140"/>
                  </a:lnTo>
                  <a:lnTo>
                    <a:pt x="212" y="130"/>
                  </a:lnTo>
                  <a:lnTo>
                    <a:pt x="232" y="120"/>
                  </a:lnTo>
                  <a:lnTo>
                    <a:pt x="250" y="114"/>
                  </a:lnTo>
                  <a:lnTo>
                    <a:pt x="270" y="108"/>
                  </a:lnTo>
                  <a:lnTo>
                    <a:pt x="290" y="106"/>
                  </a:lnTo>
                  <a:lnTo>
                    <a:pt x="312" y="104"/>
                  </a:lnTo>
                  <a:lnTo>
                    <a:pt x="312" y="104"/>
                  </a:lnTo>
                  <a:lnTo>
                    <a:pt x="334" y="106"/>
                  </a:lnTo>
                  <a:lnTo>
                    <a:pt x="354" y="108"/>
                  </a:lnTo>
                  <a:lnTo>
                    <a:pt x="374" y="114"/>
                  </a:lnTo>
                  <a:lnTo>
                    <a:pt x="392" y="120"/>
                  </a:lnTo>
                  <a:lnTo>
                    <a:pt x="412" y="130"/>
                  </a:lnTo>
                  <a:lnTo>
                    <a:pt x="428" y="140"/>
                  </a:lnTo>
                  <a:lnTo>
                    <a:pt x="444" y="152"/>
                  </a:lnTo>
                  <a:lnTo>
                    <a:pt x="460" y="164"/>
                  </a:lnTo>
                  <a:lnTo>
                    <a:pt x="472" y="180"/>
                  </a:lnTo>
                  <a:lnTo>
                    <a:pt x="484" y="196"/>
                  </a:lnTo>
                  <a:lnTo>
                    <a:pt x="494" y="212"/>
                  </a:lnTo>
                  <a:lnTo>
                    <a:pt x="504" y="232"/>
                  </a:lnTo>
                  <a:lnTo>
                    <a:pt x="510" y="250"/>
                  </a:lnTo>
                  <a:lnTo>
                    <a:pt x="516" y="270"/>
                  </a:lnTo>
                  <a:lnTo>
                    <a:pt x="518" y="290"/>
                  </a:lnTo>
                  <a:lnTo>
                    <a:pt x="520" y="312"/>
                  </a:lnTo>
                  <a:lnTo>
                    <a:pt x="520" y="312"/>
                  </a:lnTo>
                  <a:close/>
                </a:path>
              </a:pathLst>
            </a:custGeom>
            <a:ln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b-NO"/>
            </a:p>
          </p:txBody>
        </p:sp>
        <p:sp>
          <p:nvSpPr>
            <p:cNvPr id="93" name="Freeform 79">
              <a:extLst>
                <a:ext uri="{FF2B5EF4-FFF2-40B4-BE49-F238E27FC236}">
                  <a16:creationId xmlns:a16="http://schemas.microsoft.com/office/drawing/2014/main" id="{117B501D-7D23-4105-AAA7-5A3B5DA8559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08" y="2582"/>
              <a:ext cx="1144" cy="624"/>
            </a:xfrm>
            <a:custGeom>
              <a:avLst/>
              <a:gdLst>
                <a:gd name="T0" fmla="*/ 572 w 1144"/>
                <a:gd name="T1" fmla="*/ 0 h 624"/>
                <a:gd name="T2" fmla="*/ 514 w 1144"/>
                <a:gd name="T3" fmla="*/ 2 h 624"/>
                <a:gd name="T4" fmla="*/ 456 w 1144"/>
                <a:gd name="T5" fmla="*/ 12 h 624"/>
                <a:gd name="T6" fmla="*/ 402 w 1144"/>
                <a:gd name="T7" fmla="*/ 26 h 624"/>
                <a:gd name="T8" fmla="*/ 350 w 1144"/>
                <a:gd name="T9" fmla="*/ 46 h 624"/>
                <a:gd name="T10" fmla="*/ 300 w 1144"/>
                <a:gd name="T11" fmla="*/ 70 h 624"/>
                <a:gd name="T12" fmla="*/ 252 w 1144"/>
                <a:gd name="T13" fmla="*/ 98 h 624"/>
                <a:gd name="T14" fmla="*/ 208 w 1144"/>
                <a:gd name="T15" fmla="*/ 130 h 624"/>
                <a:gd name="T16" fmla="*/ 168 w 1144"/>
                <a:gd name="T17" fmla="*/ 168 h 624"/>
                <a:gd name="T18" fmla="*/ 130 w 1144"/>
                <a:gd name="T19" fmla="*/ 208 h 624"/>
                <a:gd name="T20" fmla="*/ 98 w 1144"/>
                <a:gd name="T21" fmla="*/ 252 h 624"/>
                <a:gd name="T22" fmla="*/ 70 w 1144"/>
                <a:gd name="T23" fmla="*/ 300 h 624"/>
                <a:gd name="T24" fmla="*/ 46 w 1144"/>
                <a:gd name="T25" fmla="*/ 350 h 624"/>
                <a:gd name="T26" fmla="*/ 26 w 1144"/>
                <a:gd name="T27" fmla="*/ 402 h 624"/>
                <a:gd name="T28" fmla="*/ 12 w 1144"/>
                <a:gd name="T29" fmla="*/ 456 h 624"/>
                <a:gd name="T30" fmla="*/ 2 w 1144"/>
                <a:gd name="T31" fmla="*/ 514 h 624"/>
                <a:gd name="T32" fmla="*/ 0 w 1144"/>
                <a:gd name="T33" fmla="*/ 572 h 624"/>
                <a:gd name="T34" fmla="*/ 1144 w 1144"/>
                <a:gd name="T35" fmla="*/ 624 h 624"/>
                <a:gd name="T36" fmla="*/ 1144 w 1144"/>
                <a:gd name="T37" fmla="*/ 572 h 624"/>
                <a:gd name="T38" fmla="*/ 1142 w 1144"/>
                <a:gd name="T39" fmla="*/ 514 h 624"/>
                <a:gd name="T40" fmla="*/ 1132 w 1144"/>
                <a:gd name="T41" fmla="*/ 456 h 624"/>
                <a:gd name="T42" fmla="*/ 1118 w 1144"/>
                <a:gd name="T43" fmla="*/ 402 h 624"/>
                <a:gd name="T44" fmla="*/ 1098 w 1144"/>
                <a:gd name="T45" fmla="*/ 350 h 624"/>
                <a:gd name="T46" fmla="*/ 1074 w 1144"/>
                <a:gd name="T47" fmla="*/ 300 h 624"/>
                <a:gd name="T48" fmla="*/ 1046 w 1144"/>
                <a:gd name="T49" fmla="*/ 252 h 624"/>
                <a:gd name="T50" fmla="*/ 1014 w 1144"/>
                <a:gd name="T51" fmla="*/ 208 h 624"/>
                <a:gd name="T52" fmla="*/ 976 w 1144"/>
                <a:gd name="T53" fmla="*/ 168 h 624"/>
                <a:gd name="T54" fmla="*/ 936 w 1144"/>
                <a:gd name="T55" fmla="*/ 130 h 624"/>
                <a:gd name="T56" fmla="*/ 892 w 1144"/>
                <a:gd name="T57" fmla="*/ 98 h 624"/>
                <a:gd name="T58" fmla="*/ 844 w 1144"/>
                <a:gd name="T59" fmla="*/ 70 h 624"/>
                <a:gd name="T60" fmla="*/ 794 w 1144"/>
                <a:gd name="T61" fmla="*/ 46 h 624"/>
                <a:gd name="T62" fmla="*/ 742 w 1144"/>
                <a:gd name="T63" fmla="*/ 26 h 624"/>
                <a:gd name="T64" fmla="*/ 688 w 1144"/>
                <a:gd name="T65" fmla="*/ 12 h 624"/>
                <a:gd name="T66" fmla="*/ 630 w 1144"/>
                <a:gd name="T67" fmla="*/ 2 h 624"/>
                <a:gd name="T68" fmla="*/ 572 w 1144"/>
                <a:gd name="T69" fmla="*/ 0 h 624"/>
                <a:gd name="T70" fmla="*/ 106 w 1144"/>
                <a:gd name="T71" fmla="*/ 520 h 624"/>
                <a:gd name="T72" fmla="*/ 114 w 1144"/>
                <a:gd name="T73" fmla="*/ 476 h 624"/>
                <a:gd name="T74" fmla="*/ 138 w 1144"/>
                <a:gd name="T75" fmla="*/ 394 h 624"/>
                <a:gd name="T76" fmla="*/ 178 w 1144"/>
                <a:gd name="T77" fmla="*/ 320 h 624"/>
                <a:gd name="T78" fmla="*/ 230 w 1144"/>
                <a:gd name="T79" fmla="*/ 254 h 624"/>
                <a:gd name="T80" fmla="*/ 292 w 1144"/>
                <a:gd name="T81" fmla="*/ 198 h 624"/>
                <a:gd name="T82" fmla="*/ 362 w 1144"/>
                <a:gd name="T83" fmla="*/ 154 h 624"/>
                <a:gd name="T84" fmla="*/ 442 w 1144"/>
                <a:gd name="T85" fmla="*/ 122 h 624"/>
                <a:gd name="T86" fmla="*/ 528 w 1144"/>
                <a:gd name="T87" fmla="*/ 106 h 624"/>
                <a:gd name="T88" fmla="*/ 572 w 1144"/>
                <a:gd name="T89" fmla="*/ 104 h 624"/>
                <a:gd name="T90" fmla="*/ 660 w 1144"/>
                <a:gd name="T91" fmla="*/ 112 h 624"/>
                <a:gd name="T92" fmla="*/ 742 w 1144"/>
                <a:gd name="T93" fmla="*/ 136 h 624"/>
                <a:gd name="T94" fmla="*/ 818 w 1144"/>
                <a:gd name="T95" fmla="*/ 174 h 624"/>
                <a:gd name="T96" fmla="*/ 886 w 1144"/>
                <a:gd name="T97" fmla="*/ 224 h 624"/>
                <a:gd name="T98" fmla="*/ 942 w 1144"/>
                <a:gd name="T99" fmla="*/ 286 h 624"/>
                <a:gd name="T100" fmla="*/ 988 w 1144"/>
                <a:gd name="T101" fmla="*/ 356 h 624"/>
                <a:gd name="T102" fmla="*/ 1020 w 1144"/>
                <a:gd name="T103" fmla="*/ 436 h 624"/>
                <a:gd name="T104" fmla="*/ 1038 w 1144"/>
                <a:gd name="T105" fmla="*/ 520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144" h="624">
                  <a:moveTo>
                    <a:pt x="572" y="0"/>
                  </a:moveTo>
                  <a:lnTo>
                    <a:pt x="572" y="0"/>
                  </a:lnTo>
                  <a:lnTo>
                    <a:pt x="542" y="0"/>
                  </a:lnTo>
                  <a:lnTo>
                    <a:pt x="514" y="2"/>
                  </a:lnTo>
                  <a:lnTo>
                    <a:pt x="486" y="6"/>
                  </a:lnTo>
                  <a:lnTo>
                    <a:pt x="456" y="12"/>
                  </a:lnTo>
                  <a:lnTo>
                    <a:pt x="430" y="18"/>
                  </a:lnTo>
                  <a:lnTo>
                    <a:pt x="402" y="26"/>
                  </a:lnTo>
                  <a:lnTo>
                    <a:pt x="376" y="34"/>
                  </a:lnTo>
                  <a:lnTo>
                    <a:pt x="350" y="46"/>
                  </a:lnTo>
                  <a:lnTo>
                    <a:pt x="324" y="56"/>
                  </a:lnTo>
                  <a:lnTo>
                    <a:pt x="300" y="70"/>
                  </a:lnTo>
                  <a:lnTo>
                    <a:pt x="276" y="82"/>
                  </a:lnTo>
                  <a:lnTo>
                    <a:pt x="252" y="98"/>
                  </a:lnTo>
                  <a:lnTo>
                    <a:pt x="230" y="114"/>
                  </a:lnTo>
                  <a:lnTo>
                    <a:pt x="208" y="130"/>
                  </a:lnTo>
                  <a:lnTo>
                    <a:pt x="188" y="148"/>
                  </a:lnTo>
                  <a:lnTo>
                    <a:pt x="168" y="168"/>
                  </a:lnTo>
                  <a:lnTo>
                    <a:pt x="148" y="188"/>
                  </a:lnTo>
                  <a:lnTo>
                    <a:pt x="130" y="208"/>
                  </a:lnTo>
                  <a:lnTo>
                    <a:pt x="114" y="230"/>
                  </a:lnTo>
                  <a:lnTo>
                    <a:pt x="98" y="252"/>
                  </a:lnTo>
                  <a:lnTo>
                    <a:pt x="82" y="276"/>
                  </a:lnTo>
                  <a:lnTo>
                    <a:pt x="70" y="300"/>
                  </a:lnTo>
                  <a:lnTo>
                    <a:pt x="56" y="324"/>
                  </a:lnTo>
                  <a:lnTo>
                    <a:pt x="46" y="350"/>
                  </a:lnTo>
                  <a:lnTo>
                    <a:pt x="34" y="376"/>
                  </a:lnTo>
                  <a:lnTo>
                    <a:pt x="26" y="402"/>
                  </a:lnTo>
                  <a:lnTo>
                    <a:pt x="18" y="430"/>
                  </a:lnTo>
                  <a:lnTo>
                    <a:pt x="12" y="456"/>
                  </a:lnTo>
                  <a:lnTo>
                    <a:pt x="6" y="486"/>
                  </a:lnTo>
                  <a:lnTo>
                    <a:pt x="2" y="514"/>
                  </a:lnTo>
                  <a:lnTo>
                    <a:pt x="0" y="542"/>
                  </a:lnTo>
                  <a:lnTo>
                    <a:pt x="0" y="572"/>
                  </a:lnTo>
                  <a:lnTo>
                    <a:pt x="0" y="624"/>
                  </a:lnTo>
                  <a:lnTo>
                    <a:pt x="1144" y="624"/>
                  </a:lnTo>
                  <a:lnTo>
                    <a:pt x="1144" y="572"/>
                  </a:lnTo>
                  <a:lnTo>
                    <a:pt x="1144" y="572"/>
                  </a:lnTo>
                  <a:lnTo>
                    <a:pt x="1144" y="542"/>
                  </a:lnTo>
                  <a:lnTo>
                    <a:pt x="1142" y="514"/>
                  </a:lnTo>
                  <a:lnTo>
                    <a:pt x="1138" y="486"/>
                  </a:lnTo>
                  <a:lnTo>
                    <a:pt x="1132" y="456"/>
                  </a:lnTo>
                  <a:lnTo>
                    <a:pt x="1126" y="430"/>
                  </a:lnTo>
                  <a:lnTo>
                    <a:pt x="1118" y="402"/>
                  </a:lnTo>
                  <a:lnTo>
                    <a:pt x="1110" y="376"/>
                  </a:lnTo>
                  <a:lnTo>
                    <a:pt x="1098" y="350"/>
                  </a:lnTo>
                  <a:lnTo>
                    <a:pt x="1088" y="324"/>
                  </a:lnTo>
                  <a:lnTo>
                    <a:pt x="1074" y="300"/>
                  </a:lnTo>
                  <a:lnTo>
                    <a:pt x="1062" y="276"/>
                  </a:lnTo>
                  <a:lnTo>
                    <a:pt x="1046" y="252"/>
                  </a:lnTo>
                  <a:lnTo>
                    <a:pt x="1030" y="230"/>
                  </a:lnTo>
                  <a:lnTo>
                    <a:pt x="1014" y="208"/>
                  </a:lnTo>
                  <a:lnTo>
                    <a:pt x="996" y="188"/>
                  </a:lnTo>
                  <a:lnTo>
                    <a:pt x="976" y="168"/>
                  </a:lnTo>
                  <a:lnTo>
                    <a:pt x="956" y="148"/>
                  </a:lnTo>
                  <a:lnTo>
                    <a:pt x="936" y="130"/>
                  </a:lnTo>
                  <a:lnTo>
                    <a:pt x="914" y="114"/>
                  </a:lnTo>
                  <a:lnTo>
                    <a:pt x="892" y="98"/>
                  </a:lnTo>
                  <a:lnTo>
                    <a:pt x="868" y="82"/>
                  </a:lnTo>
                  <a:lnTo>
                    <a:pt x="844" y="70"/>
                  </a:lnTo>
                  <a:lnTo>
                    <a:pt x="820" y="56"/>
                  </a:lnTo>
                  <a:lnTo>
                    <a:pt x="794" y="46"/>
                  </a:lnTo>
                  <a:lnTo>
                    <a:pt x="768" y="34"/>
                  </a:lnTo>
                  <a:lnTo>
                    <a:pt x="742" y="26"/>
                  </a:lnTo>
                  <a:lnTo>
                    <a:pt x="714" y="18"/>
                  </a:lnTo>
                  <a:lnTo>
                    <a:pt x="688" y="12"/>
                  </a:lnTo>
                  <a:lnTo>
                    <a:pt x="658" y="6"/>
                  </a:lnTo>
                  <a:lnTo>
                    <a:pt x="630" y="2"/>
                  </a:lnTo>
                  <a:lnTo>
                    <a:pt x="602" y="0"/>
                  </a:lnTo>
                  <a:lnTo>
                    <a:pt x="572" y="0"/>
                  </a:lnTo>
                  <a:lnTo>
                    <a:pt x="572" y="0"/>
                  </a:lnTo>
                  <a:close/>
                  <a:moveTo>
                    <a:pt x="106" y="520"/>
                  </a:moveTo>
                  <a:lnTo>
                    <a:pt x="106" y="520"/>
                  </a:lnTo>
                  <a:lnTo>
                    <a:pt x="114" y="476"/>
                  </a:lnTo>
                  <a:lnTo>
                    <a:pt x="124" y="436"/>
                  </a:lnTo>
                  <a:lnTo>
                    <a:pt x="138" y="394"/>
                  </a:lnTo>
                  <a:lnTo>
                    <a:pt x="156" y="356"/>
                  </a:lnTo>
                  <a:lnTo>
                    <a:pt x="178" y="320"/>
                  </a:lnTo>
                  <a:lnTo>
                    <a:pt x="202" y="286"/>
                  </a:lnTo>
                  <a:lnTo>
                    <a:pt x="230" y="254"/>
                  </a:lnTo>
                  <a:lnTo>
                    <a:pt x="258" y="224"/>
                  </a:lnTo>
                  <a:lnTo>
                    <a:pt x="292" y="198"/>
                  </a:lnTo>
                  <a:lnTo>
                    <a:pt x="326" y="174"/>
                  </a:lnTo>
                  <a:lnTo>
                    <a:pt x="362" y="154"/>
                  </a:lnTo>
                  <a:lnTo>
                    <a:pt x="402" y="136"/>
                  </a:lnTo>
                  <a:lnTo>
                    <a:pt x="442" y="122"/>
                  </a:lnTo>
                  <a:lnTo>
                    <a:pt x="484" y="112"/>
                  </a:lnTo>
                  <a:lnTo>
                    <a:pt x="528" y="106"/>
                  </a:lnTo>
                  <a:lnTo>
                    <a:pt x="572" y="104"/>
                  </a:lnTo>
                  <a:lnTo>
                    <a:pt x="572" y="104"/>
                  </a:lnTo>
                  <a:lnTo>
                    <a:pt x="616" y="106"/>
                  </a:lnTo>
                  <a:lnTo>
                    <a:pt x="660" y="112"/>
                  </a:lnTo>
                  <a:lnTo>
                    <a:pt x="702" y="122"/>
                  </a:lnTo>
                  <a:lnTo>
                    <a:pt x="742" y="136"/>
                  </a:lnTo>
                  <a:lnTo>
                    <a:pt x="782" y="154"/>
                  </a:lnTo>
                  <a:lnTo>
                    <a:pt x="818" y="174"/>
                  </a:lnTo>
                  <a:lnTo>
                    <a:pt x="852" y="198"/>
                  </a:lnTo>
                  <a:lnTo>
                    <a:pt x="886" y="224"/>
                  </a:lnTo>
                  <a:lnTo>
                    <a:pt x="914" y="254"/>
                  </a:lnTo>
                  <a:lnTo>
                    <a:pt x="942" y="286"/>
                  </a:lnTo>
                  <a:lnTo>
                    <a:pt x="966" y="320"/>
                  </a:lnTo>
                  <a:lnTo>
                    <a:pt x="988" y="356"/>
                  </a:lnTo>
                  <a:lnTo>
                    <a:pt x="1006" y="394"/>
                  </a:lnTo>
                  <a:lnTo>
                    <a:pt x="1020" y="436"/>
                  </a:lnTo>
                  <a:lnTo>
                    <a:pt x="1030" y="476"/>
                  </a:lnTo>
                  <a:lnTo>
                    <a:pt x="1038" y="520"/>
                  </a:lnTo>
                  <a:lnTo>
                    <a:pt x="106" y="520"/>
                  </a:lnTo>
                  <a:close/>
                </a:path>
              </a:pathLst>
            </a:custGeom>
            <a:ln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b-NO"/>
            </a:p>
          </p:txBody>
        </p:sp>
      </p:grpSp>
      <p:sp>
        <p:nvSpPr>
          <p:cNvPr id="47" name="Content Placeholder 3">
            <a:extLst>
              <a:ext uri="{FF2B5EF4-FFF2-40B4-BE49-F238E27FC236}">
                <a16:creationId xmlns:a16="http://schemas.microsoft.com/office/drawing/2014/main" id="{4CDB4C7B-0FAE-44B5-B868-8D3E0B08752F}"/>
              </a:ext>
            </a:extLst>
          </p:cNvPr>
          <p:cNvSpPr txBox="1">
            <a:spLocks/>
          </p:cNvSpPr>
          <p:nvPr/>
        </p:nvSpPr>
        <p:spPr>
          <a:xfrm>
            <a:off x="181536" y="3085112"/>
            <a:ext cx="2597546" cy="61826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126000" indent="-126000" algn="l" defTabSz="685800" rtl="0" eaLnBrk="1" latinLnBrk="0" hangingPunct="1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52000" indent="-126000" algn="l" defTabSz="685800" rtl="0" eaLnBrk="1" latinLnBrk="0" hangingPunct="1">
              <a:lnSpc>
                <a:spcPct val="11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78000" indent="-126000" algn="l" defTabSz="685800" rtl="0" eaLnBrk="1" latinLnBrk="0" hangingPunct="1">
              <a:lnSpc>
                <a:spcPct val="110000"/>
              </a:lnSpc>
              <a:spcBef>
                <a:spcPts val="2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04000" indent="-126000" algn="l" defTabSz="685800" rtl="0" eaLnBrk="1" latinLnBrk="0" hangingPunct="1">
              <a:lnSpc>
                <a:spcPct val="110000"/>
              </a:lnSpc>
              <a:spcBef>
                <a:spcPts val="200"/>
              </a:spcBef>
              <a:buFont typeface="Arial" panose="020B0604020202020204" pitchFamily="34" charset="0"/>
              <a:buChar char="•"/>
              <a:defRPr sz="9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126000" algn="l" defTabSz="685800" rtl="0" eaLnBrk="1" latinLnBrk="0" hangingPunct="1">
              <a:lnSpc>
                <a:spcPct val="110000"/>
              </a:lnSpc>
              <a:spcBef>
                <a:spcPts val="200"/>
              </a:spcBef>
              <a:buFont typeface="Arial" panose="020B0604020202020204" pitchFamily="34" charset="0"/>
              <a:buChar char="•"/>
              <a:defRPr sz="8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1800" dirty="0">
                <a:solidFill>
                  <a:schemeClr val="accent4"/>
                </a:solidFill>
              </a:rPr>
              <a:t>S.M.A.R.T. </a:t>
            </a:r>
            <a:r>
              <a:rPr lang="en-GB" sz="1800" dirty="0" err="1">
                <a:solidFill>
                  <a:schemeClr val="accent4"/>
                </a:solidFill>
              </a:rPr>
              <a:t>kravene</a:t>
            </a:r>
            <a:r>
              <a:rPr lang="en-GB" sz="1800" dirty="0">
                <a:solidFill>
                  <a:schemeClr val="accent4"/>
                </a:solidFill>
              </a:rPr>
              <a:t> </a:t>
            </a:r>
            <a:r>
              <a:rPr lang="en-GB" sz="1800" dirty="0" err="1">
                <a:solidFill>
                  <a:schemeClr val="accent4"/>
                </a:solidFill>
              </a:rPr>
              <a:t>i</a:t>
            </a:r>
            <a:r>
              <a:rPr lang="en-GB" sz="1800" dirty="0">
                <a:solidFill>
                  <a:schemeClr val="accent4"/>
                </a:solidFill>
              </a:rPr>
              <a:t> </a:t>
            </a:r>
            <a:r>
              <a:rPr lang="en-GB" sz="1800" dirty="0" err="1">
                <a:solidFill>
                  <a:schemeClr val="accent4"/>
                </a:solidFill>
              </a:rPr>
              <a:t>samsvar</a:t>
            </a:r>
            <a:r>
              <a:rPr lang="en-GB" sz="1800" dirty="0">
                <a:solidFill>
                  <a:schemeClr val="accent4"/>
                </a:solidFill>
              </a:rPr>
              <a:t> med </a:t>
            </a:r>
            <a:r>
              <a:rPr lang="en-GB" sz="1800" dirty="0" err="1">
                <a:solidFill>
                  <a:schemeClr val="accent4"/>
                </a:solidFill>
              </a:rPr>
              <a:t>forskriftene</a:t>
            </a:r>
            <a:endParaRPr lang="en-GB" sz="1800" dirty="0">
              <a:solidFill>
                <a:schemeClr val="accent4"/>
              </a:solidFill>
            </a:endParaRPr>
          </a:p>
        </p:txBody>
      </p:sp>
      <p:sp>
        <p:nvSpPr>
          <p:cNvPr id="49" name="Content Placeholder 3">
            <a:extLst>
              <a:ext uri="{FF2B5EF4-FFF2-40B4-BE49-F238E27FC236}">
                <a16:creationId xmlns:a16="http://schemas.microsoft.com/office/drawing/2014/main" id="{CE5B7C8E-8633-4D12-99C2-EDF9CEC4BFFE}"/>
              </a:ext>
            </a:extLst>
          </p:cNvPr>
          <p:cNvSpPr txBox="1">
            <a:spLocks/>
          </p:cNvSpPr>
          <p:nvPr/>
        </p:nvSpPr>
        <p:spPr>
          <a:xfrm>
            <a:off x="3320116" y="3108534"/>
            <a:ext cx="2290762" cy="61826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126000" indent="-126000" algn="l" defTabSz="685800" rtl="0" eaLnBrk="1" latinLnBrk="0" hangingPunct="1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52000" indent="-126000" algn="l" defTabSz="685800" rtl="0" eaLnBrk="1" latinLnBrk="0" hangingPunct="1">
              <a:lnSpc>
                <a:spcPct val="11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78000" indent="-126000" algn="l" defTabSz="685800" rtl="0" eaLnBrk="1" latinLnBrk="0" hangingPunct="1">
              <a:lnSpc>
                <a:spcPct val="110000"/>
              </a:lnSpc>
              <a:spcBef>
                <a:spcPts val="2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04000" indent="-126000" algn="l" defTabSz="685800" rtl="0" eaLnBrk="1" latinLnBrk="0" hangingPunct="1">
              <a:lnSpc>
                <a:spcPct val="110000"/>
              </a:lnSpc>
              <a:spcBef>
                <a:spcPts val="200"/>
              </a:spcBef>
              <a:buFont typeface="Arial" panose="020B0604020202020204" pitchFamily="34" charset="0"/>
              <a:buChar char="•"/>
              <a:defRPr sz="9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126000" algn="l" defTabSz="685800" rtl="0" eaLnBrk="1" latinLnBrk="0" hangingPunct="1">
              <a:lnSpc>
                <a:spcPct val="110000"/>
              </a:lnSpc>
              <a:spcBef>
                <a:spcPts val="200"/>
              </a:spcBef>
              <a:buFont typeface="Arial" panose="020B0604020202020204" pitchFamily="34" charset="0"/>
              <a:buChar char="•"/>
              <a:defRPr sz="8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nb-NO" sz="1800" dirty="0">
                <a:solidFill>
                  <a:schemeClr val="accent5"/>
                </a:solidFill>
              </a:rPr>
              <a:t>Hvem stoler vi på og hvem er motstandere?</a:t>
            </a:r>
            <a:endParaRPr lang="en-GB" sz="1800" dirty="0">
              <a:solidFill>
                <a:schemeClr val="accent5"/>
              </a:solidFill>
            </a:endParaRPr>
          </a:p>
        </p:txBody>
      </p:sp>
      <p:sp>
        <p:nvSpPr>
          <p:cNvPr id="51" name="Content Placeholder 3">
            <a:extLst>
              <a:ext uri="{FF2B5EF4-FFF2-40B4-BE49-F238E27FC236}">
                <a16:creationId xmlns:a16="http://schemas.microsoft.com/office/drawing/2014/main" id="{E44E7345-72F0-4263-AC6A-BD143155F85C}"/>
              </a:ext>
            </a:extLst>
          </p:cNvPr>
          <p:cNvSpPr txBox="1">
            <a:spLocks/>
          </p:cNvSpPr>
          <p:nvPr/>
        </p:nvSpPr>
        <p:spPr>
          <a:xfrm>
            <a:off x="6151912" y="3102980"/>
            <a:ext cx="2413000" cy="61826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126000" indent="-126000" algn="l" defTabSz="685800" rtl="0" eaLnBrk="1" latinLnBrk="0" hangingPunct="1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52000" indent="-126000" algn="l" defTabSz="685800" rtl="0" eaLnBrk="1" latinLnBrk="0" hangingPunct="1">
              <a:lnSpc>
                <a:spcPct val="11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78000" indent="-126000" algn="l" defTabSz="685800" rtl="0" eaLnBrk="1" latinLnBrk="0" hangingPunct="1">
              <a:lnSpc>
                <a:spcPct val="110000"/>
              </a:lnSpc>
              <a:spcBef>
                <a:spcPts val="2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04000" indent="-126000" algn="l" defTabSz="685800" rtl="0" eaLnBrk="1" latinLnBrk="0" hangingPunct="1">
              <a:lnSpc>
                <a:spcPct val="110000"/>
              </a:lnSpc>
              <a:spcBef>
                <a:spcPts val="200"/>
              </a:spcBef>
              <a:buFont typeface="Arial" panose="020B0604020202020204" pitchFamily="34" charset="0"/>
              <a:buChar char="•"/>
              <a:defRPr sz="9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126000" algn="l" defTabSz="685800" rtl="0" eaLnBrk="1" latinLnBrk="0" hangingPunct="1">
              <a:lnSpc>
                <a:spcPct val="110000"/>
              </a:lnSpc>
              <a:spcBef>
                <a:spcPts val="200"/>
              </a:spcBef>
              <a:buFont typeface="Arial" panose="020B0604020202020204" pitchFamily="34" charset="0"/>
              <a:buChar char="•"/>
              <a:defRPr sz="8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nb-NO" sz="1800" dirty="0">
                <a:solidFill>
                  <a:schemeClr val="accent3"/>
                </a:solidFill>
              </a:rPr>
              <a:t>Nye sikre kryptotjenester i skyen</a:t>
            </a:r>
          </a:p>
        </p:txBody>
      </p:sp>
    </p:spTree>
    <p:extLst>
      <p:ext uri="{BB962C8B-B14F-4D97-AF65-F5344CB8AC3E}">
        <p14:creationId xmlns:p14="http://schemas.microsoft.com/office/powerpoint/2010/main" val="1100629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5DB5B76-EEBC-4A90-9FA6-DBBE64DA67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Konklusjon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79EFEF-B826-40AE-9711-41B9D1E5D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89227" y="132442"/>
            <a:ext cx="397859" cy="273844"/>
          </a:xfrm>
        </p:spPr>
        <p:txBody>
          <a:bodyPr/>
          <a:lstStyle/>
          <a:p>
            <a:fld id="{7766E8B7-50FC-48D4-B5AD-275A23A4E856}" type="slidenum">
              <a:rPr lang="en-GB" smtClean="0"/>
              <a:pPr/>
              <a:t>11</a:t>
            </a:fld>
            <a:endParaRPr lang="en-GB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CF5BE10-D90B-41F2-A528-ACFAE90FC2E5}"/>
              </a:ext>
            </a:extLst>
          </p:cNvPr>
          <p:cNvGrpSpPr>
            <a:grpSpLocks noChangeAspect="1"/>
          </p:cNvGrpSpPr>
          <p:nvPr/>
        </p:nvGrpSpPr>
        <p:grpSpPr>
          <a:xfrm>
            <a:off x="1677952" y="1413720"/>
            <a:ext cx="2038579" cy="1224691"/>
            <a:chOff x="2219495" y="1347059"/>
            <a:chExt cx="1507436" cy="905603"/>
          </a:xfrm>
        </p:grpSpPr>
        <p:grpSp>
          <p:nvGrpSpPr>
            <p:cNvPr id="19" name="Group 15">
              <a:extLst>
                <a:ext uri="{FF2B5EF4-FFF2-40B4-BE49-F238E27FC236}">
                  <a16:creationId xmlns:a16="http://schemas.microsoft.com/office/drawing/2014/main" id="{7EEEDAE1-1235-49E8-9691-E076CEE8003A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580280" y="1570707"/>
              <a:ext cx="458196" cy="583552"/>
              <a:chOff x="1608" y="0"/>
              <a:chExt cx="2544" cy="3240"/>
            </a:xfrm>
          </p:grpSpPr>
          <p:sp>
            <p:nvSpPr>
              <p:cNvPr id="21" name="Freeform 16">
                <a:extLst>
                  <a:ext uri="{FF2B5EF4-FFF2-40B4-BE49-F238E27FC236}">
                    <a16:creationId xmlns:a16="http://schemas.microsoft.com/office/drawing/2014/main" id="{D02AAC28-B6D8-40D8-9B70-C44EF38E3D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08" y="2685"/>
                <a:ext cx="555" cy="555"/>
              </a:xfrm>
              <a:custGeom>
                <a:avLst/>
                <a:gdLst>
                  <a:gd name="T0" fmla="*/ 324 w 555"/>
                  <a:gd name="T1" fmla="*/ 0 h 555"/>
                  <a:gd name="T2" fmla="*/ 231 w 555"/>
                  <a:gd name="T3" fmla="*/ 0 h 555"/>
                  <a:gd name="T4" fmla="*/ 231 w 555"/>
                  <a:gd name="T5" fmla="*/ 231 h 555"/>
                  <a:gd name="T6" fmla="*/ 0 w 555"/>
                  <a:gd name="T7" fmla="*/ 231 h 555"/>
                  <a:gd name="T8" fmla="*/ 0 w 555"/>
                  <a:gd name="T9" fmla="*/ 324 h 555"/>
                  <a:gd name="T10" fmla="*/ 231 w 555"/>
                  <a:gd name="T11" fmla="*/ 324 h 555"/>
                  <a:gd name="T12" fmla="*/ 231 w 555"/>
                  <a:gd name="T13" fmla="*/ 555 h 555"/>
                  <a:gd name="T14" fmla="*/ 324 w 555"/>
                  <a:gd name="T15" fmla="*/ 555 h 555"/>
                  <a:gd name="T16" fmla="*/ 324 w 555"/>
                  <a:gd name="T17" fmla="*/ 324 h 555"/>
                  <a:gd name="T18" fmla="*/ 555 w 555"/>
                  <a:gd name="T19" fmla="*/ 324 h 555"/>
                  <a:gd name="T20" fmla="*/ 555 w 555"/>
                  <a:gd name="T21" fmla="*/ 231 h 555"/>
                  <a:gd name="T22" fmla="*/ 324 w 555"/>
                  <a:gd name="T23" fmla="*/ 231 h 555"/>
                  <a:gd name="T24" fmla="*/ 324 w 555"/>
                  <a:gd name="T25" fmla="*/ 0 h 5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55" h="555">
                    <a:moveTo>
                      <a:pt x="324" y="0"/>
                    </a:moveTo>
                    <a:lnTo>
                      <a:pt x="231" y="0"/>
                    </a:lnTo>
                    <a:lnTo>
                      <a:pt x="231" y="231"/>
                    </a:lnTo>
                    <a:lnTo>
                      <a:pt x="0" y="231"/>
                    </a:lnTo>
                    <a:lnTo>
                      <a:pt x="0" y="324"/>
                    </a:lnTo>
                    <a:lnTo>
                      <a:pt x="231" y="324"/>
                    </a:lnTo>
                    <a:lnTo>
                      <a:pt x="231" y="555"/>
                    </a:lnTo>
                    <a:lnTo>
                      <a:pt x="324" y="555"/>
                    </a:lnTo>
                    <a:lnTo>
                      <a:pt x="324" y="324"/>
                    </a:lnTo>
                    <a:lnTo>
                      <a:pt x="555" y="324"/>
                    </a:lnTo>
                    <a:lnTo>
                      <a:pt x="555" y="231"/>
                    </a:lnTo>
                    <a:lnTo>
                      <a:pt x="324" y="231"/>
                    </a:lnTo>
                    <a:lnTo>
                      <a:pt x="324" y="0"/>
                    </a:lnTo>
                    <a:close/>
                  </a:path>
                </a:pathLst>
              </a:custGeom>
              <a:ln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b-NO"/>
              </a:p>
            </p:txBody>
          </p:sp>
          <p:sp>
            <p:nvSpPr>
              <p:cNvPr id="22" name="Freeform 17">
                <a:extLst>
                  <a:ext uri="{FF2B5EF4-FFF2-40B4-BE49-F238E27FC236}">
                    <a16:creationId xmlns:a16="http://schemas.microsoft.com/office/drawing/2014/main" id="{64C1EBB3-F3E9-40EF-BFE7-B4AB2C5A984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39" y="0"/>
                <a:ext cx="2313" cy="3009"/>
              </a:xfrm>
              <a:custGeom>
                <a:avLst/>
                <a:gdLst>
                  <a:gd name="T0" fmla="*/ 1939 w 2313"/>
                  <a:gd name="T1" fmla="*/ 707 h 3009"/>
                  <a:gd name="T2" fmla="*/ 1881 w 2313"/>
                  <a:gd name="T3" fmla="*/ 481 h 3009"/>
                  <a:gd name="T4" fmla="*/ 1763 w 2313"/>
                  <a:gd name="T5" fmla="*/ 287 h 3009"/>
                  <a:gd name="T6" fmla="*/ 1596 w 2313"/>
                  <a:gd name="T7" fmla="*/ 135 h 3009"/>
                  <a:gd name="T8" fmla="*/ 1390 w 2313"/>
                  <a:gd name="T9" fmla="*/ 36 h 3009"/>
                  <a:gd name="T10" fmla="*/ 1157 w 2313"/>
                  <a:gd name="T11" fmla="*/ 0 h 3009"/>
                  <a:gd name="T12" fmla="*/ 961 w 2313"/>
                  <a:gd name="T13" fmla="*/ 25 h 3009"/>
                  <a:gd name="T14" fmla="*/ 749 w 2313"/>
                  <a:gd name="T15" fmla="*/ 114 h 3009"/>
                  <a:gd name="T16" fmla="*/ 575 w 2313"/>
                  <a:gd name="T17" fmla="*/ 258 h 3009"/>
                  <a:gd name="T18" fmla="*/ 449 w 2313"/>
                  <a:gd name="T19" fmla="*/ 447 h 3009"/>
                  <a:gd name="T20" fmla="*/ 379 w 2313"/>
                  <a:gd name="T21" fmla="*/ 668 h 3009"/>
                  <a:gd name="T22" fmla="*/ 139 w 2313"/>
                  <a:gd name="T23" fmla="*/ 1203 h 3009"/>
                  <a:gd name="T24" fmla="*/ 61 w 2313"/>
                  <a:gd name="T25" fmla="*/ 1227 h 3009"/>
                  <a:gd name="T26" fmla="*/ 11 w 2313"/>
                  <a:gd name="T27" fmla="*/ 1289 h 3009"/>
                  <a:gd name="T28" fmla="*/ 93 w 2313"/>
                  <a:gd name="T29" fmla="*/ 2551 h 3009"/>
                  <a:gd name="T30" fmla="*/ 107 w 2313"/>
                  <a:gd name="T31" fmla="*/ 1310 h 3009"/>
                  <a:gd name="T32" fmla="*/ 2174 w 2313"/>
                  <a:gd name="T33" fmla="*/ 1296 h 3009"/>
                  <a:gd name="T34" fmla="*/ 2217 w 2313"/>
                  <a:gd name="T35" fmla="*/ 1324 h 3009"/>
                  <a:gd name="T36" fmla="*/ 2217 w 2313"/>
                  <a:gd name="T37" fmla="*/ 2888 h 3009"/>
                  <a:gd name="T38" fmla="*/ 2174 w 2313"/>
                  <a:gd name="T39" fmla="*/ 2916 h 3009"/>
                  <a:gd name="T40" fmla="*/ 2203 w 2313"/>
                  <a:gd name="T41" fmla="*/ 3005 h 3009"/>
                  <a:gd name="T42" fmla="*/ 2272 w 2313"/>
                  <a:gd name="T43" fmla="*/ 2968 h 3009"/>
                  <a:gd name="T44" fmla="*/ 2309 w 2313"/>
                  <a:gd name="T45" fmla="*/ 2898 h 3009"/>
                  <a:gd name="T46" fmla="*/ 2309 w 2313"/>
                  <a:gd name="T47" fmla="*/ 1314 h 3009"/>
                  <a:gd name="T48" fmla="*/ 2272 w 2313"/>
                  <a:gd name="T49" fmla="*/ 1244 h 3009"/>
                  <a:gd name="T50" fmla="*/ 2203 w 2313"/>
                  <a:gd name="T51" fmla="*/ 1207 h 3009"/>
                  <a:gd name="T52" fmla="*/ 465 w 2313"/>
                  <a:gd name="T53" fmla="*/ 751 h 3009"/>
                  <a:gd name="T54" fmla="*/ 506 w 2313"/>
                  <a:gd name="T55" fmla="*/ 548 h 3009"/>
                  <a:gd name="T56" fmla="*/ 602 w 2313"/>
                  <a:gd name="T57" fmla="*/ 372 h 3009"/>
                  <a:gd name="T58" fmla="*/ 742 w 2313"/>
                  <a:gd name="T59" fmla="*/ 231 h 3009"/>
                  <a:gd name="T60" fmla="*/ 918 w 2313"/>
                  <a:gd name="T61" fmla="*/ 135 h 3009"/>
                  <a:gd name="T62" fmla="*/ 1121 w 2313"/>
                  <a:gd name="T63" fmla="*/ 94 h 3009"/>
                  <a:gd name="T64" fmla="*/ 1295 w 2313"/>
                  <a:gd name="T65" fmla="*/ 107 h 3009"/>
                  <a:gd name="T66" fmla="*/ 1488 w 2313"/>
                  <a:gd name="T67" fmla="*/ 176 h 3009"/>
                  <a:gd name="T68" fmla="*/ 1648 w 2313"/>
                  <a:gd name="T69" fmla="*/ 296 h 3009"/>
                  <a:gd name="T70" fmla="*/ 1767 w 2313"/>
                  <a:gd name="T71" fmla="*/ 456 h 3009"/>
                  <a:gd name="T72" fmla="*/ 1836 w 2313"/>
                  <a:gd name="T73" fmla="*/ 648 h 3009"/>
                  <a:gd name="T74" fmla="*/ 1712 w 2313"/>
                  <a:gd name="T75" fmla="*/ 1203 h 3009"/>
                  <a:gd name="T76" fmla="*/ 1701 w 2313"/>
                  <a:gd name="T77" fmla="*/ 675 h 3009"/>
                  <a:gd name="T78" fmla="*/ 1644 w 2313"/>
                  <a:gd name="T79" fmla="*/ 522 h 3009"/>
                  <a:gd name="T80" fmla="*/ 1550 w 2313"/>
                  <a:gd name="T81" fmla="*/ 393 h 3009"/>
                  <a:gd name="T82" fmla="*/ 1422 w 2313"/>
                  <a:gd name="T83" fmla="*/ 299 h 3009"/>
                  <a:gd name="T84" fmla="*/ 1269 w 2313"/>
                  <a:gd name="T85" fmla="*/ 242 h 3009"/>
                  <a:gd name="T86" fmla="*/ 1128 w 2313"/>
                  <a:gd name="T87" fmla="*/ 231 h 3009"/>
                  <a:gd name="T88" fmla="*/ 966 w 2313"/>
                  <a:gd name="T89" fmla="*/ 265 h 3009"/>
                  <a:gd name="T90" fmla="*/ 824 w 2313"/>
                  <a:gd name="T91" fmla="*/ 342 h 3009"/>
                  <a:gd name="T92" fmla="*/ 712 w 2313"/>
                  <a:gd name="T93" fmla="*/ 454 h 3009"/>
                  <a:gd name="T94" fmla="*/ 635 w 2313"/>
                  <a:gd name="T95" fmla="*/ 596 h 3009"/>
                  <a:gd name="T96" fmla="*/ 602 w 2313"/>
                  <a:gd name="T97" fmla="*/ 758 h 3009"/>
                  <a:gd name="T98" fmla="*/ 694 w 2313"/>
                  <a:gd name="T99" fmla="*/ 1203 h 3009"/>
                  <a:gd name="T100" fmla="*/ 703 w 2313"/>
                  <a:gd name="T101" fmla="*/ 694 h 3009"/>
                  <a:gd name="T102" fmla="*/ 749 w 2313"/>
                  <a:gd name="T103" fmla="*/ 566 h 3009"/>
                  <a:gd name="T104" fmla="*/ 899 w 2313"/>
                  <a:gd name="T105" fmla="*/ 402 h 3009"/>
                  <a:gd name="T106" fmla="*/ 1020 w 2313"/>
                  <a:gd name="T107" fmla="*/ 345 h 3009"/>
                  <a:gd name="T108" fmla="*/ 1157 w 2313"/>
                  <a:gd name="T109" fmla="*/ 324 h 3009"/>
                  <a:gd name="T110" fmla="*/ 1272 w 2313"/>
                  <a:gd name="T111" fmla="*/ 338 h 3009"/>
                  <a:gd name="T112" fmla="*/ 1397 w 2313"/>
                  <a:gd name="T113" fmla="*/ 392 h 3009"/>
                  <a:gd name="T114" fmla="*/ 1552 w 2313"/>
                  <a:gd name="T115" fmla="*/ 547 h 3009"/>
                  <a:gd name="T116" fmla="*/ 1605 w 2313"/>
                  <a:gd name="T117" fmla="*/ 671 h 3009"/>
                  <a:gd name="T118" fmla="*/ 1619 w 2313"/>
                  <a:gd name="T119" fmla="*/ 1203 h 30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313" h="3009">
                    <a:moveTo>
                      <a:pt x="2174" y="1203"/>
                    </a:moveTo>
                    <a:lnTo>
                      <a:pt x="1943" y="1203"/>
                    </a:lnTo>
                    <a:lnTo>
                      <a:pt x="1943" y="787"/>
                    </a:lnTo>
                    <a:lnTo>
                      <a:pt x="1943" y="787"/>
                    </a:lnTo>
                    <a:lnTo>
                      <a:pt x="1941" y="746"/>
                    </a:lnTo>
                    <a:lnTo>
                      <a:pt x="1939" y="707"/>
                    </a:lnTo>
                    <a:lnTo>
                      <a:pt x="1934" y="668"/>
                    </a:lnTo>
                    <a:lnTo>
                      <a:pt x="1927" y="628"/>
                    </a:lnTo>
                    <a:lnTo>
                      <a:pt x="1918" y="591"/>
                    </a:lnTo>
                    <a:lnTo>
                      <a:pt x="1907" y="554"/>
                    </a:lnTo>
                    <a:lnTo>
                      <a:pt x="1895" y="516"/>
                    </a:lnTo>
                    <a:lnTo>
                      <a:pt x="1881" y="481"/>
                    </a:lnTo>
                    <a:lnTo>
                      <a:pt x="1865" y="447"/>
                    </a:lnTo>
                    <a:lnTo>
                      <a:pt x="1849" y="411"/>
                    </a:lnTo>
                    <a:lnTo>
                      <a:pt x="1829" y="379"/>
                    </a:lnTo>
                    <a:lnTo>
                      <a:pt x="1808" y="347"/>
                    </a:lnTo>
                    <a:lnTo>
                      <a:pt x="1786" y="317"/>
                    </a:lnTo>
                    <a:lnTo>
                      <a:pt x="1763" y="287"/>
                    </a:lnTo>
                    <a:lnTo>
                      <a:pt x="1738" y="258"/>
                    </a:lnTo>
                    <a:lnTo>
                      <a:pt x="1712" y="231"/>
                    </a:lnTo>
                    <a:lnTo>
                      <a:pt x="1685" y="205"/>
                    </a:lnTo>
                    <a:lnTo>
                      <a:pt x="1657" y="180"/>
                    </a:lnTo>
                    <a:lnTo>
                      <a:pt x="1626" y="157"/>
                    </a:lnTo>
                    <a:lnTo>
                      <a:pt x="1596" y="135"/>
                    </a:lnTo>
                    <a:lnTo>
                      <a:pt x="1564" y="114"/>
                    </a:lnTo>
                    <a:lnTo>
                      <a:pt x="1532" y="94"/>
                    </a:lnTo>
                    <a:lnTo>
                      <a:pt x="1496" y="78"/>
                    </a:lnTo>
                    <a:lnTo>
                      <a:pt x="1463" y="62"/>
                    </a:lnTo>
                    <a:lnTo>
                      <a:pt x="1427" y="48"/>
                    </a:lnTo>
                    <a:lnTo>
                      <a:pt x="1390" y="36"/>
                    </a:lnTo>
                    <a:lnTo>
                      <a:pt x="1352" y="25"/>
                    </a:lnTo>
                    <a:lnTo>
                      <a:pt x="1315" y="16"/>
                    </a:lnTo>
                    <a:lnTo>
                      <a:pt x="1276" y="9"/>
                    </a:lnTo>
                    <a:lnTo>
                      <a:pt x="1237" y="4"/>
                    </a:lnTo>
                    <a:lnTo>
                      <a:pt x="1198" y="2"/>
                    </a:lnTo>
                    <a:lnTo>
                      <a:pt x="1157" y="0"/>
                    </a:lnTo>
                    <a:lnTo>
                      <a:pt x="1157" y="0"/>
                    </a:lnTo>
                    <a:lnTo>
                      <a:pt x="1116" y="2"/>
                    </a:lnTo>
                    <a:lnTo>
                      <a:pt x="1077" y="4"/>
                    </a:lnTo>
                    <a:lnTo>
                      <a:pt x="1037" y="9"/>
                    </a:lnTo>
                    <a:lnTo>
                      <a:pt x="998" y="16"/>
                    </a:lnTo>
                    <a:lnTo>
                      <a:pt x="961" y="25"/>
                    </a:lnTo>
                    <a:lnTo>
                      <a:pt x="924" y="36"/>
                    </a:lnTo>
                    <a:lnTo>
                      <a:pt x="886" y="48"/>
                    </a:lnTo>
                    <a:lnTo>
                      <a:pt x="851" y="62"/>
                    </a:lnTo>
                    <a:lnTo>
                      <a:pt x="817" y="78"/>
                    </a:lnTo>
                    <a:lnTo>
                      <a:pt x="781" y="94"/>
                    </a:lnTo>
                    <a:lnTo>
                      <a:pt x="749" y="114"/>
                    </a:lnTo>
                    <a:lnTo>
                      <a:pt x="717" y="135"/>
                    </a:lnTo>
                    <a:lnTo>
                      <a:pt x="687" y="157"/>
                    </a:lnTo>
                    <a:lnTo>
                      <a:pt x="657" y="180"/>
                    </a:lnTo>
                    <a:lnTo>
                      <a:pt x="628" y="205"/>
                    </a:lnTo>
                    <a:lnTo>
                      <a:pt x="602" y="231"/>
                    </a:lnTo>
                    <a:lnTo>
                      <a:pt x="575" y="258"/>
                    </a:lnTo>
                    <a:lnTo>
                      <a:pt x="550" y="287"/>
                    </a:lnTo>
                    <a:lnTo>
                      <a:pt x="527" y="317"/>
                    </a:lnTo>
                    <a:lnTo>
                      <a:pt x="506" y="347"/>
                    </a:lnTo>
                    <a:lnTo>
                      <a:pt x="484" y="379"/>
                    </a:lnTo>
                    <a:lnTo>
                      <a:pt x="465" y="411"/>
                    </a:lnTo>
                    <a:lnTo>
                      <a:pt x="449" y="447"/>
                    </a:lnTo>
                    <a:lnTo>
                      <a:pt x="433" y="481"/>
                    </a:lnTo>
                    <a:lnTo>
                      <a:pt x="418" y="516"/>
                    </a:lnTo>
                    <a:lnTo>
                      <a:pt x="406" y="554"/>
                    </a:lnTo>
                    <a:lnTo>
                      <a:pt x="395" y="591"/>
                    </a:lnTo>
                    <a:lnTo>
                      <a:pt x="386" y="628"/>
                    </a:lnTo>
                    <a:lnTo>
                      <a:pt x="379" y="668"/>
                    </a:lnTo>
                    <a:lnTo>
                      <a:pt x="374" y="707"/>
                    </a:lnTo>
                    <a:lnTo>
                      <a:pt x="372" y="746"/>
                    </a:lnTo>
                    <a:lnTo>
                      <a:pt x="370" y="787"/>
                    </a:lnTo>
                    <a:lnTo>
                      <a:pt x="370" y="1203"/>
                    </a:lnTo>
                    <a:lnTo>
                      <a:pt x="139" y="1203"/>
                    </a:lnTo>
                    <a:lnTo>
                      <a:pt x="139" y="1203"/>
                    </a:lnTo>
                    <a:lnTo>
                      <a:pt x="125" y="1203"/>
                    </a:lnTo>
                    <a:lnTo>
                      <a:pt x="111" y="1207"/>
                    </a:lnTo>
                    <a:lnTo>
                      <a:pt x="98" y="1211"/>
                    </a:lnTo>
                    <a:lnTo>
                      <a:pt x="86" y="1214"/>
                    </a:lnTo>
                    <a:lnTo>
                      <a:pt x="73" y="1219"/>
                    </a:lnTo>
                    <a:lnTo>
                      <a:pt x="61" y="1227"/>
                    </a:lnTo>
                    <a:lnTo>
                      <a:pt x="50" y="1235"/>
                    </a:lnTo>
                    <a:lnTo>
                      <a:pt x="41" y="1244"/>
                    </a:lnTo>
                    <a:lnTo>
                      <a:pt x="32" y="1253"/>
                    </a:lnTo>
                    <a:lnTo>
                      <a:pt x="23" y="1264"/>
                    </a:lnTo>
                    <a:lnTo>
                      <a:pt x="16" y="1276"/>
                    </a:lnTo>
                    <a:lnTo>
                      <a:pt x="11" y="1289"/>
                    </a:lnTo>
                    <a:lnTo>
                      <a:pt x="7" y="1301"/>
                    </a:lnTo>
                    <a:lnTo>
                      <a:pt x="4" y="1314"/>
                    </a:lnTo>
                    <a:lnTo>
                      <a:pt x="0" y="1328"/>
                    </a:lnTo>
                    <a:lnTo>
                      <a:pt x="0" y="1342"/>
                    </a:lnTo>
                    <a:lnTo>
                      <a:pt x="0" y="2551"/>
                    </a:lnTo>
                    <a:lnTo>
                      <a:pt x="93" y="2551"/>
                    </a:lnTo>
                    <a:lnTo>
                      <a:pt x="93" y="1342"/>
                    </a:lnTo>
                    <a:lnTo>
                      <a:pt x="93" y="1342"/>
                    </a:lnTo>
                    <a:lnTo>
                      <a:pt x="95" y="1333"/>
                    </a:lnTo>
                    <a:lnTo>
                      <a:pt x="96" y="1324"/>
                    </a:lnTo>
                    <a:lnTo>
                      <a:pt x="100" y="1316"/>
                    </a:lnTo>
                    <a:lnTo>
                      <a:pt x="107" y="1310"/>
                    </a:lnTo>
                    <a:lnTo>
                      <a:pt x="112" y="1303"/>
                    </a:lnTo>
                    <a:lnTo>
                      <a:pt x="121" y="1300"/>
                    </a:lnTo>
                    <a:lnTo>
                      <a:pt x="130" y="1298"/>
                    </a:lnTo>
                    <a:lnTo>
                      <a:pt x="139" y="1296"/>
                    </a:lnTo>
                    <a:lnTo>
                      <a:pt x="2174" y="1296"/>
                    </a:lnTo>
                    <a:lnTo>
                      <a:pt x="2174" y="1296"/>
                    </a:lnTo>
                    <a:lnTo>
                      <a:pt x="2183" y="1298"/>
                    </a:lnTo>
                    <a:lnTo>
                      <a:pt x="2192" y="1300"/>
                    </a:lnTo>
                    <a:lnTo>
                      <a:pt x="2201" y="1303"/>
                    </a:lnTo>
                    <a:lnTo>
                      <a:pt x="2206" y="1310"/>
                    </a:lnTo>
                    <a:lnTo>
                      <a:pt x="2213" y="1316"/>
                    </a:lnTo>
                    <a:lnTo>
                      <a:pt x="2217" y="1324"/>
                    </a:lnTo>
                    <a:lnTo>
                      <a:pt x="2219" y="1333"/>
                    </a:lnTo>
                    <a:lnTo>
                      <a:pt x="2220" y="1342"/>
                    </a:lnTo>
                    <a:lnTo>
                      <a:pt x="2220" y="2870"/>
                    </a:lnTo>
                    <a:lnTo>
                      <a:pt x="2220" y="2870"/>
                    </a:lnTo>
                    <a:lnTo>
                      <a:pt x="2219" y="2879"/>
                    </a:lnTo>
                    <a:lnTo>
                      <a:pt x="2217" y="2888"/>
                    </a:lnTo>
                    <a:lnTo>
                      <a:pt x="2213" y="2896"/>
                    </a:lnTo>
                    <a:lnTo>
                      <a:pt x="2206" y="2902"/>
                    </a:lnTo>
                    <a:lnTo>
                      <a:pt x="2201" y="2909"/>
                    </a:lnTo>
                    <a:lnTo>
                      <a:pt x="2192" y="2912"/>
                    </a:lnTo>
                    <a:lnTo>
                      <a:pt x="2183" y="2914"/>
                    </a:lnTo>
                    <a:lnTo>
                      <a:pt x="2174" y="2916"/>
                    </a:lnTo>
                    <a:lnTo>
                      <a:pt x="463" y="2916"/>
                    </a:lnTo>
                    <a:lnTo>
                      <a:pt x="463" y="3009"/>
                    </a:lnTo>
                    <a:lnTo>
                      <a:pt x="2174" y="3009"/>
                    </a:lnTo>
                    <a:lnTo>
                      <a:pt x="2174" y="3009"/>
                    </a:lnTo>
                    <a:lnTo>
                      <a:pt x="2188" y="3009"/>
                    </a:lnTo>
                    <a:lnTo>
                      <a:pt x="2203" y="3005"/>
                    </a:lnTo>
                    <a:lnTo>
                      <a:pt x="2215" y="3001"/>
                    </a:lnTo>
                    <a:lnTo>
                      <a:pt x="2228" y="2998"/>
                    </a:lnTo>
                    <a:lnTo>
                      <a:pt x="2240" y="2993"/>
                    </a:lnTo>
                    <a:lnTo>
                      <a:pt x="2253" y="2985"/>
                    </a:lnTo>
                    <a:lnTo>
                      <a:pt x="2263" y="2977"/>
                    </a:lnTo>
                    <a:lnTo>
                      <a:pt x="2272" y="2968"/>
                    </a:lnTo>
                    <a:lnTo>
                      <a:pt x="2281" y="2959"/>
                    </a:lnTo>
                    <a:lnTo>
                      <a:pt x="2290" y="2948"/>
                    </a:lnTo>
                    <a:lnTo>
                      <a:pt x="2297" y="2936"/>
                    </a:lnTo>
                    <a:lnTo>
                      <a:pt x="2302" y="2923"/>
                    </a:lnTo>
                    <a:lnTo>
                      <a:pt x="2306" y="2911"/>
                    </a:lnTo>
                    <a:lnTo>
                      <a:pt x="2309" y="2898"/>
                    </a:lnTo>
                    <a:lnTo>
                      <a:pt x="2313" y="2884"/>
                    </a:lnTo>
                    <a:lnTo>
                      <a:pt x="2313" y="2870"/>
                    </a:lnTo>
                    <a:lnTo>
                      <a:pt x="2313" y="1342"/>
                    </a:lnTo>
                    <a:lnTo>
                      <a:pt x="2313" y="1342"/>
                    </a:lnTo>
                    <a:lnTo>
                      <a:pt x="2313" y="1328"/>
                    </a:lnTo>
                    <a:lnTo>
                      <a:pt x="2309" y="1314"/>
                    </a:lnTo>
                    <a:lnTo>
                      <a:pt x="2306" y="1301"/>
                    </a:lnTo>
                    <a:lnTo>
                      <a:pt x="2302" y="1289"/>
                    </a:lnTo>
                    <a:lnTo>
                      <a:pt x="2297" y="1276"/>
                    </a:lnTo>
                    <a:lnTo>
                      <a:pt x="2290" y="1264"/>
                    </a:lnTo>
                    <a:lnTo>
                      <a:pt x="2281" y="1253"/>
                    </a:lnTo>
                    <a:lnTo>
                      <a:pt x="2272" y="1244"/>
                    </a:lnTo>
                    <a:lnTo>
                      <a:pt x="2263" y="1235"/>
                    </a:lnTo>
                    <a:lnTo>
                      <a:pt x="2253" y="1227"/>
                    </a:lnTo>
                    <a:lnTo>
                      <a:pt x="2240" y="1219"/>
                    </a:lnTo>
                    <a:lnTo>
                      <a:pt x="2228" y="1214"/>
                    </a:lnTo>
                    <a:lnTo>
                      <a:pt x="2215" y="1211"/>
                    </a:lnTo>
                    <a:lnTo>
                      <a:pt x="2203" y="1207"/>
                    </a:lnTo>
                    <a:lnTo>
                      <a:pt x="2188" y="1203"/>
                    </a:lnTo>
                    <a:lnTo>
                      <a:pt x="2174" y="1203"/>
                    </a:lnTo>
                    <a:lnTo>
                      <a:pt x="2174" y="1203"/>
                    </a:lnTo>
                    <a:close/>
                    <a:moveTo>
                      <a:pt x="463" y="787"/>
                    </a:moveTo>
                    <a:lnTo>
                      <a:pt x="463" y="787"/>
                    </a:lnTo>
                    <a:lnTo>
                      <a:pt x="465" y="751"/>
                    </a:lnTo>
                    <a:lnTo>
                      <a:pt x="466" y="716"/>
                    </a:lnTo>
                    <a:lnTo>
                      <a:pt x="472" y="682"/>
                    </a:lnTo>
                    <a:lnTo>
                      <a:pt x="477" y="648"/>
                    </a:lnTo>
                    <a:lnTo>
                      <a:pt x="484" y="614"/>
                    </a:lnTo>
                    <a:lnTo>
                      <a:pt x="495" y="580"/>
                    </a:lnTo>
                    <a:lnTo>
                      <a:pt x="506" y="548"/>
                    </a:lnTo>
                    <a:lnTo>
                      <a:pt x="518" y="516"/>
                    </a:lnTo>
                    <a:lnTo>
                      <a:pt x="532" y="486"/>
                    </a:lnTo>
                    <a:lnTo>
                      <a:pt x="546" y="456"/>
                    </a:lnTo>
                    <a:lnTo>
                      <a:pt x="564" y="427"/>
                    </a:lnTo>
                    <a:lnTo>
                      <a:pt x="582" y="399"/>
                    </a:lnTo>
                    <a:lnTo>
                      <a:pt x="602" y="372"/>
                    </a:lnTo>
                    <a:lnTo>
                      <a:pt x="621" y="345"/>
                    </a:lnTo>
                    <a:lnTo>
                      <a:pt x="642" y="320"/>
                    </a:lnTo>
                    <a:lnTo>
                      <a:pt x="666" y="296"/>
                    </a:lnTo>
                    <a:lnTo>
                      <a:pt x="691" y="272"/>
                    </a:lnTo>
                    <a:lnTo>
                      <a:pt x="715" y="251"/>
                    </a:lnTo>
                    <a:lnTo>
                      <a:pt x="742" y="231"/>
                    </a:lnTo>
                    <a:lnTo>
                      <a:pt x="769" y="212"/>
                    </a:lnTo>
                    <a:lnTo>
                      <a:pt x="797" y="194"/>
                    </a:lnTo>
                    <a:lnTo>
                      <a:pt x="826" y="176"/>
                    </a:lnTo>
                    <a:lnTo>
                      <a:pt x="856" y="162"/>
                    </a:lnTo>
                    <a:lnTo>
                      <a:pt x="886" y="148"/>
                    </a:lnTo>
                    <a:lnTo>
                      <a:pt x="918" y="135"/>
                    </a:lnTo>
                    <a:lnTo>
                      <a:pt x="950" y="125"/>
                    </a:lnTo>
                    <a:lnTo>
                      <a:pt x="984" y="114"/>
                    </a:lnTo>
                    <a:lnTo>
                      <a:pt x="1018" y="107"/>
                    </a:lnTo>
                    <a:lnTo>
                      <a:pt x="1052" y="101"/>
                    </a:lnTo>
                    <a:lnTo>
                      <a:pt x="1085" y="96"/>
                    </a:lnTo>
                    <a:lnTo>
                      <a:pt x="1121" y="94"/>
                    </a:lnTo>
                    <a:lnTo>
                      <a:pt x="1157" y="93"/>
                    </a:lnTo>
                    <a:lnTo>
                      <a:pt x="1157" y="93"/>
                    </a:lnTo>
                    <a:lnTo>
                      <a:pt x="1192" y="94"/>
                    </a:lnTo>
                    <a:lnTo>
                      <a:pt x="1228" y="96"/>
                    </a:lnTo>
                    <a:lnTo>
                      <a:pt x="1262" y="101"/>
                    </a:lnTo>
                    <a:lnTo>
                      <a:pt x="1295" y="107"/>
                    </a:lnTo>
                    <a:lnTo>
                      <a:pt x="1329" y="114"/>
                    </a:lnTo>
                    <a:lnTo>
                      <a:pt x="1363" y="125"/>
                    </a:lnTo>
                    <a:lnTo>
                      <a:pt x="1395" y="135"/>
                    </a:lnTo>
                    <a:lnTo>
                      <a:pt x="1427" y="148"/>
                    </a:lnTo>
                    <a:lnTo>
                      <a:pt x="1457" y="162"/>
                    </a:lnTo>
                    <a:lnTo>
                      <a:pt x="1488" y="176"/>
                    </a:lnTo>
                    <a:lnTo>
                      <a:pt x="1516" y="194"/>
                    </a:lnTo>
                    <a:lnTo>
                      <a:pt x="1544" y="212"/>
                    </a:lnTo>
                    <a:lnTo>
                      <a:pt x="1571" y="231"/>
                    </a:lnTo>
                    <a:lnTo>
                      <a:pt x="1598" y="251"/>
                    </a:lnTo>
                    <a:lnTo>
                      <a:pt x="1623" y="272"/>
                    </a:lnTo>
                    <a:lnTo>
                      <a:pt x="1648" y="296"/>
                    </a:lnTo>
                    <a:lnTo>
                      <a:pt x="1671" y="320"/>
                    </a:lnTo>
                    <a:lnTo>
                      <a:pt x="1692" y="345"/>
                    </a:lnTo>
                    <a:lnTo>
                      <a:pt x="1712" y="372"/>
                    </a:lnTo>
                    <a:lnTo>
                      <a:pt x="1731" y="399"/>
                    </a:lnTo>
                    <a:lnTo>
                      <a:pt x="1749" y="427"/>
                    </a:lnTo>
                    <a:lnTo>
                      <a:pt x="1767" y="456"/>
                    </a:lnTo>
                    <a:lnTo>
                      <a:pt x="1781" y="486"/>
                    </a:lnTo>
                    <a:lnTo>
                      <a:pt x="1795" y="516"/>
                    </a:lnTo>
                    <a:lnTo>
                      <a:pt x="1808" y="548"/>
                    </a:lnTo>
                    <a:lnTo>
                      <a:pt x="1818" y="580"/>
                    </a:lnTo>
                    <a:lnTo>
                      <a:pt x="1829" y="614"/>
                    </a:lnTo>
                    <a:lnTo>
                      <a:pt x="1836" y="648"/>
                    </a:lnTo>
                    <a:lnTo>
                      <a:pt x="1842" y="682"/>
                    </a:lnTo>
                    <a:lnTo>
                      <a:pt x="1847" y="716"/>
                    </a:lnTo>
                    <a:lnTo>
                      <a:pt x="1849" y="751"/>
                    </a:lnTo>
                    <a:lnTo>
                      <a:pt x="1850" y="787"/>
                    </a:lnTo>
                    <a:lnTo>
                      <a:pt x="1850" y="1203"/>
                    </a:lnTo>
                    <a:lnTo>
                      <a:pt x="1712" y="1203"/>
                    </a:lnTo>
                    <a:lnTo>
                      <a:pt x="1712" y="787"/>
                    </a:lnTo>
                    <a:lnTo>
                      <a:pt x="1712" y="787"/>
                    </a:lnTo>
                    <a:lnTo>
                      <a:pt x="1712" y="758"/>
                    </a:lnTo>
                    <a:lnTo>
                      <a:pt x="1708" y="730"/>
                    </a:lnTo>
                    <a:lnTo>
                      <a:pt x="1705" y="703"/>
                    </a:lnTo>
                    <a:lnTo>
                      <a:pt x="1701" y="675"/>
                    </a:lnTo>
                    <a:lnTo>
                      <a:pt x="1694" y="648"/>
                    </a:lnTo>
                    <a:lnTo>
                      <a:pt x="1687" y="621"/>
                    </a:lnTo>
                    <a:lnTo>
                      <a:pt x="1678" y="596"/>
                    </a:lnTo>
                    <a:lnTo>
                      <a:pt x="1667" y="571"/>
                    </a:lnTo>
                    <a:lnTo>
                      <a:pt x="1657" y="547"/>
                    </a:lnTo>
                    <a:lnTo>
                      <a:pt x="1644" y="522"/>
                    </a:lnTo>
                    <a:lnTo>
                      <a:pt x="1632" y="498"/>
                    </a:lnTo>
                    <a:lnTo>
                      <a:pt x="1617" y="477"/>
                    </a:lnTo>
                    <a:lnTo>
                      <a:pt x="1601" y="454"/>
                    </a:lnTo>
                    <a:lnTo>
                      <a:pt x="1585" y="434"/>
                    </a:lnTo>
                    <a:lnTo>
                      <a:pt x="1568" y="413"/>
                    </a:lnTo>
                    <a:lnTo>
                      <a:pt x="1550" y="393"/>
                    </a:lnTo>
                    <a:lnTo>
                      <a:pt x="1530" y="376"/>
                    </a:lnTo>
                    <a:lnTo>
                      <a:pt x="1509" y="358"/>
                    </a:lnTo>
                    <a:lnTo>
                      <a:pt x="1489" y="342"/>
                    </a:lnTo>
                    <a:lnTo>
                      <a:pt x="1466" y="326"/>
                    </a:lnTo>
                    <a:lnTo>
                      <a:pt x="1445" y="312"/>
                    </a:lnTo>
                    <a:lnTo>
                      <a:pt x="1422" y="299"/>
                    </a:lnTo>
                    <a:lnTo>
                      <a:pt x="1397" y="287"/>
                    </a:lnTo>
                    <a:lnTo>
                      <a:pt x="1372" y="276"/>
                    </a:lnTo>
                    <a:lnTo>
                      <a:pt x="1347" y="265"/>
                    </a:lnTo>
                    <a:lnTo>
                      <a:pt x="1322" y="256"/>
                    </a:lnTo>
                    <a:lnTo>
                      <a:pt x="1295" y="249"/>
                    </a:lnTo>
                    <a:lnTo>
                      <a:pt x="1269" y="242"/>
                    </a:lnTo>
                    <a:lnTo>
                      <a:pt x="1240" y="239"/>
                    </a:lnTo>
                    <a:lnTo>
                      <a:pt x="1214" y="235"/>
                    </a:lnTo>
                    <a:lnTo>
                      <a:pt x="1185" y="231"/>
                    </a:lnTo>
                    <a:lnTo>
                      <a:pt x="1157" y="231"/>
                    </a:lnTo>
                    <a:lnTo>
                      <a:pt x="1157" y="231"/>
                    </a:lnTo>
                    <a:lnTo>
                      <a:pt x="1128" y="231"/>
                    </a:lnTo>
                    <a:lnTo>
                      <a:pt x="1100" y="235"/>
                    </a:lnTo>
                    <a:lnTo>
                      <a:pt x="1073" y="239"/>
                    </a:lnTo>
                    <a:lnTo>
                      <a:pt x="1045" y="242"/>
                    </a:lnTo>
                    <a:lnTo>
                      <a:pt x="1018" y="249"/>
                    </a:lnTo>
                    <a:lnTo>
                      <a:pt x="991" y="256"/>
                    </a:lnTo>
                    <a:lnTo>
                      <a:pt x="966" y="265"/>
                    </a:lnTo>
                    <a:lnTo>
                      <a:pt x="941" y="276"/>
                    </a:lnTo>
                    <a:lnTo>
                      <a:pt x="916" y="287"/>
                    </a:lnTo>
                    <a:lnTo>
                      <a:pt x="892" y="299"/>
                    </a:lnTo>
                    <a:lnTo>
                      <a:pt x="868" y="312"/>
                    </a:lnTo>
                    <a:lnTo>
                      <a:pt x="847" y="326"/>
                    </a:lnTo>
                    <a:lnTo>
                      <a:pt x="824" y="342"/>
                    </a:lnTo>
                    <a:lnTo>
                      <a:pt x="804" y="358"/>
                    </a:lnTo>
                    <a:lnTo>
                      <a:pt x="783" y="376"/>
                    </a:lnTo>
                    <a:lnTo>
                      <a:pt x="763" y="393"/>
                    </a:lnTo>
                    <a:lnTo>
                      <a:pt x="746" y="413"/>
                    </a:lnTo>
                    <a:lnTo>
                      <a:pt x="728" y="434"/>
                    </a:lnTo>
                    <a:lnTo>
                      <a:pt x="712" y="454"/>
                    </a:lnTo>
                    <a:lnTo>
                      <a:pt x="696" y="477"/>
                    </a:lnTo>
                    <a:lnTo>
                      <a:pt x="682" y="498"/>
                    </a:lnTo>
                    <a:lnTo>
                      <a:pt x="669" y="522"/>
                    </a:lnTo>
                    <a:lnTo>
                      <a:pt x="657" y="547"/>
                    </a:lnTo>
                    <a:lnTo>
                      <a:pt x="646" y="571"/>
                    </a:lnTo>
                    <a:lnTo>
                      <a:pt x="635" y="596"/>
                    </a:lnTo>
                    <a:lnTo>
                      <a:pt x="626" y="621"/>
                    </a:lnTo>
                    <a:lnTo>
                      <a:pt x="619" y="648"/>
                    </a:lnTo>
                    <a:lnTo>
                      <a:pt x="612" y="675"/>
                    </a:lnTo>
                    <a:lnTo>
                      <a:pt x="609" y="703"/>
                    </a:lnTo>
                    <a:lnTo>
                      <a:pt x="605" y="730"/>
                    </a:lnTo>
                    <a:lnTo>
                      <a:pt x="602" y="758"/>
                    </a:lnTo>
                    <a:lnTo>
                      <a:pt x="602" y="787"/>
                    </a:lnTo>
                    <a:lnTo>
                      <a:pt x="602" y="1203"/>
                    </a:lnTo>
                    <a:lnTo>
                      <a:pt x="463" y="1203"/>
                    </a:lnTo>
                    <a:lnTo>
                      <a:pt x="463" y="787"/>
                    </a:lnTo>
                    <a:close/>
                    <a:moveTo>
                      <a:pt x="1619" y="1203"/>
                    </a:moveTo>
                    <a:lnTo>
                      <a:pt x="694" y="1203"/>
                    </a:lnTo>
                    <a:lnTo>
                      <a:pt x="694" y="787"/>
                    </a:lnTo>
                    <a:lnTo>
                      <a:pt x="694" y="787"/>
                    </a:lnTo>
                    <a:lnTo>
                      <a:pt x="694" y="764"/>
                    </a:lnTo>
                    <a:lnTo>
                      <a:pt x="696" y="739"/>
                    </a:lnTo>
                    <a:lnTo>
                      <a:pt x="699" y="716"/>
                    </a:lnTo>
                    <a:lnTo>
                      <a:pt x="703" y="694"/>
                    </a:lnTo>
                    <a:lnTo>
                      <a:pt x="708" y="671"/>
                    </a:lnTo>
                    <a:lnTo>
                      <a:pt x="715" y="650"/>
                    </a:lnTo>
                    <a:lnTo>
                      <a:pt x="723" y="628"/>
                    </a:lnTo>
                    <a:lnTo>
                      <a:pt x="730" y="607"/>
                    </a:lnTo>
                    <a:lnTo>
                      <a:pt x="740" y="586"/>
                    </a:lnTo>
                    <a:lnTo>
                      <a:pt x="749" y="566"/>
                    </a:lnTo>
                    <a:lnTo>
                      <a:pt x="762" y="547"/>
                    </a:lnTo>
                    <a:lnTo>
                      <a:pt x="772" y="529"/>
                    </a:lnTo>
                    <a:lnTo>
                      <a:pt x="799" y="493"/>
                    </a:lnTo>
                    <a:lnTo>
                      <a:pt x="829" y="459"/>
                    </a:lnTo>
                    <a:lnTo>
                      <a:pt x="863" y="429"/>
                    </a:lnTo>
                    <a:lnTo>
                      <a:pt x="899" y="402"/>
                    </a:lnTo>
                    <a:lnTo>
                      <a:pt x="916" y="392"/>
                    </a:lnTo>
                    <a:lnTo>
                      <a:pt x="936" y="379"/>
                    </a:lnTo>
                    <a:lnTo>
                      <a:pt x="956" y="370"/>
                    </a:lnTo>
                    <a:lnTo>
                      <a:pt x="977" y="360"/>
                    </a:lnTo>
                    <a:lnTo>
                      <a:pt x="998" y="352"/>
                    </a:lnTo>
                    <a:lnTo>
                      <a:pt x="1020" y="345"/>
                    </a:lnTo>
                    <a:lnTo>
                      <a:pt x="1041" y="338"/>
                    </a:lnTo>
                    <a:lnTo>
                      <a:pt x="1064" y="333"/>
                    </a:lnTo>
                    <a:lnTo>
                      <a:pt x="1085" y="329"/>
                    </a:lnTo>
                    <a:lnTo>
                      <a:pt x="1109" y="326"/>
                    </a:lnTo>
                    <a:lnTo>
                      <a:pt x="1134" y="324"/>
                    </a:lnTo>
                    <a:lnTo>
                      <a:pt x="1157" y="324"/>
                    </a:lnTo>
                    <a:lnTo>
                      <a:pt x="1157" y="324"/>
                    </a:lnTo>
                    <a:lnTo>
                      <a:pt x="1180" y="324"/>
                    </a:lnTo>
                    <a:lnTo>
                      <a:pt x="1205" y="326"/>
                    </a:lnTo>
                    <a:lnTo>
                      <a:pt x="1228" y="329"/>
                    </a:lnTo>
                    <a:lnTo>
                      <a:pt x="1249" y="333"/>
                    </a:lnTo>
                    <a:lnTo>
                      <a:pt x="1272" y="338"/>
                    </a:lnTo>
                    <a:lnTo>
                      <a:pt x="1294" y="345"/>
                    </a:lnTo>
                    <a:lnTo>
                      <a:pt x="1315" y="352"/>
                    </a:lnTo>
                    <a:lnTo>
                      <a:pt x="1336" y="360"/>
                    </a:lnTo>
                    <a:lnTo>
                      <a:pt x="1358" y="370"/>
                    </a:lnTo>
                    <a:lnTo>
                      <a:pt x="1377" y="379"/>
                    </a:lnTo>
                    <a:lnTo>
                      <a:pt x="1397" y="392"/>
                    </a:lnTo>
                    <a:lnTo>
                      <a:pt x="1415" y="402"/>
                    </a:lnTo>
                    <a:lnTo>
                      <a:pt x="1450" y="429"/>
                    </a:lnTo>
                    <a:lnTo>
                      <a:pt x="1484" y="459"/>
                    </a:lnTo>
                    <a:lnTo>
                      <a:pt x="1514" y="493"/>
                    </a:lnTo>
                    <a:lnTo>
                      <a:pt x="1541" y="529"/>
                    </a:lnTo>
                    <a:lnTo>
                      <a:pt x="1552" y="547"/>
                    </a:lnTo>
                    <a:lnTo>
                      <a:pt x="1564" y="566"/>
                    </a:lnTo>
                    <a:lnTo>
                      <a:pt x="1573" y="586"/>
                    </a:lnTo>
                    <a:lnTo>
                      <a:pt x="1584" y="607"/>
                    </a:lnTo>
                    <a:lnTo>
                      <a:pt x="1591" y="628"/>
                    </a:lnTo>
                    <a:lnTo>
                      <a:pt x="1598" y="650"/>
                    </a:lnTo>
                    <a:lnTo>
                      <a:pt x="1605" y="671"/>
                    </a:lnTo>
                    <a:lnTo>
                      <a:pt x="1610" y="694"/>
                    </a:lnTo>
                    <a:lnTo>
                      <a:pt x="1614" y="716"/>
                    </a:lnTo>
                    <a:lnTo>
                      <a:pt x="1617" y="739"/>
                    </a:lnTo>
                    <a:lnTo>
                      <a:pt x="1619" y="764"/>
                    </a:lnTo>
                    <a:lnTo>
                      <a:pt x="1619" y="787"/>
                    </a:lnTo>
                    <a:lnTo>
                      <a:pt x="1619" y="1203"/>
                    </a:lnTo>
                    <a:close/>
                  </a:path>
                </a:pathLst>
              </a:custGeom>
              <a:ln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b-NO" dirty="0"/>
              </a:p>
            </p:txBody>
          </p:sp>
          <p:sp>
            <p:nvSpPr>
              <p:cNvPr id="23" name="Freeform 18">
                <a:extLst>
                  <a:ext uri="{FF2B5EF4-FFF2-40B4-BE49-F238E27FC236}">
                    <a16:creationId xmlns:a16="http://schemas.microsoft.com/office/drawing/2014/main" id="{335B0DFD-22AE-4D4E-9154-FCD901FEB08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796" y="1805"/>
                <a:ext cx="370" cy="648"/>
              </a:xfrm>
              <a:custGeom>
                <a:avLst/>
                <a:gdLst>
                  <a:gd name="T0" fmla="*/ 246 w 370"/>
                  <a:gd name="T1" fmla="*/ 360 h 648"/>
                  <a:gd name="T2" fmla="*/ 260 w 370"/>
                  <a:gd name="T3" fmla="*/ 354 h 648"/>
                  <a:gd name="T4" fmla="*/ 285 w 370"/>
                  <a:gd name="T5" fmla="*/ 342 h 648"/>
                  <a:gd name="T6" fmla="*/ 308 w 370"/>
                  <a:gd name="T7" fmla="*/ 324 h 648"/>
                  <a:gd name="T8" fmla="*/ 328 w 370"/>
                  <a:gd name="T9" fmla="*/ 305 h 648"/>
                  <a:gd name="T10" fmla="*/ 344 w 370"/>
                  <a:gd name="T11" fmla="*/ 281 h 648"/>
                  <a:gd name="T12" fmla="*/ 356 w 370"/>
                  <a:gd name="T13" fmla="*/ 256 h 648"/>
                  <a:gd name="T14" fmla="*/ 365 w 370"/>
                  <a:gd name="T15" fmla="*/ 230 h 648"/>
                  <a:gd name="T16" fmla="*/ 370 w 370"/>
                  <a:gd name="T17" fmla="*/ 200 h 648"/>
                  <a:gd name="T18" fmla="*/ 370 w 370"/>
                  <a:gd name="T19" fmla="*/ 185 h 648"/>
                  <a:gd name="T20" fmla="*/ 367 w 370"/>
                  <a:gd name="T21" fmla="*/ 148 h 648"/>
                  <a:gd name="T22" fmla="*/ 356 w 370"/>
                  <a:gd name="T23" fmla="*/ 114 h 648"/>
                  <a:gd name="T24" fmla="*/ 338 w 370"/>
                  <a:gd name="T25" fmla="*/ 82 h 648"/>
                  <a:gd name="T26" fmla="*/ 317 w 370"/>
                  <a:gd name="T27" fmla="*/ 54 h 648"/>
                  <a:gd name="T28" fmla="*/ 289 w 370"/>
                  <a:gd name="T29" fmla="*/ 32 h 648"/>
                  <a:gd name="T30" fmla="*/ 257 w 370"/>
                  <a:gd name="T31" fmla="*/ 14 h 648"/>
                  <a:gd name="T32" fmla="*/ 223 w 370"/>
                  <a:gd name="T33" fmla="*/ 4 h 648"/>
                  <a:gd name="T34" fmla="*/ 185 w 370"/>
                  <a:gd name="T35" fmla="*/ 0 h 648"/>
                  <a:gd name="T36" fmla="*/ 166 w 370"/>
                  <a:gd name="T37" fmla="*/ 2 h 648"/>
                  <a:gd name="T38" fmla="*/ 130 w 370"/>
                  <a:gd name="T39" fmla="*/ 9 h 648"/>
                  <a:gd name="T40" fmla="*/ 96 w 370"/>
                  <a:gd name="T41" fmla="*/ 23 h 648"/>
                  <a:gd name="T42" fmla="*/ 68 w 370"/>
                  <a:gd name="T43" fmla="*/ 43 h 648"/>
                  <a:gd name="T44" fmla="*/ 43 w 370"/>
                  <a:gd name="T45" fmla="*/ 68 h 648"/>
                  <a:gd name="T46" fmla="*/ 24 w 370"/>
                  <a:gd name="T47" fmla="*/ 96 h 648"/>
                  <a:gd name="T48" fmla="*/ 9 w 370"/>
                  <a:gd name="T49" fmla="*/ 130 h 648"/>
                  <a:gd name="T50" fmla="*/ 2 w 370"/>
                  <a:gd name="T51" fmla="*/ 166 h 648"/>
                  <a:gd name="T52" fmla="*/ 0 w 370"/>
                  <a:gd name="T53" fmla="*/ 185 h 648"/>
                  <a:gd name="T54" fmla="*/ 4 w 370"/>
                  <a:gd name="T55" fmla="*/ 219 h 648"/>
                  <a:gd name="T56" fmla="*/ 13 w 370"/>
                  <a:gd name="T57" fmla="*/ 249 h 648"/>
                  <a:gd name="T58" fmla="*/ 27 w 370"/>
                  <a:gd name="T59" fmla="*/ 280 h 648"/>
                  <a:gd name="T60" fmla="*/ 45 w 370"/>
                  <a:gd name="T61" fmla="*/ 305 h 648"/>
                  <a:gd name="T62" fmla="*/ 68 w 370"/>
                  <a:gd name="T63" fmla="*/ 328 h 648"/>
                  <a:gd name="T64" fmla="*/ 95 w 370"/>
                  <a:gd name="T65" fmla="*/ 346 h 648"/>
                  <a:gd name="T66" fmla="*/ 123 w 370"/>
                  <a:gd name="T67" fmla="*/ 360 h 648"/>
                  <a:gd name="T68" fmla="*/ 153 w 370"/>
                  <a:gd name="T69" fmla="*/ 367 h 648"/>
                  <a:gd name="T70" fmla="*/ 246 w 370"/>
                  <a:gd name="T71" fmla="*/ 648 h 648"/>
                  <a:gd name="T72" fmla="*/ 93 w 370"/>
                  <a:gd name="T73" fmla="*/ 185 h 648"/>
                  <a:gd name="T74" fmla="*/ 100 w 370"/>
                  <a:gd name="T75" fmla="*/ 150 h 648"/>
                  <a:gd name="T76" fmla="*/ 120 w 370"/>
                  <a:gd name="T77" fmla="*/ 119 h 648"/>
                  <a:gd name="T78" fmla="*/ 150 w 370"/>
                  <a:gd name="T79" fmla="*/ 100 h 648"/>
                  <a:gd name="T80" fmla="*/ 185 w 370"/>
                  <a:gd name="T81" fmla="*/ 93 h 648"/>
                  <a:gd name="T82" fmla="*/ 203 w 370"/>
                  <a:gd name="T83" fmla="*/ 94 h 648"/>
                  <a:gd name="T84" fmla="*/ 237 w 370"/>
                  <a:gd name="T85" fmla="*/ 109 h 648"/>
                  <a:gd name="T86" fmla="*/ 262 w 370"/>
                  <a:gd name="T87" fmla="*/ 134 h 648"/>
                  <a:gd name="T88" fmla="*/ 276 w 370"/>
                  <a:gd name="T89" fmla="*/ 167 h 648"/>
                  <a:gd name="T90" fmla="*/ 278 w 370"/>
                  <a:gd name="T91" fmla="*/ 185 h 648"/>
                  <a:gd name="T92" fmla="*/ 271 w 370"/>
                  <a:gd name="T93" fmla="*/ 221 h 648"/>
                  <a:gd name="T94" fmla="*/ 251 w 370"/>
                  <a:gd name="T95" fmla="*/ 251 h 648"/>
                  <a:gd name="T96" fmla="*/ 221 w 370"/>
                  <a:gd name="T97" fmla="*/ 271 h 648"/>
                  <a:gd name="T98" fmla="*/ 185 w 370"/>
                  <a:gd name="T99" fmla="*/ 278 h 648"/>
                  <a:gd name="T100" fmla="*/ 168 w 370"/>
                  <a:gd name="T101" fmla="*/ 276 h 648"/>
                  <a:gd name="T102" fmla="*/ 134 w 370"/>
                  <a:gd name="T103" fmla="*/ 262 h 648"/>
                  <a:gd name="T104" fmla="*/ 109 w 370"/>
                  <a:gd name="T105" fmla="*/ 237 h 648"/>
                  <a:gd name="T106" fmla="*/ 95 w 370"/>
                  <a:gd name="T107" fmla="*/ 203 h 648"/>
                  <a:gd name="T108" fmla="*/ 93 w 370"/>
                  <a:gd name="T109" fmla="*/ 185 h 6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70" h="648">
                    <a:moveTo>
                      <a:pt x="246" y="648"/>
                    </a:moveTo>
                    <a:lnTo>
                      <a:pt x="246" y="360"/>
                    </a:lnTo>
                    <a:lnTo>
                      <a:pt x="246" y="360"/>
                    </a:lnTo>
                    <a:lnTo>
                      <a:pt x="260" y="354"/>
                    </a:lnTo>
                    <a:lnTo>
                      <a:pt x="273" y="349"/>
                    </a:lnTo>
                    <a:lnTo>
                      <a:pt x="285" y="342"/>
                    </a:lnTo>
                    <a:lnTo>
                      <a:pt x="296" y="333"/>
                    </a:lnTo>
                    <a:lnTo>
                      <a:pt x="308" y="324"/>
                    </a:lnTo>
                    <a:lnTo>
                      <a:pt x="317" y="315"/>
                    </a:lnTo>
                    <a:lnTo>
                      <a:pt x="328" y="305"/>
                    </a:lnTo>
                    <a:lnTo>
                      <a:pt x="337" y="294"/>
                    </a:lnTo>
                    <a:lnTo>
                      <a:pt x="344" y="281"/>
                    </a:lnTo>
                    <a:lnTo>
                      <a:pt x="351" y="269"/>
                    </a:lnTo>
                    <a:lnTo>
                      <a:pt x="356" y="256"/>
                    </a:lnTo>
                    <a:lnTo>
                      <a:pt x="362" y="244"/>
                    </a:lnTo>
                    <a:lnTo>
                      <a:pt x="365" y="230"/>
                    </a:lnTo>
                    <a:lnTo>
                      <a:pt x="369" y="216"/>
                    </a:lnTo>
                    <a:lnTo>
                      <a:pt x="370" y="200"/>
                    </a:lnTo>
                    <a:lnTo>
                      <a:pt x="370" y="185"/>
                    </a:lnTo>
                    <a:lnTo>
                      <a:pt x="370" y="185"/>
                    </a:lnTo>
                    <a:lnTo>
                      <a:pt x="369" y="166"/>
                    </a:lnTo>
                    <a:lnTo>
                      <a:pt x="367" y="148"/>
                    </a:lnTo>
                    <a:lnTo>
                      <a:pt x="362" y="130"/>
                    </a:lnTo>
                    <a:lnTo>
                      <a:pt x="356" y="114"/>
                    </a:lnTo>
                    <a:lnTo>
                      <a:pt x="347" y="96"/>
                    </a:lnTo>
                    <a:lnTo>
                      <a:pt x="338" y="82"/>
                    </a:lnTo>
                    <a:lnTo>
                      <a:pt x="328" y="68"/>
                    </a:lnTo>
                    <a:lnTo>
                      <a:pt x="317" y="54"/>
                    </a:lnTo>
                    <a:lnTo>
                      <a:pt x="303" y="43"/>
                    </a:lnTo>
                    <a:lnTo>
                      <a:pt x="289" y="32"/>
                    </a:lnTo>
                    <a:lnTo>
                      <a:pt x="274" y="23"/>
                    </a:lnTo>
                    <a:lnTo>
                      <a:pt x="257" y="14"/>
                    </a:lnTo>
                    <a:lnTo>
                      <a:pt x="241" y="9"/>
                    </a:lnTo>
                    <a:lnTo>
                      <a:pt x="223" y="4"/>
                    </a:lnTo>
                    <a:lnTo>
                      <a:pt x="205" y="2"/>
                    </a:lnTo>
                    <a:lnTo>
                      <a:pt x="185" y="0"/>
                    </a:lnTo>
                    <a:lnTo>
                      <a:pt x="185" y="0"/>
                    </a:lnTo>
                    <a:lnTo>
                      <a:pt x="166" y="2"/>
                    </a:lnTo>
                    <a:lnTo>
                      <a:pt x="148" y="4"/>
                    </a:lnTo>
                    <a:lnTo>
                      <a:pt x="130" y="9"/>
                    </a:lnTo>
                    <a:lnTo>
                      <a:pt x="114" y="14"/>
                    </a:lnTo>
                    <a:lnTo>
                      <a:pt x="96" y="23"/>
                    </a:lnTo>
                    <a:lnTo>
                      <a:pt x="82" y="32"/>
                    </a:lnTo>
                    <a:lnTo>
                      <a:pt x="68" y="43"/>
                    </a:lnTo>
                    <a:lnTo>
                      <a:pt x="56" y="54"/>
                    </a:lnTo>
                    <a:lnTo>
                      <a:pt x="43" y="68"/>
                    </a:lnTo>
                    <a:lnTo>
                      <a:pt x="32" y="82"/>
                    </a:lnTo>
                    <a:lnTo>
                      <a:pt x="24" y="96"/>
                    </a:lnTo>
                    <a:lnTo>
                      <a:pt x="15" y="114"/>
                    </a:lnTo>
                    <a:lnTo>
                      <a:pt x="9" y="130"/>
                    </a:lnTo>
                    <a:lnTo>
                      <a:pt x="4" y="148"/>
                    </a:lnTo>
                    <a:lnTo>
                      <a:pt x="2" y="166"/>
                    </a:lnTo>
                    <a:lnTo>
                      <a:pt x="0" y="185"/>
                    </a:lnTo>
                    <a:lnTo>
                      <a:pt x="0" y="185"/>
                    </a:lnTo>
                    <a:lnTo>
                      <a:pt x="0" y="201"/>
                    </a:lnTo>
                    <a:lnTo>
                      <a:pt x="4" y="219"/>
                    </a:lnTo>
                    <a:lnTo>
                      <a:pt x="8" y="235"/>
                    </a:lnTo>
                    <a:lnTo>
                      <a:pt x="13" y="249"/>
                    </a:lnTo>
                    <a:lnTo>
                      <a:pt x="20" y="265"/>
                    </a:lnTo>
                    <a:lnTo>
                      <a:pt x="27" y="280"/>
                    </a:lnTo>
                    <a:lnTo>
                      <a:pt x="36" y="292"/>
                    </a:lnTo>
                    <a:lnTo>
                      <a:pt x="45" y="305"/>
                    </a:lnTo>
                    <a:lnTo>
                      <a:pt x="57" y="317"/>
                    </a:lnTo>
                    <a:lnTo>
                      <a:pt x="68" y="328"/>
                    </a:lnTo>
                    <a:lnTo>
                      <a:pt x="80" y="337"/>
                    </a:lnTo>
                    <a:lnTo>
                      <a:pt x="95" y="346"/>
                    </a:lnTo>
                    <a:lnTo>
                      <a:pt x="109" y="353"/>
                    </a:lnTo>
                    <a:lnTo>
                      <a:pt x="123" y="360"/>
                    </a:lnTo>
                    <a:lnTo>
                      <a:pt x="137" y="363"/>
                    </a:lnTo>
                    <a:lnTo>
                      <a:pt x="153" y="367"/>
                    </a:lnTo>
                    <a:lnTo>
                      <a:pt x="153" y="648"/>
                    </a:lnTo>
                    <a:lnTo>
                      <a:pt x="246" y="648"/>
                    </a:lnTo>
                    <a:close/>
                    <a:moveTo>
                      <a:pt x="93" y="185"/>
                    </a:moveTo>
                    <a:lnTo>
                      <a:pt x="93" y="185"/>
                    </a:lnTo>
                    <a:lnTo>
                      <a:pt x="95" y="167"/>
                    </a:lnTo>
                    <a:lnTo>
                      <a:pt x="100" y="150"/>
                    </a:lnTo>
                    <a:lnTo>
                      <a:pt x="109" y="134"/>
                    </a:lnTo>
                    <a:lnTo>
                      <a:pt x="120" y="119"/>
                    </a:lnTo>
                    <a:lnTo>
                      <a:pt x="134" y="109"/>
                    </a:lnTo>
                    <a:lnTo>
                      <a:pt x="150" y="100"/>
                    </a:lnTo>
                    <a:lnTo>
                      <a:pt x="168" y="94"/>
                    </a:lnTo>
                    <a:lnTo>
                      <a:pt x="185" y="93"/>
                    </a:lnTo>
                    <a:lnTo>
                      <a:pt x="185" y="93"/>
                    </a:lnTo>
                    <a:lnTo>
                      <a:pt x="203" y="94"/>
                    </a:lnTo>
                    <a:lnTo>
                      <a:pt x="221" y="100"/>
                    </a:lnTo>
                    <a:lnTo>
                      <a:pt x="237" y="109"/>
                    </a:lnTo>
                    <a:lnTo>
                      <a:pt x="251" y="119"/>
                    </a:lnTo>
                    <a:lnTo>
                      <a:pt x="262" y="134"/>
                    </a:lnTo>
                    <a:lnTo>
                      <a:pt x="271" y="150"/>
                    </a:lnTo>
                    <a:lnTo>
                      <a:pt x="276" y="167"/>
                    </a:lnTo>
                    <a:lnTo>
                      <a:pt x="278" y="185"/>
                    </a:lnTo>
                    <a:lnTo>
                      <a:pt x="278" y="185"/>
                    </a:lnTo>
                    <a:lnTo>
                      <a:pt x="276" y="203"/>
                    </a:lnTo>
                    <a:lnTo>
                      <a:pt x="271" y="221"/>
                    </a:lnTo>
                    <a:lnTo>
                      <a:pt x="262" y="237"/>
                    </a:lnTo>
                    <a:lnTo>
                      <a:pt x="251" y="251"/>
                    </a:lnTo>
                    <a:lnTo>
                      <a:pt x="237" y="262"/>
                    </a:lnTo>
                    <a:lnTo>
                      <a:pt x="221" y="271"/>
                    </a:lnTo>
                    <a:lnTo>
                      <a:pt x="203" y="276"/>
                    </a:lnTo>
                    <a:lnTo>
                      <a:pt x="185" y="278"/>
                    </a:lnTo>
                    <a:lnTo>
                      <a:pt x="185" y="278"/>
                    </a:lnTo>
                    <a:lnTo>
                      <a:pt x="168" y="276"/>
                    </a:lnTo>
                    <a:lnTo>
                      <a:pt x="150" y="271"/>
                    </a:lnTo>
                    <a:lnTo>
                      <a:pt x="134" y="262"/>
                    </a:lnTo>
                    <a:lnTo>
                      <a:pt x="120" y="251"/>
                    </a:lnTo>
                    <a:lnTo>
                      <a:pt x="109" y="237"/>
                    </a:lnTo>
                    <a:lnTo>
                      <a:pt x="100" y="221"/>
                    </a:lnTo>
                    <a:lnTo>
                      <a:pt x="95" y="203"/>
                    </a:lnTo>
                    <a:lnTo>
                      <a:pt x="93" y="185"/>
                    </a:lnTo>
                    <a:lnTo>
                      <a:pt x="93" y="185"/>
                    </a:lnTo>
                    <a:close/>
                  </a:path>
                </a:pathLst>
              </a:custGeom>
              <a:ln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b-NO"/>
              </a:p>
            </p:txBody>
          </p:sp>
        </p:grpSp>
        <p:sp>
          <p:nvSpPr>
            <p:cNvPr id="50" name="Freeform 41">
              <a:extLst>
                <a:ext uri="{FF2B5EF4-FFF2-40B4-BE49-F238E27FC236}">
                  <a16:creationId xmlns:a16="http://schemas.microsoft.com/office/drawing/2014/main" id="{DE109ACF-9673-4741-89DD-D2065BE6343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19495" y="1347059"/>
              <a:ext cx="1507436" cy="905603"/>
            </a:xfrm>
            <a:custGeom>
              <a:avLst/>
              <a:gdLst>
                <a:gd name="T0" fmla="*/ 566 w 746"/>
                <a:gd name="T1" fmla="*/ 120 h 440"/>
                <a:gd name="T2" fmla="*/ 513 w 746"/>
                <a:gd name="T3" fmla="*/ 66 h 440"/>
                <a:gd name="T4" fmla="*/ 435 w 746"/>
                <a:gd name="T5" fmla="*/ 44 h 440"/>
                <a:gd name="T6" fmla="*/ 391 w 746"/>
                <a:gd name="T7" fmla="*/ 34 h 440"/>
                <a:gd name="T8" fmla="*/ 345 w 746"/>
                <a:gd name="T9" fmla="*/ 10 h 440"/>
                <a:gd name="T10" fmla="*/ 295 w 746"/>
                <a:gd name="T11" fmla="*/ 0 h 440"/>
                <a:gd name="T12" fmla="*/ 259 w 746"/>
                <a:gd name="T13" fmla="*/ 0 h 440"/>
                <a:gd name="T14" fmla="*/ 205 w 746"/>
                <a:gd name="T15" fmla="*/ 12 h 440"/>
                <a:gd name="T16" fmla="*/ 160 w 746"/>
                <a:gd name="T17" fmla="*/ 36 h 440"/>
                <a:gd name="T18" fmla="*/ 120 w 746"/>
                <a:gd name="T19" fmla="*/ 72 h 440"/>
                <a:gd name="T20" fmla="*/ 90 w 746"/>
                <a:gd name="T21" fmla="*/ 118 h 440"/>
                <a:gd name="T22" fmla="*/ 72 w 746"/>
                <a:gd name="T23" fmla="*/ 170 h 440"/>
                <a:gd name="T24" fmla="*/ 34 w 746"/>
                <a:gd name="T25" fmla="*/ 202 h 440"/>
                <a:gd name="T26" fmla="*/ 4 w 746"/>
                <a:gd name="T27" fmla="*/ 262 h 440"/>
                <a:gd name="T28" fmla="*/ 6 w 746"/>
                <a:gd name="T29" fmla="*/ 330 h 440"/>
                <a:gd name="T30" fmla="*/ 26 w 746"/>
                <a:gd name="T31" fmla="*/ 374 h 440"/>
                <a:gd name="T32" fmla="*/ 82 w 746"/>
                <a:gd name="T33" fmla="*/ 422 h 440"/>
                <a:gd name="T34" fmla="*/ 156 w 746"/>
                <a:gd name="T35" fmla="*/ 440 h 440"/>
                <a:gd name="T36" fmla="*/ 600 w 746"/>
                <a:gd name="T37" fmla="*/ 440 h 440"/>
                <a:gd name="T38" fmla="*/ 646 w 746"/>
                <a:gd name="T39" fmla="*/ 428 h 440"/>
                <a:gd name="T40" fmla="*/ 686 w 746"/>
                <a:gd name="T41" fmla="*/ 406 h 440"/>
                <a:gd name="T42" fmla="*/ 718 w 746"/>
                <a:gd name="T43" fmla="*/ 374 h 440"/>
                <a:gd name="T44" fmla="*/ 738 w 746"/>
                <a:gd name="T45" fmla="*/ 336 h 440"/>
                <a:gd name="T46" fmla="*/ 746 w 746"/>
                <a:gd name="T47" fmla="*/ 292 h 440"/>
                <a:gd name="T48" fmla="*/ 742 w 746"/>
                <a:gd name="T49" fmla="*/ 262 h 440"/>
                <a:gd name="T50" fmla="*/ 726 w 746"/>
                <a:gd name="T51" fmla="*/ 220 h 440"/>
                <a:gd name="T52" fmla="*/ 696 w 746"/>
                <a:gd name="T53" fmla="*/ 186 h 440"/>
                <a:gd name="T54" fmla="*/ 656 w 746"/>
                <a:gd name="T55" fmla="*/ 160 h 440"/>
                <a:gd name="T56" fmla="*/ 610 w 746"/>
                <a:gd name="T57" fmla="*/ 146 h 440"/>
                <a:gd name="T58" fmla="*/ 578 w 746"/>
                <a:gd name="T59" fmla="*/ 144 h 440"/>
                <a:gd name="T60" fmla="*/ 156 w 746"/>
                <a:gd name="T61" fmla="*/ 408 h 440"/>
                <a:gd name="T62" fmla="*/ 92 w 746"/>
                <a:gd name="T63" fmla="*/ 392 h 440"/>
                <a:gd name="T64" fmla="*/ 50 w 746"/>
                <a:gd name="T65" fmla="*/ 354 h 440"/>
                <a:gd name="T66" fmla="*/ 36 w 746"/>
                <a:gd name="T67" fmla="*/ 322 h 440"/>
                <a:gd name="T68" fmla="*/ 36 w 746"/>
                <a:gd name="T69" fmla="*/ 268 h 440"/>
                <a:gd name="T70" fmla="*/ 62 w 746"/>
                <a:gd name="T71" fmla="*/ 220 h 440"/>
                <a:gd name="T72" fmla="*/ 94 w 746"/>
                <a:gd name="T73" fmla="*/ 194 h 440"/>
                <a:gd name="T74" fmla="*/ 102 w 746"/>
                <a:gd name="T75" fmla="*/ 182 h 440"/>
                <a:gd name="T76" fmla="*/ 116 w 746"/>
                <a:gd name="T77" fmla="*/ 136 h 440"/>
                <a:gd name="T78" fmla="*/ 142 w 746"/>
                <a:gd name="T79" fmla="*/ 96 h 440"/>
                <a:gd name="T80" fmla="*/ 176 w 746"/>
                <a:gd name="T81" fmla="*/ 64 h 440"/>
                <a:gd name="T82" fmla="*/ 215 w 746"/>
                <a:gd name="T83" fmla="*/ 42 h 440"/>
                <a:gd name="T84" fmla="*/ 261 w 746"/>
                <a:gd name="T85" fmla="*/ 32 h 440"/>
                <a:gd name="T86" fmla="*/ 293 w 746"/>
                <a:gd name="T87" fmla="*/ 32 h 440"/>
                <a:gd name="T88" fmla="*/ 337 w 746"/>
                <a:gd name="T89" fmla="*/ 42 h 440"/>
                <a:gd name="T90" fmla="*/ 377 w 746"/>
                <a:gd name="T91" fmla="*/ 64 h 440"/>
                <a:gd name="T92" fmla="*/ 395 w 746"/>
                <a:gd name="T93" fmla="*/ 76 h 440"/>
                <a:gd name="T94" fmla="*/ 419 w 746"/>
                <a:gd name="T95" fmla="*/ 76 h 440"/>
                <a:gd name="T96" fmla="*/ 461 w 746"/>
                <a:gd name="T97" fmla="*/ 80 h 440"/>
                <a:gd name="T98" fmla="*/ 505 w 746"/>
                <a:gd name="T99" fmla="*/ 98 h 440"/>
                <a:gd name="T100" fmla="*/ 545 w 746"/>
                <a:gd name="T101" fmla="*/ 146 h 440"/>
                <a:gd name="T102" fmla="*/ 555 w 746"/>
                <a:gd name="T103" fmla="*/ 170 h 440"/>
                <a:gd name="T104" fmla="*/ 568 w 746"/>
                <a:gd name="T105" fmla="*/ 176 h 440"/>
                <a:gd name="T106" fmla="*/ 596 w 746"/>
                <a:gd name="T107" fmla="*/ 176 h 440"/>
                <a:gd name="T108" fmla="*/ 636 w 746"/>
                <a:gd name="T109" fmla="*/ 186 h 440"/>
                <a:gd name="T110" fmla="*/ 670 w 746"/>
                <a:gd name="T111" fmla="*/ 206 h 440"/>
                <a:gd name="T112" fmla="*/ 696 w 746"/>
                <a:gd name="T113" fmla="*/ 234 h 440"/>
                <a:gd name="T114" fmla="*/ 710 w 746"/>
                <a:gd name="T115" fmla="*/ 266 h 440"/>
                <a:gd name="T116" fmla="*/ 714 w 746"/>
                <a:gd name="T117" fmla="*/ 292 h 440"/>
                <a:gd name="T118" fmla="*/ 708 w 746"/>
                <a:gd name="T119" fmla="*/ 326 h 440"/>
                <a:gd name="T120" fmla="*/ 676 w 746"/>
                <a:gd name="T121" fmla="*/ 374 h 440"/>
                <a:gd name="T122" fmla="*/ 610 w 746"/>
                <a:gd name="T123" fmla="*/ 406 h 440"/>
                <a:gd name="T124" fmla="*/ 584 w 746"/>
                <a:gd name="T125" fmla="*/ 408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746" h="440">
                  <a:moveTo>
                    <a:pt x="578" y="144"/>
                  </a:moveTo>
                  <a:lnTo>
                    <a:pt x="578" y="144"/>
                  </a:lnTo>
                  <a:lnTo>
                    <a:pt x="566" y="120"/>
                  </a:lnTo>
                  <a:lnTo>
                    <a:pt x="551" y="98"/>
                  </a:lnTo>
                  <a:lnTo>
                    <a:pt x="533" y="80"/>
                  </a:lnTo>
                  <a:lnTo>
                    <a:pt x="513" y="66"/>
                  </a:lnTo>
                  <a:lnTo>
                    <a:pt x="489" y="54"/>
                  </a:lnTo>
                  <a:lnTo>
                    <a:pt x="463" y="48"/>
                  </a:lnTo>
                  <a:lnTo>
                    <a:pt x="435" y="44"/>
                  </a:lnTo>
                  <a:lnTo>
                    <a:pt x="405" y="44"/>
                  </a:lnTo>
                  <a:lnTo>
                    <a:pt x="405" y="44"/>
                  </a:lnTo>
                  <a:lnTo>
                    <a:pt x="391" y="34"/>
                  </a:lnTo>
                  <a:lnTo>
                    <a:pt x="377" y="24"/>
                  </a:lnTo>
                  <a:lnTo>
                    <a:pt x="361" y="18"/>
                  </a:lnTo>
                  <a:lnTo>
                    <a:pt x="345" y="10"/>
                  </a:lnTo>
                  <a:lnTo>
                    <a:pt x="329" y="6"/>
                  </a:lnTo>
                  <a:lnTo>
                    <a:pt x="311" y="2"/>
                  </a:lnTo>
                  <a:lnTo>
                    <a:pt x="295" y="0"/>
                  </a:lnTo>
                  <a:lnTo>
                    <a:pt x="277" y="0"/>
                  </a:lnTo>
                  <a:lnTo>
                    <a:pt x="277" y="0"/>
                  </a:lnTo>
                  <a:lnTo>
                    <a:pt x="259" y="0"/>
                  </a:lnTo>
                  <a:lnTo>
                    <a:pt x="241" y="2"/>
                  </a:lnTo>
                  <a:lnTo>
                    <a:pt x="223" y="6"/>
                  </a:lnTo>
                  <a:lnTo>
                    <a:pt x="205" y="12"/>
                  </a:lnTo>
                  <a:lnTo>
                    <a:pt x="189" y="20"/>
                  </a:lnTo>
                  <a:lnTo>
                    <a:pt x="174" y="28"/>
                  </a:lnTo>
                  <a:lnTo>
                    <a:pt x="160" y="36"/>
                  </a:lnTo>
                  <a:lnTo>
                    <a:pt x="144" y="48"/>
                  </a:lnTo>
                  <a:lnTo>
                    <a:pt x="132" y="60"/>
                  </a:lnTo>
                  <a:lnTo>
                    <a:pt x="120" y="72"/>
                  </a:lnTo>
                  <a:lnTo>
                    <a:pt x="108" y="86"/>
                  </a:lnTo>
                  <a:lnTo>
                    <a:pt x="98" y="102"/>
                  </a:lnTo>
                  <a:lnTo>
                    <a:pt x="90" y="118"/>
                  </a:lnTo>
                  <a:lnTo>
                    <a:pt x="82" y="134"/>
                  </a:lnTo>
                  <a:lnTo>
                    <a:pt x="76" y="152"/>
                  </a:lnTo>
                  <a:lnTo>
                    <a:pt x="72" y="170"/>
                  </a:lnTo>
                  <a:lnTo>
                    <a:pt x="72" y="170"/>
                  </a:lnTo>
                  <a:lnTo>
                    <a:pt x="52" y="186"/>
                  </a:lnTo>
                  <a:lnTo>
                    <a:pt x="34" y="202"/>
                  </a:lnTo>
                  <a:lnTo>
                    <a:pt x="20" y="222"/>
                  </a:lnTo>
                  <a:lnTo>
                    <a:pt x="10" y="242"/>
                  </a:lnTo>
                  <a:lnTo>
                    <a:pt x="4" y="262"/>
                  </a:lnTo>
                  <a:lnTo>
                    <a:pt x="0" y="284"/>
                  </a:lnTo>
                  <a:lnTo>
                    <a:pt x="0" y="308"/>
                  </a:lnTo>
                  <a:lnTo>
                    <a:pt x="6" y="330"/>
                  </a:lnTo>
                  <a:lnTo>
                    <a:pt x="6" y="330"/>
                  </a:lnTo>
                  <a:lnTo>
                    <a:pt x="14" y="354"/>
                  </a:lnTo>
                  <a:lnTo>
                    <a:pt x="26" y="374"/>
                  </a:lnTo>
                  <a:lnTo>
                    <a:pt x="42" y="394"/>
                  </a:lnTo>
                  <a:lnTo>
                    <a:pt x="60" y="410"/>
                  </a:lnTo>
                  <a:lnTo>
                    <a:pt x="82" y="422"/>
                  </a:lnTo>
                  <a:lnTo>
                    <a:pt x="104" y="432"/>
                  </a:lnTo>
                  <a:lnTo>
                    <a:pt x="130" y="438"/>
                  </a:lnTo>
                  <a:lnTo>
                    <a:pt x="156" y="440"/>
                  </a:lnTo>
                  <a:lnTo>
                    <a:pt x="584" y="440"/>
                  </a:lnTo>
                  <a:lnTo>
                    <a:pt x="584" y="440"/>
                  </a:lnTo>
                  <a:lnTo>
                    <a:pt x="600" y="440"/>
                  </a:lnTo>
                  <a:lnTo>
                    <a:pt x="616" y="438"/>
                  </a:lnTo>
                  <a:lnTo>
                    <a:pt x="632" y="434"/>
                  </a:lnTo>
                  <a:lnTo>
                    <a:pt x="646" y="428"/>
                  </a:lnTo>
                  <a:lnTo>
                    <a:pt x="660" y="422"/>
                  </a:lnTo>
                  <a:lnTo>
                    <a:pt x="674" y="414"/>
                  </a:lnTo>
                  <a:lnTo>
                    <a:pt x="686" y="406"/>
                  </a:lnTo>
                  <a:lnTo>
                    <a:pt x="698" y="396"/>
                  </a:lnTo>
                  <a:lnTo>
                    <a:pt x="708" y="386"/>
                  </a:lnTo>
                  <a:lnTo>
                    <a:pt x="718" y="374"/>
                  </a:lnTo>
                  <a:lnTo>
                    <a:pt x="726" y="362"/>
                  </a:lnTo>
                  <a:lnTo>
                    <a:pt x="732" y="348"/>
                  </a:lnTo>
                  <a:lnTo>
                    <a:pt x="738" y="336"/>
                  </a:lnTo>
                  <a:lnTo>
                    <a:pt x="742" y="322"/>
                  </a:lnTo>
                  <a:lnTo>
                    <a:pt x="744" y="306"/>
                  </a:lnTo>
                  <a:lnTo>
                    <a:pt x="746" y="292"/>
                  </a:lnTo>
                  <a:lnTo>
                    <a:pt x="746" y="292"/>
                  </a:lnTo>
                  <a:lnTo>
                    <a:pt x="744" y="276"/>
                  </a:lnTo>
                  <a:lnTo>
                    <a:pt x="742" y="262"/>
                  </a:lnTo>
                  <a:lnTo>
                    <a:pt x="738" y="248"/>
                  </a:lnTo>
                  <a:lnTo>
                    <a:pt x="732" y="234"/>
                  </a:lnTo>
                  <a:lnTo>
                    <a:pt x="726" y="220"/>
                  </a:lnTo>
                  <a:lnTo>
                    <a:pt x="716" y="208"/>
                  </a:lnTo>
                  <a:lnTo>
                    <a:pt x="706" y="196"/>
                  </a:lnTo>
                  <a:lnTo>
                    <a:pt x="696" y="186"/>
                  </a:lnTo>
                  <a:lnTo>
                    <a:pt x="684" y="176"/>
                  </a:lnTo>
                  <a:lnTo>
                    <a:pt x="670" y="168"/>
                  </a:lnTo>
                  <a:lnTo>
                    <a:pt x="656" y="160"/>
                  </a:lnTo>
                  <a:lnTo>
                    <a:pt x="642" y="154"/>
                  </a:lnTo>
                  <a:lnTo>
                    <a:pt x="626" y="148"/>
                  </a:lnTo>
                  <a:lnTo>
                    <a:pt x="610" y="146"/>
                  </a:lnTo>
                  <a:lnTo>
                    <a:pt x="594" y="144"/>
                  </a:lnTo>
                  <a:lnTo>
                    <a:pt x="578" y="144"/>
                  </a:lnTo>
                  <a:lnTo>
                    <a:pt x="578" y="144"/>
                  </a:lnTo>
                  <a:close/>
                  <a:moveTo>
                    <a:pt x="584" y="408"/>
                  </a:moveTo>
                  <a:lnTo>
                    <a:pt x="156" y="408"/>
                  </a:lnTo>
                  <a:lnTo>
                    <a:pt x="156" y="408"/>
                  </a:lnTo>
                  <a:lnTo>
                    <a:pt x="132" y="406"/>
                  </a:lnTo>
                  <a:lnTo>
                    <a:pt x="110" y="400"/>
                  </a:lnTo>
                  <a:lnTo>
                    <a:pt x="92" y="392"/>
                  </a:lnTo>
                  <a:lnTo>
                    <a:pt x="76" y="382"/>
                  </a:lnTo>
                  <a:lnTo>
                    <a:pt x="62" y="368"/>
                  </a:lnTo>
                  <a:lnTo>
                    <a:pt x="50" y="354"/>
                  </a:lnTo>
                  <a:lnTo>
                    <a:pt x="42" y="338"/>
                  </a:lnTo>
                  <a:lnTo>
                    <a:pt x="36" y="322"/>
                  </a:lnTo>
                  <a:lnTo>
                    <a:pt x="36" y="322"/>
                  </a:lnTo>
                  <a:lnTo>
                    <a:pt x="32" y="304"/>
                  </a:lnTo>
                  <a:lnTo>
                    <a:pt x="32" y="286"/>
                  </a:lnTo>
                  <a:lnTo>
                    <a:pt x="36" y="268"/>
                  </a:lnTo>
                  <a:lnTo>
                    <a:pt x="42" y="250"/>
                  </a:lnTo>
                  <a:lnTo>
                    <a:pt x="50" y="234"/>
                  </a:lnTo>
                  <a:lnTo>
                    <a:pt x="62" y="220"/>
                  </a:lnTo>
                  <a:lnTo>
                    <a:pt x="78" y="206"/>
                  </a:lnTo>
                  <a:lnTo>
                    <a:pt x="94" y="194"/>
                  </a:lnTo>
                  <a:lnTo>
                    <a:pt x="94" y="194"/>
                  </a:lnTo>
                  <a:lnTo>
                    <a:pt x="100" y="190"/>
                  </a:lnTo>
                  <a:lnTo>
                    <a:pt x="102" y="182"/>
                  </a:lnTo>
                  <a:lnTo>
                    <a:pt x="102" y="182"/>
                  </a:lnTo>
                  <a:lnTo>
                    <a:pt x="106" y="166"/>
                  </a:lnTo>
                  <a:lnTo>
                    <a:pt x="110" y="152"/>
                  </a:lnTo>
                  <a:lnTo>
                    <a:pt x="116" y="136"/>
                  </a:lnTo>
                  <a:lnTo>
                    <a:pt x="124" y="122"/>
                  </a:lnTo>
                  <a:lnTo>
                    <a:pt x="132" y="108"/>
                  </a:lnTo>
                  <a:lnTo>
                    <a:pt x="142" y="96"/>
                  </a:lnTo>
                  <a:lnTo>
                    <a:pt x="152" y="84"/>
                  </a:lnTo>
                  <a:lnTo>
                    <a:pt x="164" y="74"/>
                  </a:lnTo>
                  <a:lnTo>
                    <a:pt x="176" y="64"/>
                  </a:lnTo>
                  <a:lnTo>
                    <a:pt x="187" y="56"/>
                  </a:lnTo>
                  <a:lnTo>
                    <a:pt x="201" y="50"/>
                  </a:lnTo>
                  <a:lnTo>
                    <a:pt x="215" y="42"/>
                  </a:lnTo>
                  <a:lnTo>
                    <a:pt x="229" y="38"/>
                  </a:lnTo>
                  <a:lnTo>
                    <a:pt x="245" y="34"/>
                  </a:lnTo>
                  <a:lnTo>
                    <a:pt x="261" y="32"/>
                  </a:lnTo>
                  <a:lnTo>
                    <a:pt x="277" y="32"/>
                  </a:lnTo>
                  <a:lnTo>
                    <a:pt x="277" y="32"/>
                  </a:lnTo>
                  <a:lnTo>
                    <a:pt x="293" y="32"/>
                  </a:lnTo>
                  <a:lnTo>
                    <a:pt x="307" y="34"/>
                  </a:lnTo>
                  <a:lnTo>
                    <a:pt x="323" y="38"/>
                  </a:lnTo>
                  <a:lnTo>
                    <a:pt x="337" y="42"/>
                  </a:lnTo>
                  <a:lnTo>
                    <a:pt x="351" y="48"/>
                  </a:lnTo>
                  <a:lnTo>
                    <a:pt x="365" y="56"/>
                  </a:lnTo>
                  <a:lnTo>
                    <a:pt x="377" y="64"/>
                  </a:lnTo>
                  <a:lnTo>
                    <a:pt x="391" y="74"/>
                  </a:lnTo>
                  <a:lnTo>
                    <a:pt x="391" y="74"/>
                  </a:lnTo>
                  <a:lnTo>
                    <a:pt x="395" y="76"/>
                  </a:lnTo>
                  <a:lnTo>
                    <a:pt x="403" y="76"/>
                  </a:lnTo>
                  <a:lnTo>
                    <a:pt x="403" y="76"/>
                  </a:lnTo>
                  <a:lnTo>
                    <a:pt x="419" y="76"/>
                  </a:lnTo>
                  <a:lnTo>
                    <a:pt x="433" y="76"/>
                  </a:lnTo>
                  <a:lnTo>
                    <a:pt x="447" y="76"/>
                  </a:lnTo>
                  <a:lnTo>
                    <a:pt x="461" y="80"/>
                  </a:lnTo>
                  <a:lnTo>
                    <a:pt x="473" y="82"/>
                  </a:lnTo>
                  <a:lnTo>
                    <a:pt x="483" y="88"/>
                  </a:lnTo>
                  <a:lnTo>
                    <a:pt x="505" y="98"/>
                  </a:lnTo>
                  <a:lnTo>
                    <a:pt x="521" y="114"/>
                  </a:lnTo>
                  <a:lnTo>
                    <a:pt x="535" y="130"/>
                  </a:lnTo>
                  <a:lnTo>
                    <a:pt x="545" y="146"/>
                  </a:lnTo>
                  <a:lnTo>
                    <a:pt x="553" y="164"/>
                  </a:lnTo>
                  <a:lnTo>
                    <a:pt x="553" y="164"/>
                  </a:lnTo>
                  <a:lnTo>
                    <a:pt x="555" y="170"/>
                  </a:lnTo>
                  <a:lnTo>
                    <a:pt x="559" y="174"/>
                  </a:lnTo>
                  <a:lnTo>
                    <a:pt x="562" y="176"/>
                  </a:lnTo>
                  <a:lnTo>
                    <a:pt x="568" y="176"/>
                  </a:lnTo>
                  <a:lnTo>
                    <a:pt x="568" y="176"/>
                  </a:lnTo>
                  <a:lnTo>
                    <a:pt x="582" y="174"/>
                  </a:lnTo>
                  <a:lnTo>
                    <a:pt x="596" y="176"/>
                  </a:lnTo>
                  <a:lnTo>
                    <a:pt x="610" y="178"/>
                  </a:lnTo>
                  <a:lnTo>
                    <a:pt x="624" y="182"/>
                  </a:lnTo>
                  <a:lnTo>
                    <a:pt x="636" y="186"/>
                  </a:lnTo>
                  <a:lnTo>
                    <a:pt x="648" y="192"/>
                  </a:lnTo>
                  <a:lnTo>
                    <a:pt x="660" y="198"/>
                  </a:lnTo>
                  <a:lnTo>
                    <a:pt x="670" y="206"/>
                  </a:lnTo>
                  <a:lnTo>
                    <a:pt x="680" y="214"/>
                  </a:lnTo>
                  <a:lnTo>
                    <a:pt x="688" y="224"/>
                  </a:lnTo>
                  <a:lnTo>
                    <a:pt x="696" y="234"/>
                  </a:lnTo>
                  <a:lnTo>
                    <a:pt x="702" y="244"/>
                  </a:lnTo>
                  <a:lnTo>
                    <a:pt x="708" y="256"/>
                  </a:lnTo>
                  <a:lnTo>
                    <a:pt x="710" y="266"/>
                  </a:lnTo>
                  <a:lnTo>
                    <a:pt x="714" y="280"/>
                  </a:lnTo>
                  <a:lnTo>
                    <a:pt x="714" y="292"/>
                  </a:lnTo>
                  <a:lnTo>
                    <a:pt x="714" y="292"/>
                  </a:lnTo>
                  <a:lnTo>
                    <a:pt x="714" y="304"/>
                  </a:lnTo>
                  <a:lnTo>
                    <a:pt x="712" y="314"/>
                  </a:lnTo>
                  <a:lnTo>
                    <a:pt x="708" y="326"/>
                  </a:lnTo>
                  <a:lnTo>
                    <a:pt x="704" y="336"/>
                  </a:lnTo>
                  <a:lnTo>
                    <a:pt x="692" y="356"/>
                  </a:lnTo>
                  <a:lnTo>
                    <a:pt x="676" y="374"/>
                  </a:lnTo>
                  <a:lnTo>
                    <a:pt x="656" y="388"/>
                  </a:lnTo>
                  <a:lnTo>
                    <a:pt x="634" y="400"/>
                  </a:lnTo>
                  <a:lnTo>
                    <a:pt x="610" y="406"/>
                  </a:lnTo>
                  <a:lnTo>
                    <a:pt x="596" y="408"/>
                  </a:lnTo>
                  <a:lnTo>
                    <a:pt x="584" y="408"/>
                  </a:lnTo>
                  <a:lnTo>
                    <a:pt x="584" y="408"/>
                  </a:lnTo>
                  <a:close/>
                </a:path>
              </a:pathLst>
            </a:custGeom>
            <a:ln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b-NO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3A628B8-A5AD-4B2F-9492-F66F2E7F0D8D}"/>
              </a:ext>
            </a:extLst>
          </p:cNvPr>
          <p:cNvGrpSpPr>
            <a:grpSpLocks noChangeAspect="1"/>
          </p:cNvGrpSpPr>
          <p:nvPr/>
        </p:nvGrpSpPr>
        <p:grpSpPr>
          <a:xfrm>
            <a:off x="4986109" y="1391783"/>
            <a:ext cx="2038579" cy="1224691"/>
            <a:chOff x="4729332" y="1347059"/>
            <a:chExt cx="1507436" cy="905603"/>
          </a:xfrm>
        </p:grpSpPr>
        <p:sp>
          <p:nvSpPr>
            <p:cNvPr id="43" name="Freeform 41">
              <a:extLst>
                <a:ext uri="{FF2B5EF4-FFF2-40B4-BE49-F238E27FC236}">
                  <a16:creationId xmlns:a16="http://schemas.microsoft.com/office/drawing/2014/main" id="{63FBB901-C279-4082-986C-D89AB664CF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29332" y="1347059"/>
              <a:ext cx="1507436" cy="905603"/>
            </a:xfrm>
            <a:custGeom>
              <a:avLst/>
              <a:gdLst>
                <a:gd name="T0" fmla="*/ 566 w 746"/>
                <a:gd name="T1" fmla="*/ 120 h 440"/>
                <a:gd name="T2" fmla="*/ 513 w 746"/>
                <a:gd name="T3" fmla="*/ 66 h 440"/>
                <a:gd name="T4" fmla="*/ 435 w 746"/>
                <a:gd name="T5" fmla="*/ 44 h 440"/>
                <a:gd name="T6" fmla="*/ 391 w 746"/>
                <a:gd name="T7" fmla="*/ 34 h 440"/>
                <a:gd name="T8" fmla="*/ 345 w 746"/>
                <a:gd name="T9" fmla="*/ 10 h 440"/>
                <a:gd name="T10" fmla="*/ 295 w 746"/>
                <a:gd name="T11" fmla="*/ 0 h 440"/>
                <a:gd name="T12" fmla="*/ 259 w 746"/>
                <a:gd name="T13" fmla="*/ 0 h 440"/>
                <a:gd name="T14" fmla="*/ 205 w 746"/>
                <a:gd name="T15" fmla="*/ 12 h 440"/>
                <a:gd name="T16" fmla="*/ 160 w 746"/>
                <a:gd name="T17" fmla="*/ 36 h 440"/>
                <a:gd name="T18" fmla="*/ 120 w 746"/>
                <a:gd name="T19" fmla="*/ 72 h 440"/>
                <a:gd name="T20" fmla="*/ 90 w 746"/>
                <a:gd name="T21" fmla="*/ 118 h 440"/>
                <a:gd name="T22" fmla="*/ 72 w 746"/>
                <a:gd name="T23" fmla="*/ 170 h 440"/>
                <a:gd name="T24" fmla="*/ 34 w 746"/>
                <a:gd name="T25" fmla="*/ 202 h 440"/>
                <a:gd name="T26" fmla="*/ 4 w 746"/>
                <a:gd name="T27" fmla="*/ 262 h 440"/>
                <a:gd name="T28" fmla="*/ 6 w 746"/>
                <a:gd name="T29" fmla="*/ 330 h 440"/>
                <a:gd name="T30" fmla="*/ 26 w 746"/>
                <a:gd name="T31" fmla="*/ 374 h 440"/>
                <a:gd name="T32" fmla="*/ 82 w 746"/>
                <a:gd name="T33" fmla="*/ 422 h 440"/>
                <a:gd name="T34" fmla="*/ 156 w 746"/>
                <a:gd name="T35" fmla="*/ 440 h 440"/>
                <a:gd name="T36" fmla="*/ 600 w 746"/>
                <a:gd name="T37" fmla="*/ 440 h 440"/>
                <a:gd name="T38" fmla="*/ 646 w 746"/>
                <a:gd name="T39" fmla="*/ 428 h 440"/>
                <a:gd name="T40" fmla="*/ 686 w 746"/>
                <a:gd name="T41" fmla="*/ 406 h 440"/>
                <a:gd name="T42" fmla="*/ 718 w 746"/>
                <a:gd name="T43" fmla="*/ 374 h 440"/>
                <a:gd name="T44" fmla="*/ 738 w 746"/>
                <a:gd name="T45" fmla="*/ 336 h 440"/>
                <a:gd name="T46" fmla="*/ 746 w 746"/>
                <a:gd name="T47" fmla="*/ 292 h 440"/>
                <a:gd name="T48" fmla="*/ 742 w 746"/>
                <a:gd name="T49" fmla="*/ 262 h 440"/>
                <a:gd name="T50" fmla="*/ 726 w 746"/>
                <a:gd name="T51" fmla="*/ 220 h 440"/>
                <a:gd name="T52" fmla="*/ 696 w 746"/>
                <a:gd name="T53" fmla="*/ 186 h 440"/>
                <a:gd name="T54" fmla="*/ 656 w 746"/>
                <a:gd name="T55" fmla="*/ 160 h 440"/>
                <a:gd name="T56" fmla="*/ 610 w 746"/>
                <a:gd name="T57" fmla="*/ 146 h 440"/>
                <a:gd name="T58" fmla="*/ 578 w 746"/>
                <a:gd name="T59" fmla="*/ 144 h 440"/>
                <a:gd name="T60" fmla="*/ 156 w 746"/>
                <a:gd name="T61" fmla="*/ 408 h 440"/>
                <a:gd name="T62" fmla="*/ 92 w 746"/>
                <a:gd name="T63" fmla="*/ 392 h 440"/>
                <a:gd name="T64" fmla="*/ 50 w 746"/>
                <a:gd name="T65" fmla="*/ 354 h 440"/>
                <a:gd name="T66" fmla="*/ 36 w 746"/>
                <a:gd name="T67" fmla="*/ 322 h 440"/>
                <a:gd name="T68" fmla="*/ 36 w 746"/>
                <a:gd name="T69" fmla="*/ 268 h 440"/>
                <a:gd name="T70" fmla="*/ 62 w 746"/>
                <a:gd name="T71" fmla="*/ 220 h 440"/>
                <a:gd name="T72" fmla="*/ 94 w 746"/>
                <a:gd name="T73" fmla="*/ 194 h 440"/>
                <a:gd name="T74" fmla="*/ 102 w 746"/>
                <a:gd name="T75" fmla="*/ 182 h 440"/>
                <a:gd name="T76" fmla="*/ 116 w 746"/>
                <a:gd name="T77" fmla="*/ 136 h 440"/>
                <a:gd name="T78" fmla="*/ 142 w 746"/>
                <a:gd name="T79" fmla="*/ 96 h 440"/>
                <a:gd name="T80" fmla="*/ 176 w 746"/>
                <a:gd name="T81" fmla="*/ 64 h 440"/>
                <a:gd name="T82" fmla="*/ 215 w 746"/>
                <a:gd name="T83" fmla="*/ 42 h 440"/>
                <a:gd name="T84" fmla="*/ 261 w 746"/>
                <a:gd name="T85" fmla="*/ 32 h 440"/>
                <a:gd name="T86" fmla="*/ 293 w 746"/>
                <a:gd name="T87" fmla="*/ 32 h 440"/>
                <a:gd name="T88" fmla="*/ 337 w 746"/>
                <a:gd name="T89" fmla="*/ 42 h 440"/>
                <a:gd name="T90" fmla="*/ 377 w 746"/>
                <a:gd name="T91" fmla="*/ 64 h 440"/>
                <a:gd name="T92" fmla="*/ 395 w 746"/>
                <a:gd name="T93" fmla="*/ 76 h 440"/>
                <a:gd name="T94" fmla="*/ 419 w 746"/>
                <a:gd name="T95" fmla="*/ 76 h 440"/>
                <a:gd name="T96" fmla="*/ 461 w 746"/>
                <a:gd name="T97" fmla="*/ 80 h 440"/>
                <a:gd name="T98" fmla="*/ 505 w 746"/>
                <a:gd name="T99" fmla="*/ 98 h 440"/>
                <a:gd name="T100" fmla="*/ 545 w 746"/>
                <a:gd name="T101" fmla="*/ 146 h 440"/>
                <a:gd name="T102" fmla="*/ 555 w 746"/>
                <a:gd name="T103" fmla="*/ 170 h 440"/>
                <a:gd name="T104" fmla="*/ 568 w 746"/>
                <a:gd name="T105" fmla="*/ 176 h 440"/>
                <a:gd name="T106" fmla="*/ 596 w 746"/>
                <a:gd name="T107" fmla="*/ 176 h 440"/>
                <a:gd name="T108" fmla="*/ 636 w 746"/>
                <a:gd name="T109" fmla="*/ 186 h 440"/>
                <a:gd name="T110" fmla="*/ 670 w 746"/>
                <a:gd name="T111" fmla="*/ 206 h 440"/>
                <a:gd name="T112" fmla="*/ 696 w 746"/>
                <a:gd name="T113" fmla="*/ 234 h 440"/>
                <a:gd name="T114" fmla="*/ 710 w 746"/>
                <a:gd name="T115" fmla="*/ 266 h 440"/>
                <a:gd name="T116" fmla="*/ 714 w 746"/>
                <a:gd name="T117" fmla="*/ 292 h 440"/>
                <a:gd name="T118" fmla="*/ 708 w 746"/>
                <a:gd name="T119" fmla="*/ 326 h 440"/>
                <a:gd name="T120" fmla="*/ 676 w 746"/>
                <a:gd name="T121" fmla="*/ 374 h 440"/>
                <a:gd name="T122" fmla="*/ 610 w 746"/>
                <a:gd name="T123" fmla="*/ 406 h 440"/>
                <a:gd name="T124" fmla="*/ 584 w 746"/>
                <a:gd name="T125" fmla="*/ 408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746" h="440">
                  <a:moveTo>
                    <a:pt x="578" y="144"/>
                  </a:moveTo>
                  <a:lnTo>
                    <a:pt x="578" y="144"/>
                  </a:lnTo>
                  <a:lnTo>
                    <a:pt x="566" y="120"/>
                  </a:lnTo>
                  <a:lnTo>
                    <a:pt x="551" y="98"/>
                  </a:lnTo>
                  <a:lnTo>
                    <a:pt x="533" y="80"/>
                  </a:lnTo>
                  <a:lnTo>
                    <a:pt x="513" y="66"/>
                  </a:lnTo>
                  <a:lnTo>
                    <a:pt x="489" y="54"/>
                  </a:lnTo>
                  <a:lnTo>
                    <a:pt x="463" y="48"/>
                  </a:lnTo>
                  <a:lnTo>
                    <a:pt x="435" y="44"/>
                  </a:lnTo>
                  <a:lnTo>
                    <a:pt x="405" y="44"/>
                  </a:lnTo>
                  <a:lnTo>
                    <a:pt x="405" y="44"/>
                  </a:lnTo>
                  <a:lnTo>
                    <a:pt x="391" y="34"/>
                  </a:lnTo>
                  <a:lnTo>
                    <a:pt x="377" y="24"/>
                  </a:lnTo>
                  <a:lnTo>
                    <a:pt x="361" y="18"/>
                  </a:lnTo>
                  <a:lnTo>
                    <a:pt x="345" y="10"/>
                  </a:lnTo>
                  <a:lnTo>
                    <a:pt x="329" y="6"/>
                  </a:lnTo>
                  <a:lnTo>
                    <a:pt x="311" y="2"/>
                  </a:lnTo>
                  <a:lnTo>
                    <a:pt x="295" y="0"/>
                  </a:lnTo>
                  <a:lnTo>
                    <a:pt x="277" y="0"/>
                  </a:lnTo>
                  <a:lnTo>
                    <a:pt x="277" y="0"/>
                  </a:lnTo>
                  <a:lnTo>
                    <a:pt x="259" y="0"/>
                  </a:lnTo>
                  <a:lnTo>
                    <a:pt x="241" y="2"/>
                  </a:lnTo>
                  <a:lnTo>
                    <a:pt x="223" y="6"/>
                  </a:lnTo>
                  <a:lnTo>
                    <a:pt x="205" y="12"/>
                  </a:lnTo>
                  <a:lnTo>
                    <a:pt x="189" y="20"/>
                  </a:lnTo>
                  <a:lnTo>
                    <a:pt x="174" y="28"/>
                  </a:lnTo>
                  <a:lnTo>
                    <a:pt x="160" y="36"/>
                  </a:lnTo>
                  <a:lnTo>
                    <a:pt x="144" y="48"/>
                  </a:lnTo>
                  <a:lnTo>
                    <a:pt x="132" y="60"/>
                  </a:lnTo>
                  <a:lnTo>
                    <a:pt x="120" y="72"/>
                  </a:lnTo>
                  <a:lnTo>
                    <a:pt x="108" y="86"/>
                  </a:lnTo>
                  <a:lnTo>
                    <a:pt x="98" y="102"/>
                  </a:lnTo>
                  <a:lnTo>
                    <a:pt x="90" y="118"/>
                  </a:lnTo>
                  <a:lnTo>
                    <a:pt x="82" y="134"/>
                  </a:lnTo>
                  <a:lnTo>
                    <a:pt x="76" y="152"/>
                  </a:lnTo>
                  <a:lnTo>
                    <a:pt x="72" y="170"/>
                  </a:lnTo>
                  <a:lnTo>
                    <a:pt x="72" y="170"/>
                  </a:lnTo>
                  <a:lnTo>
                    <a:pt x="52" y="186"/>
                  </a:lnTo>
                  <a:lnTo>
                    <a:pt x="34" y="202"/>
                  </a:lnTo>
                  <a:lnTo>
                    <a:pt x="20" y="222"/>
                  </a:lnTo>
                  <a:lnTo>
                    <a:pt x="10" y="242"/>
                  </a:lnTo>
                  <a:lnTo>
                    <a:pt x="4" y="262"/>
                  </a:lnTo>
                  <a:lnTo>
                    <a:pt x="0" y="284"/>
                  </a:lnTo>
                  <a:lnTo>
                    <a:pt x="0" y="308"/>
                  </a:lnTo>
                  <a:lnTo>
                    <a:pt x="6" y="330"/>
                  </a:lnTo>
                  <a:lnTo>
                    <a:pt x="6" y="330"/>
                  </a:lnTo>
                  <a:lnTo>
                    <a:pt x="14" y="354"/>
                  </a:lnTo>
                  <a:lnTo>
                    <a:pt x="26" y="374"/>
                  </a:lnTo>
                  <a:lnTo>
                    <a:pt x="42" y="394"/>
                  </a:lnTo>
                  <a:lnTo>
                    <a:pt x="60" y="410"/>
                  </a:lnTo>
                  <a:lnTo>
                    <a:pt x="82" y="422"/>
                  </a:lnTo>
                  <a:lnTo>
                    <a:pt x="104" y="432"/>
                  </a:lnTo>
                  <a:lnTo>
                    <a:pt x="130" y="438"/>
                  </a:lnTo>
                  <a:lnTo>
                    <a:pt x="156" y="440"/>
                  </a:lnTo>
                  <a:lnTo>
                    <a:pt x="584" y="440"/>
                  </a:lnTo>
                  <a:lnTo>
                    <a:pt x="584" y="440"/>
                  </a:lnTo>
                  <a:lnTo>
                    <a:pt x="600" y="440"/>
                  </a:lnTo>
                  <a:lnTo>
                    <a:pt x="616" y="438"/>
                  </a:lnTo>
                  <a:lnTo>
                    <a:pt x="632" y="434"/>
                  </a:lnTo>
                  <a:lnTo>
                    <a:pt x="646" y="428"/>
                  </a:lnTo>
                  <a:lnTo>
                    <a:pt x="660" y="422"/>
                  </a:lnTo>
                  <a:lnTo>
                    <a:pt x="674" y="414"/>
                  </a:lnTo>
                  <a:lnTo>
                    <a:pt x="686" y="406"/>
                  </a:lnTo>
                  <a:lnTo>
                    <a:pt x="698" y="396"/>
                  </a:lnTo>
                  <a:lnTo>
                    <a:pt x="708" y="386"/>
                  </a:lnTo>
                  <a:lnTo>
                    <a:pt x="718" y="374"/>
                  </a:lnTo>
                  <a:lnTo>
                    <a:pt x="726" y="362"/>
                  </a:lnTo>
                  <a:lnTo>
                    <a:pt x="732" y="348"/>
                  </a:lnTo>
                  <a:lnTo>
                    <a:pt x="738" y="336"/>
                  </a:lnTo>
                  <a:lnTo>
                    <a:pt x="742" y="322"/>
                  </a:lnTo>
                  <a:lnTo>
                    <a:pt x="744" y="306"/>
                  </a:lnTo>
                  <a:lnTo>
                    <a:pt x="746" y="292"/>
                  </a:lnTo>
                  <a:lnTo>
                    <a:pt x="746" y="292"/>
                  </a:lnTo>
                  <a:lnTo>
                    <a:pt x="744" y="276"/>
                  </a:lnTo>
                  <a:lnTo>
                    <a:pt x="742" y="262"/>
                  </a:lnTo>
                  <a:lnTo>
                    <a:pt x="738" y="248"/>
                  </a:lnTo>
                  <a:lnTo>
                    <a:pt x="732" y="234"/>
                  </a:lnTo>
                  <a:lnTo>
                    <a:pt x="726" y="220"/>
                  </a:lnTo>
                  <a:lnTo>
                    <a:pt x="716" y="208"/>
                  </a:lnTo>
                  <a:lnTo>
                    <a:pt x="706" y="196"/>
                  </a:lnTo>
                  <a:lnTo>
                    <a:pt x="696" y="186"/>
                  </a:lnTo>
                  <a:lnTo>
                    <a:pt x="684" y="176"/>
                  </a:lnTo>
                  <a:lnTo>
                    <a:pt x="670" y="168"/>
                  </a:lnTo>
                  <a:lnTo>
                    <a:pt x="656" y="160"/>
                  </a:lnTo>
                  <a:lnTo>
                    <a:pt x="642" y="154"/>
                  </a:lnTo>
                  <a:lnTo>
                    <a:pt x="626" y="148"/>
                  </a:lnTo>
                  <a:lnTo>
                    <a:pt x="610" y="146"/>
                  </a:lnTo>
                  <a:lnTo>
                    <a:pt x="594" y="144"/>
                  </a:lnTo>
                  <a:lnTo>
                    <a:pt x="578" y="144"/>
                  </a:lnTo>
                  <a:lnTo>
                    <a:pt x="578" y="144"/>
                  </a:lnTo>
                  <a:close/>
                  <a:moveTo>
                    <a:pt x="584" y="408"/>
                  </a:moveTo>
                  <a:lnTo>
                    <a:pt x="156" y="408"/>
                  </a:lnTo>
                  <a:lnTo>
                    <a:pt x="156" y="408"/>
                  </a:lnTo>
                  <a:lnTo>
                    <a:pt x="132" y="406"/>
                  </a:lnTo>
                  <a:lnTo>
                    <a:pt x="110" y="400"/>
                  </a:lnTo>
                  <a:lnTo>
                    <a:pt x="92" y="392"/>
                  </a:lnTo>
                  <a:lnTo>
                    <a:pt x="76" y="382"/>
                  </a:lnTo>
                  <a:lnTo>
                    <a:pt x="62" y="368"/>
                  </a:lnTo>
                  <a:lnTo>
                    <a:pt x="50" y="354"/>
                  </a:lnTo>
                  <a:lnTo>
                    <a:pt x="42" y="338"/>
                  </a:lnTo>
                  <a:lnTo>
                    <a:pt x="36" y="322"/>
                  </a:lnTo>
                  <a:lnTo>
                    <a:pt x="36" y="322"/>
                  </a:lnTo>
                  <a:lnTo>
                    <a:pt x="32" y="304"/>
                  </a:lnTo>
                  <a:lnTo>
                    <a:pt x="32" y="286"/>
                  </a:lnTo>
                  <a:lnTo>
                    <a:pt x="36" y="268"/>
                  </a:lnTo>
                  <a:lnTo>
                    <a:pt x="42" y="250"/>
                  </a:lnTo>
                  <a:lnTo>
                    <a:pt x="50" y="234"/>
                  </a:lnTo>
                  <a:lnTo>
                    <a:pt x="62" y="220"/>
                  </a:lnTo>
                  <a:lnTo>
                    <a:pt x="78" y="206"/>
                  </a:lnTo>
                  <a:lnTo>
                    <a:pt x="94" y="194"/>
                  </a:lnTo>
                  <a:lnTo>
                    <a:pt x="94" y="194"/>
                  </a:lnTo>
                  <a:lnTo>
                    <a:pt x="100" y="190"/>
                  </a:lnTo>
                  <a:lnTo>
                    <a:pt x="102" y="182"/>
                  </a:lnTo>
                  <a:lnTo>
                    <a:pt x="102" y="182"/>
                  </a:lnTo>
                  <a:lnTo>
                    <a:pt x="106" y="166"/>
                  </a:lnTo>
                  <a:lnTo>
                    <a:pt x="110" y="152"/>
                  </a:lnTo>
                  <a:lnTo>
                    <a:pt x="116" y="136"/>
                  </a:lnTo>
                  <a:lnTo>
                    <a:pt x="124" y="122"/>
                  </a:lnTo>
                  <a:lnTo>
                    <a:pt x="132" y="108"/>
                  </a:lnTo>
                  <a:lnTo>
                    <a:pt x="142" y="96"/>
                  </a:lnTo>
                  <a:lnTo>
                    <a:pt x="152" y="84"/>
                  </a:lnTo>
                  <a:lnTo>
                    <a:pt x="164" y="74"/>
                  </a:lnTo>
                  <a:lnTo>
                    <a:pt x="176" y="64"/>
                  </a:lnTo>
                  <a:lnTo>
                    <a:pt x="187" y="56"/>
                  </a:lnTo>
                  <a:lnTo>
                    <a:pt x="201" y="50"/>
                  </a:lnTo>
                  <a:lnTo>
                    <a:pt x="215" y="42"/>
                  </a:lnTo>
                  <a:lnTo>
                    <a:pt x="229" y="38"/>
                  </a:lnTo>
                  <a:lnTo>
                    <a:pt x="245" y="34"/>
                  </a:lnTo>
                  <a:lnTo>
                    <a:pt x="261" y="32"/>
                  </a:lnTo>
                  <a:lnTo>
                    <a:pt x="277" y="32"/>
                  </a:lnTo>
                  <a:lnTo>
                    <a:pt x="277" y="32"/>
                  </a:lnTo>
                  <a:lnTo>
                    <a:pt x="293" y="32"/>
                  </a:lnTo>
                  <a:lnTo>
                    <a:pt x="307" y="34"/>
                  </a:lnTo>
                  <a:lnTo>
                    <a:pt x="323" y="38"/>
                  </a:lnTo>
                  <a:lnTo>
                    <a:pt x="337" y="42"/>
                  </a:lnTo>
                  <a:lnTo>
                    <a:pt x="351" y="48"/>
                  </a:lnTo>
                  <a:lnTo>
                    <a:pt x="365" y="56"/>
                  </a:lnTo>
                  <a:lnTo>
                    <a:pt x="377" y="64"/>
                  </a:lnTo>
                  <a:lnTo>
                    <a:pt x="391" y="74"/>
                  </a:lnTo>
                  <a:lnTo>
                    <a:pt x="391" y="74"/>
                  </a:lnTo>
                  <a:lnTo>
                    <a:pt x="395" y="76"/>
                  </a:lnTo>
                  <a:lnTo>
                    <a:pt x="403" y="76"/>
                  </a:lnTo>
                  <a:lnTo>
                    <a:pt x="403" y="76"/>
                  </a:lnTo>
                  <a:lnTo>
                    <a:pt x="419" y="76"/>
                  </a:lnTo>
                  <a:lnTo>
                    <a:pt x="433" y="76"/>
                  </a:lnTo>
                  <a:lnTo>
                    <a:pt x="447" y="76"/>
                  </a:lnTo>
                  <a:lnTo>
                    <a:pt x="461" y="80"/>
                  </a:lnTo>
                  <a:lnTo>
                    <a:pt x="473" y="82"/>
                  </a:lnTo>
                  <a:lnTo>
                    <a:pt x="483" y="88"/>
                  </a:lnTo>
                  <a:lnTo>
                    <a:pt x="505" y="98"/>
                  </a:lnTo>
                  <a:lnTo>
                    <a:pt x="521" y="114"/>
                  </a:lnTo>
                  <a:lnTo>
                    <a:pt x="535" y="130"/>
                  </a:lnTo>
                  <a:lnTo>
                    <a:pt x="545" y="146"/>
                  </a:lnTo>
                  <a:lnTo>
                    <a:pt x="553" y="164"/>
                  </a:lnTo>
                  <a:lnTo>
                    <a:pt x="553" y="164"/>
                  </a:lnTo>
                  <a:lnTo>
                    <a:pt x="555" y="170"/>
                  </a:lnTo>
                  <a:lnTo>
                    <a:pt x="559" y="174"/>
                  </a:lnTo>
                  <a:lnTo>
                    <a:pt x="562" y="176"/>
                  </a:lnTo>
                  <a:lnTo>
                    <a:pt x="568" y="176"/>
                  </a:lnTo>
                  <a:lnTo>
                    <a:pt x="568" y="176"/>
                  </a:lnTo>
                  <a:lnTo>
                    <a:pt x="582" y="174"/>
                  </a:lnTo>
                  <a:lnTo>
                    <a:pt x="596" y="176"/>
                  </a:lnTo>
                  <a:lnTo>
                    <a:pt x="610" y="178"/>
                  </a:lnTo>
                  <a:lnTo>
                    <a:pt x="624" y="182"/>
                  </a:lnTo>
                  <a:lnTo>
                    <a:pt x="636" y="186"/>
                  </a:lnTo>
                  <a:lnTo>
                    <a:pt x="648" y="192"/>
                  </a:lnTo>
                  <a:lnTo>
                    <a:pt x="660" y="198"/>
                  </a:lnTo>
                  <a:lnTo>
                    <a:pt x="670" y="206"/>
                  </a:lnTo>
                  <a:lnTo>
                    <a:pt x="680" y="214"/>
                  </a:lnTo>
                  <a:lnTo>
                    <a:pt x="688" y="224"/>
                  </a:lnTo>
                  <a:lnTo>
                    <a:pt x="696" y="234"/>
                  </a:lnTo>
                  <a:lnTo>
                    <a:pt x="702" y="244"/>
                  </a:lnTo>
                  <a:lnTo>
                    <a:pt x="708" y="256"/>
                  </a:lnTo>
                  <a:lnTo>
                    <a:pt x="710" y="266"/>
                  </a:lnTo>
                  <a:lnTo>
                    <a:pt x="714" y="280"/>
                  </a:lnTo>
                  <a:lnTo>
                    <a:pt x="714" y="292"/>
                  </a:lnTo>
                  <a:lnTo>
                    <a:pt x="714" y="292"/>
                  </a:lnTo>
                  <a:lnTo>
                    <a:pt x="714" y="304"/>
                  </a:lnTo>
                  <a:lnTo>
                    <a:pt x="712" y="314"/>
                  </a:lnTo>
                  <a:lnTo>
                    <a:pt x="708" y="326"/>
                  </a:lnTo>
                  <a:lnTo>
                    <a:pt x="704" y="336"/>
                  </a:lnTo>
                  <a:lnTo>
                    <a:pt x="692" y="356"/>
                  </a:lnTo>
                  <a:lnTo>
                    <a:pt x="676" y="374"/>
                  </a:lnTo>
                  <a:lnTo>
                    <a:pt x="656" y="388"/>
                  </a:lnTo>
                  <a:lnTo>
                    <a:pt x="634" y="400"/>
                  </a:lnTo>
                  <a:lnTo>
                    <a:pt x="610" y="406"/>
                  </a:lnTo>
                  <a:lnTo>
                    <a:pt x="596" y="408"/>
                  </a:lnTo>
                  <a:lnTo>
                    <a:pt x="584" y="408"/>
                  </a:lnTo>
                  <a:lnTo>
                    <a:pt x="584" y="408"/>
                  </a:lnTo>
                  <a:close/>
                </a:path>
              </a:pathLst>
            </a:custGeom>
            <a:ln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b-NO"/>
            </a:p>
          </p:txBody>
        </p:sp>
        <p:grpSp>
          <p:nvGrpSpPr>
            <p:cNvPr id="6" name="Group 4">
              <a:extLst>
                <a:ext uri="{FF2B5EF4-FFF2-40B4-BE49-F238E27FC236}">
                  <a16:creationId xmlns:a16="http://schemas.microsoft.com/office/drawing/2014/main" id="{F19FE337-689F-451C-9B5C-B8984CD4AAD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099486" y="1610983"/>
              <a:ext cx="548837" cy="501671"/>
              <a:chOff x="2496" y="1269"/>
              <a:chExt cx="768" cy="702"/>
            </a:xfrm>
          </p:grpSpPr>
          <p:sp>
            <p:nvSpPr>
              <p:cNvPr id="8" name="Freeform 5">
                <a:extLst>
                  <a:ext uri="{FF2B5EF4-FFF2-40B4-BE49-F238E27FC236}">
                    <a16:creationId xmlns:a16="http://schemas.microsoft.com/office/drawing/2014/main" id="{7D136F77-270F-4DE1-A914-7A72D525699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496" y="1269"/>
                <a:ext cx="768" cy="702"/>
              </a:xfrm>
              <a:custGeom>
                <a:avLst/>
                <a:gdLst>
                  <a:gd name="T0" fmla="*/ 752 w 768"/>
                  <a:gd name="T1" fmla="*/ 0 h 702"/>
                  <a:gd name="T2" fmla="*/ 16 w 768"/>
                  <a:gd name="T3" fmla="*/ 0 h 702"/>
                  <a:gd name="T4" fmla="*/ 16 w 768"/>
                  <a:gd name="T5" fmla="*/ 0 h 702"/>
                  <a:gd name="T6" fmla="*/ 10 w 768"/>
                  <a:gd name="T7" fmla="*/ 2 h 702"/>
                  <a:gd name="T8" fmla="*/ 4 w 768"/>
                  <a:gd name="T9" fmla="*/ 4 h 702"/>
                  <a:gd name="T10" fmla="*/ 2 w 768"/>
                  <a:gd name="T11" fmla="*/ 10 h 702"/>
                  <a:gd name="T12" fmla="*/ 0 w 768"/>
                  <a:gd name="T13" fmla="*/ 16 h 702"/>
                  <a:gd name="T14" fmla="*/ 0 w 768"/>
                  <a:gd name="T15" fmla="*/ 686 h 702"/>
                  <a:gd name="T16" fmla="*/ 0 w 768"/>
                  <a:gd name="T17" fmla="*/ 686 h 702"/>
                  <a:gd name="T18" fmla="*/ 2 w 768"/>
                  <a:gd name="T19" fmla="*/ 692 h 702"/>
                  <a:gd name="T20" fmla="*/ 4 w 768"/>
                  <a:gd name="T21" fmla="*/ 698 h 702"/>
                  <a:gd name="T22" fmla="*/ 10 w 768"/>
                  <a:gd name="T23" fmla="*/ 700 h 702"/>
                  <a:gd name="T24" fmla="*/ 16 w 768"/>
                  <a:gd name="T25" fmla="*/ 702 h 702"/>
                  <a:gd name="T26" fmla="*/ 752 w 768"/>
                  <a:gd name="T27" fmla="*/ 702 h 702"/>
                  <a:gd name="T28" fmla="*/ 752 w 768"/>
                  <a:gd name="T29" fmla="*/ 702 h 702"/>
                  <a:gd name="T30" fmla="*/ 758 w 768"/>
                  <a:gd name="T31" fmla="*/ 700 h 702"/>
                  <a:gd name="T32" fmla="*/ 764 w 768"/>
                  <a:gd name="T33" fmla="*/ 698 h 702"/>
                  <a:gd name="T34" fmla="*/ 766 w 768"/>
                  <a:gd name="T35" fmla="*/ 692 h 702"/>
                  <a:gd name="T36" fmla="*/ 768 w 768"/>
                  <a:gd name="T37" fmla="*/ 686 h 702"/>
                  <a:gd name="T38" fmla="*/ 768 w 768"/>
                  <a:gd name="T39" fmla="*/ 16 h 702"/>
                  <a:gd name="T40" fmla="*/ 768 w 768"/>
                  <a:gd name="T41" fmla="*/ 16 h 702"/>
                  <a:gd name="T42" fmla="*/ 766 w 768"/>
                  <a:gd name="T43" fmla="*/ 10 h 702"/>
                  <a:gd name="T44" fmla="*/ 764 w 768"/>
                  <a:gd name="T45" fmla="*/ 4 h 702"/>
                  <a:gd name="T46" fmla="*/ 758 w 768"/>
                  <a:gd name="T47" fmla="*/ 2 h 702"/>
                  <a:gd name="T48" fmla="*/ 752 w 768"/>
                  <a:gd name="T49" fmla="*/ 0 h 702"/>
                  <a:gd name="T50" fmla="*/ 752 w 768"/>
                  <a:gd name="T51" fmla="*/ 0 h 702"/>
                  <a:gd name="T52" fmla="*/ 736 w 768"/>
                  <a:gd name="T53" fmla="*/ 32 h 702"/>
                  <a:gd name="T54" fmla="*/ 736 w 768"/>
                  <a:gd name="T55" fmla="*/ 128 h 702"/>
                  <a:gd name="T56" fmla="*/ 32 w 768"/>
                  <a:gd name="T57" fmla="*/ 128 h 702"/>
                  <a:gd name="T58" fmla="*/ 32 w 768"/>
                  <a:gd name="T59" fmla="*/ 32 h 702"/>
                  <a:gd name="T60" fmla="*/ 736 w 768"/>
                  <a:gd name="T61" fmla="*/ 32 h 702"/>
                  <a:gd name="T62" fmla="*/ 32 w 768"/>
                  <a:gd name="T63" fmla="*/ 670 h 702"/>
                  <a:gd name="T64" fmla="*/ 32 w 768"/>
                  <a:gd name="T65" fmla="*/ 160 h 702"/>
                  <a:gd name="T66" fmla="*/ 736 w 768"/>
                  <a:gd name="T67" fmla="*/ 160 h 702"/>
                  <a:gd name="T68" fmla="*/ 736 w 768"/>
                  <a:gd name="T69" fmla="*/ 670 h 702"/>
                  <a:gd name="T70" fmla="*/ 32 w 768"/>
                  <a:gd name="T71" fmla="*/ 670 h 7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68" h="702">
                    <a:moveTo>
                      <a:pt x="752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4" y="4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686"/>
                    </a:lnTo>
                    <a:lnTo>
                      <a:pt x="0" y="686"/>
                    </a:lnTo>
                    <a:lnTo>
                      <a:pt x="2" y="692"/>
                    </a:lnTo>
                    <a:lnTo>
                      <a:pt x="4" y="698"/>
                    </a:lnTo>
                    <a:lnTo>
                      <a:pt x="10" y="700"/>
                    </a:lnTo>
                    <a:lnTo>
                      <a:pt x="16" y="702"/>
                    </a:lnTo>
                    <a:lnTo>
                      <a:pt x="752" y="702"/>
                    </a:lnTo>
                    <a:lnTo>
                      <a:pt x="752" y="702"/>
                    </a:lnTo>
                    <a:lnTo>
                      <a:pt x="758" y="700"/>
                    </a:lnTo>
                    <a:lnTo>
                      <a:pt x="764" y="698"/>
                    </a:lnTo>
                    <a:lnTo>
                      <a:pt x="766" y="692"/>
                    </a:lnTo>
                    <a:lnTo>
                      <a:pt x="768" y="686"/>
                    </a:lnTo>
                    <a:lnTo>
                      <a:pt x="768" y="16"/>
                    </a:lnTo>
                    <a:lnTo>
                      <a:pt x="768" y="16"/>
                    </a:lnTo>
                    <a:lnTo>
                      <a:pt x="766" y="10"/>
                    </a:lnTo>
                    <a:lnTo>
                      <a:pt x="764" y="4"/>
                    </a:lnTo>
                    <a:lnTo>
                      <a:pt x="758" y="2"/>
                    </a:lnTo>
                    <a:lnTo>
                      <a:pt x="752" y="0"/>
                    </a:lnTo>
                    <a:lnTo>
                      <a:pt x="752" y="0"/>
                    </a:lnTo>
                    <a:close/>
                    <a:moveTo>
                      <a:pt x="736" y="32"/>
                    </a:moveTo>
                    <a:lnTo>
                      <a:pt x="736" y="128"/>
                    </a:lnTo>
                    <a:lnTo>
                      <a:pt x="32" y="128"/>
                    </a:lnTo>
                    <a:lnTo>
                      <a:pt x="32" y="32"/>
                    </a:lnTo>
                    <a:lnTo>
                      <a:pt x="736" y="32"/>
                    </a:lnTo>
                    <a:close/>
                    <a:moveTo>
                      <a:pt x="32" y="670"/>
                    </a:moveTo>
                    <a:lnTo>
                      <a:pt x="32" y="160"/>
                    </a:lnTo>
                    <a:lnTo>
                      <a:pt x="736" y="160"/>
                    </a:lnTo>
                    <a:lnTo>
                      <a:pt x="736" y="670"/>
                    </a:lnTo>
                    <a:lnTo>
                      <a:pt x="32" y="670"/>
                    </a:lnTo>
                    <a:close/>
                  </a:path>
                </a:pathLst>
              </a:custGeom>
              <a:ln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b-NO"/>
              </a:p>
            </p:txBody>
          </p:sp>
          <p:sp>
            <p:nvSpPr>
              <p:cNvPr id="9" name="Freeform 6">
                <a:extLst>
                  <a:ext uri="{FF2B5EF4-FFF2-40B4-BE49-F238E27FC236}">
                    <a16:creationId xmlns:a16="http://schemas.microsoft.com/office/drawing/2014/main" id="{437482F8-8E3E-45A2-9546-CD364B6B30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60" y="1333"/>
                <a:ext cx="32" cy="32"/>
              </a:xfrm>
              <a:custGeom>
                <a:avLst/>
                <a:gdLst>
                  <a:gd name="T0" fmla="*/ 16 w 32"/>
                  <a:gd name="T1" fmla="*/ 32 h 32"/>
                  <a:gd name="T2" fmla="*/ 16 w 32"/>
                  <a:gd name="T3" fmla="*/ 32 h 32"/>
                  <a:gd name="T4" fmla="*/ 22 w 32"/>
                  <a:gd name="T5" fmla="*/ 30 h 32"/>
                  <a:gd name="T6" fmla="*/ 28 w 32"/>
                  <a:gd name="T7" fmla="*/ 28 h 32"/>
                  <a:gd name="T8" fmla="*/ 28 w 32"/>
                  <a:gd name="T9" fmla="*/ 28 h 32"/>
                  <a:gd name="T10" fmla="*/ 30 w 32"/>
                  <a:gd name="T11" fmla="*/ 22 h 32"/>
                  <a:gd name="T12" fmla="*/ 32 w 32"/>
                  <a:gd name="T13" fmla="*/ 16 h 32"/>
                  <a:gd name="T14" fmla="*/ 32 w 32"/>
                  <a:gd name="T15" fmla="*/ 16 h 32"/>
                  <a:gd name="T16" fmla="*/ 30 w 32"/>
                  <a:gd name="T17" fmla="*/ 10 h 32"/>
                  <a:gd name="T18" fmla="*/ 28 w 32"/>
                  <a:gd name="T19" fmla="*/ 4 h 32"/>
                  <a:gd name="T20" fmla="*/ 28 w 32"/>
                  <a:gd name="T21" fmla="*/ 4 h 32"/>
                  <a:gd name="T22" fmla="*/ 22 w 32"/>
                  <a:gd name="T23" fmla="*/ 2 h 32"/>
                  <a:gd name="T24" fmla="*/ 16 w 32"/>
                  <a:gd name="T25" fmla="*/ 0 h 32"/>
                  <a:gd name="T26" fmla="*/ 10 w 32"/>
                  <a:gd name="T27" fmla="*/ 2 h 32"/>
                  <a:gd name="T28" fmla="*/ 4 w 32"/>
                  <a:gd name="T29" fmla="*/ 4 h 32"/>
                  <a:gd name="T30" fmla="*/ 4 w 32"/>
                  <a:gd name="T31" fmla="*/ 4 h 32"/>
                  <a:gd name="T32" fmla="*/ 2 w 32"/>
                  <a:gd name="T33" fmla="*/ 10 h 32"/>
                  <a:gd name="T34" fmla="*/ 0 w 32"/>
                  <a:gd name="T35" fmla="*/ 16 h 32"/>
                  <a:gd name="T36" fmla="*/ 0 w 32"/>
                  <a:gd name="T37" fmla="*/ 16 h 32"/>
                  <a:gd name="T38" fmla="*/ 2 w 32"/>
                  <a:gd name="T39" fmla="*/ 22 h 32"/>
                  <a:gd name="T40" fmla="*/ 4 w 32"/>
                  <a:gd name="T41" fmla="*/ 28 h 32"/>
                  <a:gd name="T42" fmla="*/ 4 w 32"/>
                  <a:gd name="T43" fmla="*/ 28 h 32"/>
                  <a:gd name="T44" fmla="*/ 10 w 32"/>
                  <a:gd name="T45" fmla="*/ 30 h 32"/>
                  <a:gd name="T46" fmla="*/ 16 w 32"/>
                  <a:gd name="T47" fmla="*/ 32 h 32"/>
                  <a:gd name="T48" fmla="*/ 16 w 32"/>
                  <a:gd name="T4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2" h="32">
                    <a:moveTo>
                      <a:pt x="16" y="32"/>
                    </a:moveTo>
                    <a:lnTo>
                      <a:pt x="16" y="32"/>
                    </a:lnTo>
                    <a:lnTo>
                      <a:pt x="22" y="30"/>
                    </a:lnTo>
                    <a:lnTo>
                      <a:pt x="28" y="28"/>
                    </a:lnTo>
                    <a:lnTo>
                      <a:pt x="28" y="28"/>
                    </a:lnTo>
                    <a:lnTo>
                      <a:pt x="30" y="22"/>
                    </a:lnTo>
                    <a:lnTo>
                      <a:pt x="32" y="16"/>
                    </a:lnTo>
                    <a:lnTo>
                      <a:pt x="32" y="16"/>
                    </a:lnTo>
                    <a:lnTo>
                      <a:pt x="30" y="10"/>
                    </a:lnTo>
                    <a:lnTo>
                      <a:pt x="28" y="4"/>
                    </a:lnTo>
                    <a:lnTo>
                      <a:pt x="28" y="4"/>
                    </a:lnTo>
                    <a:lnTo>
                      <a:pt x="22" y="2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2" y="22"/>
                    </a:lnTo>
                    <a:lnTo>
                      <a:pt x="4" y="28"/>
                    </a:lnTo>
                    <a:lnTo>
                      <a:pt x="4" y="28"/>
                    </a:lnTo>
                    <a:lnTo>
                      <a:pt x="10" y="30"/>
                    </a:lnTo>
                    <a:lnTo>
                      <a:pt x="16" y="32"/>
                    </a:lnTo>
                    <a:lnTo>
                      <a:pt x="16" y="32"/>
                    </a:lnTo>
                    <a:close/>
                  </a:path>
                </a:pathLst>
              </a:custGeom>
              <a:ln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b-NO"/>
              </a:p>
            </p:txBody>
          </p:sp>
          <p:sp>
            <p:nvSpPr>
              <p:cNvPr id="10" name="Freeform 7">
                <a:extLst>
                  <a:ext uri="{FF2B5EF4-FFF2-40B4-BE49-F238E27FC236}">
                    <a16:creationId xmlns:a16="http://schemas.microsoft.com/office/drawing/2014/main" id="{A517B8DE-1FD5-4DA5-AC2C-DBAFC18C1C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4" y="1333"/>
                <a:ext cx="32" cy="32"/>
              </a:xfrm>
              <a:custGeom>
                <a:avLst/>
                <a:gdLst>
                  <a:gd name="T0" fmla="*/ 16 w 32"/>
                  <a:gd name="T1" fmla="*/ 32 h 32"/>
                  <a:gd name="T2" fmla="*/ 16 w 32"/>
                  <a:gd name="T3" fmla="*/ 32 h 32"/>
                  <a:gd name="T4" fmla="*/ 22 w 32"/>
                  <a:gd name="T5" fmla="*/ 30 h 32"/>
                  <a:gd name="T6" fmla="*/ 28 w 32"/>
                  <a:gd name="T7" fmla="*/ 28 h 32"/>
                  <a:gd name="T8" fmla="*/ 28 w 32"/>
                  <a:gd name="T9" fmla="*/ 28 h 32"/>
                  <a:gd name="T10" fmla="*/ 30 w 32"/>
                  <a:gd name="T11" fmla="*/ 22 h 32"/>
                  <a:gd name="T12" fmla="*/ 32 w 32"/>
                  <a:gd name="T13" fmla="*/ 16 h 32"/>
                  <a:gd name="T14" fmla="*/ 32 w 32"/>
                  <a:gd name="T15" fmla="*/ 16 h 32"/>
                  <a:gd name="T16" fmla="*/ 30 w 32"/>
                  <a:gd name="T17" fmla="*/ 10 h 32"/>
                  <a:gd name="T18" fmla="*/ 28 w 32"/>
                  <a:gd name="T19" fmla="*/ 4 h 32"/>
                  <a:gd name="T20" fmla="*/ 28 w 32"/>
                  <a:gd name="T21" fmla="*/ 4 h 32"/>
                  <a:gd name="T22" fmla="*/ 22 w 32"/>
                  <a:gd name="T23" fmla="*/ 2 h 32"/>
                  <a:gd name="T24" fmla="*/ 16 w 32"/>
                  <a:gd name="T25" fmla="*/ 0 h 32"/>
                  <a:gd name="T26" fmla="*/ 10 w 32"/>
                  <a:gd name="T27" fmla="*/ 2 h 32"/>
                  <a:gd name="T28" fmla="*/ 4 w 32"/>
                  <a:gd name="T29" fmla="*/ 4 h 32"/>
                  <a:gd name="T30" fmla="*/ 4 w 32"/>
                  <a:gd name="T31" fmla="*/ 4 h 32"/>
                  <a:gd name="T32" fmla="*/ 2 w 32"/>
                  <a:gd name="T33" fmla="*/ 10 h 32"/>
                  <a:gd name="T34" fmla="*/ 0 w 32"/>
                  <a:gd name="T35" fmla="*/ 16 h 32"/>
                  <a:gd name="T36" fmla="*/ 0 w 32"/>
                  <a:gd name="T37" fmla="*/ 16 h 32"/>
                  <a:gd name="T38" fmla="*/ 2 w 32"/>
                  <a:gd name="T39" fmla="*/ 22 h 32"/>
                  <a:gd name="T40" fmla="*/ 4 w 32"/>
                  <a:gd name="T41" fmla="*/ 28 h 32"/>
                  <a:gd name="T42" fmla="*/ 4 w 32"/>
                  <a:gd name="T43" fmla="*/ 28 h 32"/>
                  <a:gd name="T44" fmla="*/ 10 w 32"/>
                  <a:gd name="T45" fmla="*/ 30 h 32"/>
                  <a:gd name="T46" fmla="*/ 16 w 32"/>
                  <a:gd name="T47" fmla="*/ 32 h 32"/>
                  <a:gd name="T48" fmla="*/ 16 w 32"/>
                  <a:gd name="T4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2" h="32">
                    <a:moveTo>
                      <a:pt x="16" y="32"/>
                    </a:moveTo>
                    <a:lnTo>
                      <a:pt x="16" y="32"/>
                    </a:lnTo>
                    <a:lnTo>
                      <a:pt x="22" y="30"/>
                    </a:lnTo>
                    <a:lnTo>
                      <a:pt x="28" y="28"/>
                    </a:lnTo>
                    <a:lnTo>
                      <a:pt x="28" y="28"/>
                    </a:lnTo>
                    <a:lnTo>
                      <a:pt x="30" y="22"/>
                    </a:lnTo>
                    <a:lnTo>
                      <a:pt x="32" y="16"/>
                    </a:lnTo>
                    <a:lnTo>
                      <a:pt x="32" y="16"/>
                    </a:lnTo>
                    <a:lnTo>
                      <a:pt x="30" y="10"/>
                    </a:lnTo>
                    <a:lnTo>
                      <a:pt x="28" y="4"/>
                    </a:lnTo>
                    <a:lnTo>
                      <a:pt x="28" y="4"/>
                    </a:lnTo>
                    <a:lnTo>
                      <a:pt x="22" y="2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2" y="22"/>
                    </a:lnTo>
                    <a:lnTo>
                      <a:pt x="4" y="28"/>
                    </a:lnTo>
                    <a:lnTo>
                      <a:pt x="4" y="28"/>
                    </a:lnTo>
                    <a:lnTo>
                      <a:pt x="10" y="30"/>
                    </a:lnTo>
                    <a:lnTo>
                      <a:pt x="16" y="32"/>
                    </a:lnTo>
                    <a:lnTo>
                      <a:pt x="16" y="32"/>
                    </a:lnTo>
                    <a:close/>
                  </a:path>
                </a:pathLst>
              </a:custGeom>
              <a:ln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b-NO"/>
              </a:p>
            </p:txBody>
          </p:sp>
          <p:sp>
            <p:nvSpPr>
              <p:cNvPr id="11" name="Freeform 8">
                <a:extLst>
                  <a:ext uri="{FF2B5EF4-FFF2-40B4-BE49-F238E27FC236}">
                    <a16:creationId xmlns:a16="http://schemas.microsoft.com/office/drawing/2014/main" id="{E4FE4D61-83BA-4CFF-BF9B-DABEB43EDF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8" y="1333"/>
                <a:ext cx="32" cy="32"/>
              </a:xfrm>
              <a:custGeom>
                <a:avLst/>
                <a:gdLst>
                  <a:gd name="T0" fmla="*/ 16 w 32"/>
                  <a:gd name="T1" fmla="*/ 32 h 32"/>
                  <a:gd name="T2" fmla="*/ 16 w 32"/>
                  <a:gd name="T3" fmla="*/ 32 h 32"/>
                  <a:gd name="T4" fmla="*/ 22 w 32"/>
                  <a:gd name="T5" fmla="*/ 30 h 32"/>
                  <a:gd name="T6" fmla="*/ 28 w 32"/>
                  <a:gd name="T7" fmla="*/ 28 h 32"/>
                  <a:gd name="T8" fmla="*/ 28 w 32"/>
                  <a:gd name="T9" fmla="*/ 28 h 32"/>
                  <a:gd name="T10" fmla="*/ 30 w 32"/>
                  <a:gd name="T11" fmla="*/ 22 h 32"/>
                  <a:gd name="T12" fmla="*/ 32 w 32"/>
                  <a:gd name="T13" fmla="*/ 16 h 32"/>
                  <a:gd name="T14" fmla="*/ 32 w 32"/>
                  <a:gd name="T15" fmla="*/ 16 h 32"/>
                  <a:gd name="T16" fmla="*/ 30 w 32"/>
                  <a:gd name="T17" fmla="*/ 10 h 32"/>
                  <a:gd name="T18" fmla="*/ 28 w 32"/>
                  <a:gd name="T19" fmla="*/ 4 h 32"/>
                  <a:gd name="T20" fmla="*/ 28 w 32"/>
                  <a:gd name="T21" fmla="*/ 4 h 32"/>
                  <a:gd name="T22" fmla="*/ 22 w 32"/>
                  <a:gd name="T23" fmla="*/ 2 h 32"/>
                  <a:gd name="T24" fmla="*/ 16 w 32"/>
                  <a:gd name="T25" fmla="*/ 0 h 32"/>
                  <a:gd name="T26" fmla="*/ 10 w 32"/>
                  <a:gd name="T27" fmla="*/ 2 h 32"/>
                  <a:gd name="T28" fmla="*/ 4 w 32"/>
                  <a:gd name="T29" fmla="*/ 4 h 32"/>
                  <a:gd name="T30" fmla="*/ 4 w 32"/>
                  <a:gd name="T31" fmla="*/ 4 h 32"/>
                  <a:gd name="T32" fmla="*/ 2 w 32"/>
                  <a:gd name="T33" fmla="*/ 10 h 32"/>
                  <a:gd name="T34" fmla="*/ 0 w 32"/>
                  <a:gd name="T35" fmla="*/ 16 h 32"/>
                  <a:gd name="T36" fmla="*/ 0 w 32"/>
                  <a:gd name="T37" fmla="*/ 16 h 32"/>
                  <a:gd name="T38" fmla="*/ 2 w 32"/>
                  <a:gd name="T39" fmla="*/ 22 h 32"/>
                  <a:gd name="T40" fmla="*/ 4 w 32"/>
                  <a:gd name="T41" fmla="*/ 28 h 32"/>
                  <a:gd name="T42" fmla="*/ 4 w 32"/>
                  <a:gd name="T43" fmla="*/ 28 h 32"/>
                  <a:gd name="T44" fmla="*/ 10 w 32"/>
                  <a:gd name="T45" fmla="*/ 30 h 32"/>
                  <a:gd name="T46" fmla="*/ 16 w 32"/>
                  <a:gd name="T47" fmla="*/ 32 h 32"/>
                  <a:gd name="T48" fmla="*/ 16 w 32"/>
                  <a:gd name="T4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2" h="32">
                    <a:moveTo>
                      <a:pt x="16" y="32"/>
                    </a:moveTo>
                    <a:lnTo>
                      <a:pt x="16" y="32"/>
                    </a:lnTo>
                    <a:lnTo>
                      <a:pt x="22" y="30"/>
                    </a:lnTo>
                    <a:lnTo>
                      <a:pt x="28" y="28"/>
                    </a:lnTo>
                    <a:lnTo>
                      <a:pt x="28" y="28"/>
                    </a:lnTo>
                    <a:lnTo>
                      <a:pt x="30" y="22"/>
                    </a:lnTo>
                    <a:lnTo>
                      <a:pt x="32" y="16"/>
                    </a:lnTo>
                    <a:lnTo>
                      <a:pt x="32" y="16"/>
                    </a:lnTo>
                    <a:lnTo>
                      <a:pt x="30" y="10"/>
                    </a:lnTo>
                    <a:lnTo>
                      <a:pt x="28" y="4"/>
                    </a:lnTo>
                    <a:lnTo>
                      <a:pt x="28" y="4"/>
                    </a:lnTo>
                    <a:lnTo>
                      <a:pt x="22" y="2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2" y="22"/>
                    </a:lnTo>
                    <a:lnTo>
                      <a:pt x="4" y="28"/>
                    </a:lnTo>
                    <a:lnTo>
                      <a:pt x="4" y="28"/>
                    </a:lnTo>
                    <a:lnTo>
                      <a:pt x="10" y="30"/>
                    </a:lnTo>
                    <a:lnTo>
                      <a:pt x="16" y="32"/>
                    </a:lnTo>
                    <a:lnTo>
                      <a:pt x="16" y="32"/>
                    </a:lnTo>
                    <a:close/>
                  </a:path>
                </a:pathLst>
              </a:custGeom>
              <a:ln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b-NO"/>
              </a:p>
            </p:txBody>
          </p:sp>
          <p:sp>
            <p:nvSpPr>
              <p:cNvPr id="12" name="Freeform 9">
                <a:extLst>
                  <a:ext uri="{FF2B5EF4-FFF2-40B4-BE49-F238E27FC236}">
                    <a16:creationId xmlns:a16="http://schemas.microsoft.com/office/drawing/2014/main" id="{483C18B3-DBF3-48B3-8CBF-53CFA11AB1A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92" y="1716"/>
                <a:ext cx="160" cy="159"/>
              </a:xfrm>
              <a:custGeom>
                <a:avLst/>
                <a:gdLst>
                  <a:gd name="T0" fmla="*/ 144 w 160"/>
                  <a:gd name="T1" fmla="*/ 0 h 159"/>
                  <a:gd name="T2" fmla="*/ 16 w 160"/>
                  <a:gd name="T3" fmla="*/ 0 h 159"/>
                  <a:gd name="T4" fmla="*/ 16 w 160"/>
                  <a:gd name="T5" fmla="*/ 0 h 159"/>
                  <a:gd name="T6" fmla="*/ 10 w 160"/>
                  <a:gd name="T7" fmla="*/ 2 h 159"/>
                  <a:gd name="T8" fmla="*/ 4 w 160"/>
                  <a:gd name="T9" fmla="*/ 4 h 159"/>
                  <a:gd name="T10" fmla="*/ 2 w 160"/>
                  <a:gd name="T11" fmla="*/ 10 h 159"/>
                  <a:gd name="T12" fmla="*/ 0 w 160"/>
                  <a:gd name="T13" fmla="*/ 16 h 159"/>
                  <a:gd name="T14" fmla="*/ 0 w 160"/>
                  <a:gd name="T15" fmla="*/ 143 h 159"/>
                  <a:gd name="T16" fmla="*/ 0 w 160"/>
                  <a:gd name="T17" fmla="*/ 143 h 159"/>
                  <a:gd name="T18" fmla="*/ 2 w 160"/>
                  <a:gd name="T19" fmla="*/ 149 h 159"/>
                  <a:gd name="T20" fmla="*/ 4 w 160"/>
                  <a:gd name="T21" fmla="*/ 155 h 159"/>
                  <a:gd name="T22" fmla="*/ 10 w 160"/>
                  <a:gd name="T23" fmla="*/ 157 h 159"/>
                  <a:gd name="T24" fmla="*/ 16 w 160"/>
                  <a:gd name="T25" fmla="*/ 159 h 159"/>
                  <a:gd name="T26" fmla="*/ 144 w 160"/>
                  <a:gd name="T27" fmla="*/ 159 h 159"/>
                  <a:gd name="T28" fmla="*/ 144 w 160"/>
                  <a:gd name="T29" fmla="*/ 159 h 159"/>
                  <a:gd name="T30" fmla="*/ 150 w 160"/>
                  <a:gd name="T31" fmla="*/ 157 h 159"/>
                  <a:gd name="T32" fmla="*/ 156 w 160"/>
                  <a:gd name="T33" fmla="*/ 155 h 159"/>
                  <a:gd name="T34" fmla="*/ 158 w 160"/>
                  <a:gd name="T35" fmla="*/ 149 h 159"/>
                  <a:gd name="T36" fmla="*/ 160 w 160"/>
                  <a:gd name="T37" fmla="*/ 143 h 159"/>
                  <a:gd name="T38" fmla="*/ 160 w 160"/>
                  <a:gd name="T39" fmla="*/ 16 h 159"/>
                  <a:gd name="T40" fmla="*/ 160 w 160"/>
                  <a:gd name="T41" fmla="*/ 16 h 159"/>
                  <a:gd name="T42" fmla="*/ 158 w 160"/>
                  <a:gd name="T43" fmla="*/ 10 h 159"/>
                  <a:gd name="T44" fmla="*/ 156 w 160"/>
                  <a:gd name="T45" fmla="*/ 4 h 159"/>
                  <a:gd name="T46" fmla="*/ 150 w 160"/>
                  <a:gd name="T47" fmla="*/ 2 h 159"/>
                  <a:gd name="T48" fmla="*/ 144 w 160"/>
                  <a:gd name="T49" fmla="*/ 0 h 159"/>
                  <a:gd name="T50" fmla="*/ 144 w 160"/>
                  <a:gd name="T51" fmla="*/ 0 h 159"/>
                  <a:gd name="T52" fmla="*/ 128 w 160"/>
                  <a:gd name="T53" fmla="*/ 127 h 159"/>
                  <a:gd name="T54" fmla="*/ 32 w 160"/>
                  <a:gd name="T55" fmla="*/ 127 h 159"/>
                  <a:gd name="T56" fmla="*/ 32 w 160"/>
                  <a:gd name="T57" fmla="*/ 32 h 159"/>
                  <a:gd name="T58" fmla="*/ 128 w 160"/>
                  <a:gd name="T59" fmla="*/ 32 h 159"/>
                  <a:gd name="T60" fmla="*/ 128 w 160"/>
                  <a:gd name="T61" fmla="*/ 127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60" h="159">
                    <a:moveTo>
                      <a:pt x="144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4" y="4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143"/>
                    </a:lnTo>
                    <a:lnTo>
                      <a:pt x="0" y="143"/>
                    </a:lnTo>
                    <a:lnTo>
                      <a:pt x="2" y="149"/>
                    </a:lnTo>
                    <a:lnTo>
                      <a:pt x="4" y="155"/>
                    </a:lnTo>
                    <a:lnTo>
                      <a:pt x="10" y="157"/>
                    </a:lnTo>
                    <a:lnTo>
                      <a:pt x="16" y="159"/>
                    </a:lnTo>
                    <a:lnTo>
                      <a:pt x="144" y="159"/>
                    </a:lnTo>
                    <a:lnTo>
                      <a:pt x="144" y="159"/>
                    </a:lnTo>
                    <a:lnTo>
                      <a:pt x="150" y="157"/>
                    </a:lnTo>
                    <a:lnTo>
                      <a:pt x="156" y="155"/>
                    </a:lnTo>
                    <a:lnTo>
                      <a:pt x="158" y="149"/>
                    </a:lnTo>
                    <a:lnTo>
                      <a:pt x="160" y="143"/>
                    </a:lnTo>
                    <a:lnTo>
                      <a:pt x="160" y="16"/>
                    </a:lnTo>
                    <a:lnTo>
                      <a:pt x="160" y="16"/>
                    </a:lnTo>
                    <a:lnTo>
                      <a:pt x="158" y="10"/>
                    </a:lnTo>
                    <a:lnTo>
                      <a:pt x="156" y="4"/>
                    </a:lnTo>
                    <a:lnTo>
                      <a:pt x="150" y="2"/>
                    </a:lnTo>
                    <a:lnTo>
                      <a:pt x="144" y="0"/>
                    </a:lnTo>
                    <a:lnTo>
                      <a:pt x="144" y="0"/>
                    </a:lnTo>
                    <a:close/>
                    <a:moveTo>
                      <a:pt x="128" y="127"/>
                    </a:moveTo>
                    <a:lnTo>
                      <a:pt x="32" y="127"/>
                    </a:lnTo>
                    <a:lnTo>
                      <a:pt x="32" y="32"/>
                    </a:lnTo>
                    <a:lnTo>
                      <a:pt x="128" y="32"/>
                    </a:lnTo>
                    <a:lnTo>
                      <a:pt x="128" y="127"/>
                    </a:lnTo>
                    <a:close/>
                  </a:path>
                </a:pathLst>
              </a:custGeom>
              <a:ln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b-NO"/>
              </a:p>
            </p:txBody>
          </p:sp>
          <p:sp>
            <p:nvSpPr>
              <p:cNvPr id="13" name="Freeform 10">
                <a:extLst>
                  <a:ext uri="{FF2B5EF4-FFF2-40B4-BE49-F238E27FC236}">
                    <a16:creationId xmlns:a16="http://schemas.microsoft.com/office/drawing/2014/main" id="{9A6874D2-5EA0-4161-A5EE-856280C62EF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92" y="1492"/>
                <a:ext cx="160" cy="160"/>
              </a:xfrm>
              <a:custGeom>
                <a:avLst/>
                <a:gdLst>
                  <a:gd name="T0" fmla="*/ 144 w 160"/>
                  <a:gd name="T1" fmla="*/ 0 h 160"/>
                  <a:gd name="T2" fmla="*/ 16 w 160"/>
                  <a:gd name="T3" fmla="*/ 0 h 160"/>
                  <a:gd name="T4" fmla="*/ 16 w 160"/>
                  <a:gd name="T5" fmla="*/ 0 h 160"/>
                  <a:gd name="T6" fmla="*/ 10 w 160"/>
                  <a:gd name="T7" fmla="*/ 2 h 160"/>
                  <a:gd name="T8" fmla="*/ 4 w 160"/>
                  <a:gd name="T9" fmla="*/ 4 h 160"/>
                  <a:gd name="T10" fmla="*/ 2 w 160"/>
                  <a:gd name="T11" fmla="*/ 10 h 160"/>
                  <a:gd name="T12" fmla="*/ 0 w 160"/>
                  <a:gd name="T13" fmla="*/ 16 h 160"/>
                  <a:gd name="T14" fmla="*/ 0 w 160"/>
                  <a:gd name="T15" fmla="*/ 144 h 160"/>
                  <a:gd name="T16" fmla="*/ 0 w 160"/>
                  <a:gd name="T17" fmla="*/ 144 h 160"/>
                  <a:gd name="T18" fmla="*/ 2 w 160"/>
                  <a:gd name="T19" fmla="*/ 150 h 160"/>
                  <a:gd name="T20" fmla="*/ 4 w 160"/>
                  <a:gd name="T21" fmla="*/ 156 h 160"/>
                  <a:gd name="T22" fmla="*/ 10 w 160"/>
                  <a:gd name="T23" fmla="*/ 158 h 160"/>
                  <a:gd name="T24" fmla="*/ 16 w 160"/>
                  <a:gd name="T25" fmla="*/ 160 h 160"/>
                  <a:gd name="T26" fmla="*/ 144 w 160"/>
                  <a:gd name="T27" fmla="*/ 160 h 160"/>
                  <a:gd name="T28" fmla="*/ 144 w 160"/>
                  <a:gd name="T29" fmla="*/ 160 h 160"/>
                  <a:gd name="T30" fmla="*/ 150 w 160"/>
                  <a:gd name="T31" fmla="*/ 158 h 160"/>
                  <a:gd name="T32" fmla="*/ 156 w 160"/>
                  <a:gd name="T33" fmla="*/ 156 h 160"/>
                  <a:gd name="T34" fmla="*/ 158 w 160"/>
                  <a:gd name="T35" fmla="*/ 150 h 160"/>
                  <a:gd name="T36" fmla="*/ 160 w 160"/>
                  <a:gd name="T37" fmla="*/ 144 h 160"/>
                  <a:gd name="T38" fmla="*/ 160 w 160"/>
                  <a:gd name="T39" fmla="*/ 16 h 160"/>
                  <a:gd name="T40" fmla="*/ 160 w 160"/>
                  <a:gd name="T41" fmla="*/ 16 h 160"/>
                  <a:gd name="T42" fmla="*/ 158 w 160"/>
                  <a:gd name="T43" fmla="*/ 10 h 160"/>
                  <a:gd name="T44" fmla="*/ 156 w 160"/>
                  <a:gd name="T45" fmla="*/ 4 h 160"/>
                  <a:gd name="T46" fmla="*/ 150 w 160"/>
                  <a:gd name="T47" fmla="*/ 2 h 160"/>
                  <a:gd name="T48" fmla="*/ 144 w 160"/>
                  <a:gd name="T49" fmla="*/ 0 h 160"/>
                  <a:gd name="T50" fmla="*/ 144 w 160"/>
                  <a:gd name="T51" fmla="*/ 0 h 160"/>
                  <a:gd name="T52" fmla="*/ 128 w 160"/>
                  <a:gd name="T53" fmla="*/ 128 h 160"/>
                  <a:gd name="T54" fmla="*/ 32 w 160"/>
                  <a:gd name="T55" fmla="*/ 128 h 160"/>
                  <a:gd name="T56" fmla="*/ 32 w 160"/>
                  <a:gd name="T57" fmla="*/ 32 h 160"/>
                  <a:gd name="T58" fmla="*/ 128 w 160"/>
                  <a:gd name="T59" fmla="*/ 32 h 160"/>
                  <a:gd name="T60" fmla="*/ 128 w 160"/>
                  <a:gd name="T61" fmla="*/ 128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60" h="160">
                    <a:moveTo>
                      <a:pt x="144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4" y="4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2" y="150"/>
                    </a:lnTo>
                    <a:lnTo>
                      <a:pt x="4" y="156"/>
                    </a:lnTo>
                    <a:lnTo>
                      <a:pt x="10" y="158"/>
                    </a:lnTo>
                    <a:lnTo>
                      <a:pt x="16" y="160"/>
                    </a:lnTo>
                    <a:lnTo>
                      <a:pt x="144" y="160"/>
                    </a:lnTo>
                    <a:lnTo>
                      <a:pt x="144" y="160"/>
                    </a:lnTo>
                    <a:lnTo>
                      <a:pt x="150" y="158"/>
                    </a:lnTo>
                    <a:lnTo>
                      <a:pt x="156" y="156"/>
                    </a:lnTo>
                    <a:lnTo>
                      <a:pt x="158" y="150"/>
                    </a:lnTo>
                    <a:lnTo>
                      <a:pt x="160" y="144"/>
                    </a:lnTo>
                    <a:lnTo>
                      <a:pt x="160" y="16"/>
                    </a:lnTo>
                    <a:lnTo>
                      <a:pt x="160" y="16"/>
                    </a:lnTo>
                    <a:lnTo>
                      <a:pt x="158" y="10"/>
                    </a:lnTo>
                    <a:lnTo>
                      <a:pt x="156" y="4"/>
                    </a:lnTo>
                    <a:lnTo>
                      <a:pt x="150" y="2"/>
                    </a:lnTo>
                    <a:lnTo>
                      <a:pt x="144" y="0"/>
                    </a:lnTo>
                    <a:lnTo>
                      <a:pt x="144" y="0"/>
                    </a:lnTo>
                    <a:close/>
                    <a:moveTo>
                      <a:pt x="128" y="128"/>
                    </a:moveTo>
                    <a:lnTo>
                      <a:pt x="32" y="128"/>
                    </a:lnTo>
                    <a:lnTo>
                      <a:pt x="32" y="32"/>
                    </a:lnTo>
                    <a:lnTo>
                      <a:pt x="128" y="32"/>
                    </a:lnTo>
                    <a:lnTo>
                      <a:pt x="128" y="128"/>
                    </a:lnTo>
                    <a:close/>
                  </a:path>
                </a:pathLst>
              </a:custGeom>
              <a:ln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b-NO"/>
              </a:p>
            </p:txBody>
          </p:sp>
          <p:sp>
            <p:nvSpPr>
              <p:cNvPr id="14" name="Freeform 11">
                <a:extLst>
                  <a:ext uri="{FF2B5EF4-FFF2-40B4-BE49-F238E27FC236}">
                    <a16:creationId xmlns:a16="http://schemas.microsoft.com/office/drawing/2014/main" id="{BCD26FBE-F3D8-4993-B2D5-62B2B0CA8B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18" y="1524"/>
                <a:ext cx="318" cy="32"/>
              </a:xfrm>
              <a:custGeom>
                <a:avLst/>
                <a:gdLst>
                  <a:gd name="T0" fmla="*/ 302 w 318"/>
                  <a:gd name="T1" fmla="*/ 0 h 32"/>
                  <a:gd name="T2" fmla="*/ 16 w 318"/>
                  <a:gd name="T3" fmla="*/ 0 h 32"/>
                  <a:gd name="T4" fmla="*/ 16 w 318"/>
                  <a:gd name="T5" fmla="*/ 0 h 32"/>
                  <a:gd name="T6" fmla="*/ 10 w 318"/>
                  <a:gd name="T7" fmla="*/ 2 h 32"/>
                  <a:gd name="T8" fmla="*/ 6 w 318"/>
                  <a:gd name="T9" fmla="*/ 4 h 32"/>
                  <a:gd name="T10" fmla="*/ 2 w 318"/>
                  <a:gd name="T11" fmla="*/ 10 h 32"/>
                  <a:gd name="T12" fmla="*/ 0 w 318"/>
                  <a:gd name="T13" fmla="*/ 16 h 32"/>
                  <a:gd name="T14" fmla="*/ 0 w 318"/>
                  <a:gd name="T15" fmla="*/ 16 h 32"/>
                  <a:gd name="T16" fmla="*/ 2 w 318"/>
                  <a:gd name="T17" fmla="*/ 22 h 32"/>
                  <a:gd name="T18" fmla="*/ 6 w 318"/>
                  <a:gd name="T19" fmla="*/ 28 h 32"/>
                  <a:gd name="T20" fmla="*/ 10 w 318"/>
                  <a:gd name="T21" fmla="*/ 30 h 32"/>
                  <a:gd name="T22" fmla="*/ 16 w 318"/>
                  <a:gd name="T23" fmla="*/ 32 h 32"/>
                  <a:gd name="T24" fmla="*/ 302 w 318"/>
                  <a:gd name="T25" fmla="*/ 32 h 32"/>
                  <a:gd name="T26" fmla="*/ 302 w 318"/>
                  <a:gd name="T27" fmla="*/ 32 h 32"/>
                  <a:gd name="T28" fmla="*/ 308 w 318"/>
                  <a:gd name="T29" fmla="*/ 30 h 32"/>
                  <a:gd name="T30" fmla="*/ 312 w 318"/>
                  <a:gd name="T31" fmla="*/ 28 h 32"/>
                  <a:gd name="T32" fmla="*/ 316 w 318"/>
                  <a:gd name="T33" fmla="*/ 22 h 32"/>
                  <a:gd name="T34" fmla="*/ 318 w 318"/>
                  <a:gd name="T35" fmla="*/ 16 h 32"/>
                  <a:gd name="T36" fmla="*/ 318 w 318"/>
                  <a:gd name="T37" fmla="*/ 16 h 32"/>
                  <a:gd name="T38" fmla="*/ 316 w 318"/>
                  <a:gd name="T39" fmla="*/ 10 h 32"/>
                  <a:gd name="T40" fmla="*/ 312 w 318"/>
                  <a:gd name="T41" fmla="*/ 4 h 32"/>
                  <a:gd name="T42" fmla="*/ 308 w 318"/>
                  <a:gd name="T43" fmla="*/ 2 h 32"/>
                  <a:gd name="T44" fmla="*/ 302 w 318"/>
                  <a:gd name="T45" fmla="*/ 0 h 32"/>
                  <a:gd name="T46" fmla="*/ 302 w 318"/>
                  <a:gd name="T47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18" h="32">
                    <a:moveTo>
                      <a:pt x="302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6" y="4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2" y="22"/>
                    </a:lnTo>
                    <a:lnTo>
                      <a:pt x="6" y="28"/>
                    </a:lnTo>
                    <a:lnTo>
                      <a:pt x="10" y="30"/>
                    </a:lnTo>
                    <a:lnTo>
                      <a:pt x="16" y="32"/>
                    </a:lnTo>
                    <a:lnTo>
                      <a:pt x="302" y="32"/>
                    </a:lnTo>
                    <a:lnTo>
                      <a:pt x="302" y="32"/>
                    </a:lnTo>
                    <a:lnTo>
                      <a:pt x="308" y="30"/>
                    </a:lnTo>
                    <a:lnTo>
                      <a:pt x="312" y="28"/>
                    </a:lnTo>
                    <a:lnTo>
                      <a:pt x="316" y="22"/>
                    </a:lnTo>
                    <a:lnTo>
                      <a:pt x="318" y="16"/>
                    </a:lnTo>
                    <a:lnTo>
                      <a:pt x="318" y="16"/>
                    </a:lnTo>
                    <a:lnTo>
                      <a:pt x="316" y="10"/>
                    </a:lnTo>
                    <a:lnTo>
                      <a:pt x="312" y="4"/>
                    </a:lnTo>
                    <a:lnTo>
                      <a:pt x="308" y="2"/>
                    </a:lnTo>
                    <a:lnTo>
                      <a:pt x="302" y="0"/>
                    </a:lnTo>
                    <a:lnTo>
                      <a:pt x="302" y="0"/>
                    </a:lnTo>
                    <a:close/>
                  </a:path>
                </a:pathLst>
              </a:custGeom>
              <a:ln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b-NO"/>
              </a:p>
            </p:txBody>
          </p:sp>
          <p:sp>
            <p:nvSpPr>
              <p:cNvPr id="15" name="Freeform 12">
                <a:extLst>
                  <a:ext uri="{FF2B5EF4-FFF2-40B4-BE49-F238E27FC236}">
                    <a16:creationId xmlns:a16="http://schemas.microsoft.com/office/drawing/2014/main" id="{DDF62ADD-B44D-49DC-8FFD-39232DABA9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18" y="1748"/>
                <a:ext cx="318" cy="32"/>
              </a:xfrm>
              <a:custGeom>
                <a:avLst/>
                <a:gdLst>
                  <a:gd name="T0" fmla="*/ 302 w 318"/>
                  <a:gd name="T1" fmla="*/ 0 h 32"/>
                  <a:gd name="T2" fmla="*/ 16 w 318"/>
                  <a:gd name="T3" fmla="*/ 0 h 32"/>
                  <a:gd name="T4" fmla="*/ 16 w 318"/>
                  <a:gd name="T5" fmla="*/ 0 h 32"/>
                  <a:gd name="T6" fmla="*/ 10 w 318"/>
                  <a:gd name="T7" fmla="*/ 2 h 32"/>
                  <a:gd name="T8" fmla="*/ 6 w 318"/>
                  <a:gd name="T9" fmla="*/ 4 h 32"/>
                  <a:gd name="T10" fmla="*/ 2 w 318"/>
                  <a:gd name="T11" fmla="*/ 10 h 32"/>
                  <a:gd name="T12" fmla="*/ 0 w 318"/>
                  <a:gd name="T13" fmla="*/ 16 h 32"/>
                  <a:gd name="T14" fmla="*/ 0 w 318"/>
                  <a:gd name="T15" fmla="*/ 16 h 32"/>
                  <a:gd name="T16" fmla="*/ 2 w 318"/>
                  <a:gd name="T17" fmla="*/ 22 h 32"/>
                  <a:gd name="T18" fmla="*/ 6 w 318"/>
                  <a:gd name="T19" fmla="*/ 28 h 32"/>
                  <a:gd name="T20" fmla="*/ 10 w 318"/>
                  <a:gd name="T21" fmla="*/ 30 h 32"/>
                  <a:gd name="T22" fmla="*/ 16 w 318"/>
                  <a:gd name="T23" fmla="*/ 32 h 32"/>
                  <a:gd name="T24" fmla="*/ 302 w 318"/>
                  <a:gd name="T25" fmla="*/ 32 h 32"/>
                  <a:gd name="T26" fmla="*/ 302 w 318"/>
                  <a:gd name="T27" fmla="*/ 32 h 32"/>
                  <a:gd name="T28" fmla="*/ 308 w 318"/>
                  <a:gd name="T29" fmla="*/ 30 h 32"/>
                  <a:gd name="T30" fmla="*/ 312 w 318"/>
                  <a:gd name="T31" fmla="*/ 28 h 32"/>
                  <a:gd name="T32" fmla="*/ 316 w 318"/>
                  <a:gd name="T33" fmla="*/ 22 h 32"/>
                  <a:gd name="T34" fmla="*/ 318 w 318"/>
                  <a:gd name="T35" fmla="*/ 16 h 32"/>
                  <a:gd name="T36" fmla="*/ 318 w 318"/>
                  <a:gd name="T37" fmla="*/ 16 h 32"/>
                  <a:gd name="T38" fmla="*/ 316 w 318"/>
                  <a:gd name="T39" fmla="*/ 10 h 32"/>
                  <a:gd name="T40" fmla="*/ 312 w 318"/>
                  <a:gd name="T41" fmla="*/ 4 h 32"/>
                  <a:gd name="T42" fmla="*/ 308 w 318"/>
                  <a:gd name="T43" fmla="*/ 2 h 32"/>
                  <a:gd name="T44" fmla="*/ 302 w 318"/>
                  <a:gd name="T45" fmla="*/ 0 h 32"/>
                  <a:gd name="T46" fmla="*/ 302 w 318"/>
                  <a:gd name="T47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18" h="32">
                    <a:moveTo>
                      <a:pt x="302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6" y="4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2" y="22"/>
                    </a:lnTo>
                    <a:lnTo>
                      <a:pt x="6" y="28"/>
                    </a:lnTo>
                    <a:lnTo>
                      <a:pt x="10" y="30"/>
                    </a:lnTo>
                    <a:lnTo>
                      <a:pt x="16" y="32"/>
                    </a:lnTo>
                    <a:lnTo>
                      <a:pt x="302" y="32"/>
                    </a:lnTo>
                    <a:lnTo>
                      <a:pt x="302" y="32"/>
                    </a:lnTo>
                    <a:lnTo>
                      <a:pt x="308" y="30"/>
                    </a:lnTo>
                    <a:lnTo>
                      <a:pt x="312" y="28"/>
                    </a:lnTo>
                    <a:lnTo>
                      <a:pt x="316" y="22"/>
                    </a:lnTo>
                    <a:lnTo>
                      <a:pt x="318" y="16"/>
                    </a:lnTo>
                    <a:lnTo>
                      <a:pt x="318" y="16"/>
                    </a:lnTo>
                    <a:lnTo>
                      <a:pt x="316" y="10"/>
                    </a:lnTo>
                    <a:lnTo>
                      <a:pt x="312" y="4"/>
                    </a:lnTo>
                    <a:lnTo>
                      <a:pt x="308" y="2"/>
                    </a:lnTo>
                    <a:lnTo>
                      <a:pt x="302" y="0"/>
                    </a:lnTo>
                    <a:lnTo>
                      <a:pt x="302" y="0"/>
                    </a:lnTo>
                    <a:close/>
                  </a:path>
                </a:pathLst>
              </a:custGeom>
              <a:ln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b-NO"/>
              </a:p>
            </p:txBody>
          </p:sp>
          <p:sp>
            <p:nvSpPr>
              <p:cNvPr id="16" name="Freeform 13">
                <a:extLst>
                  <a:ext uri="{FF2B5EF4-FFF2-40B4-BE49-F238E27FC236}">
                    <a16:creationId xmlns:a16="http://schemas.microsoft.com/office/drawing/2014/main" id="{40AE9E72-EEB5-48D1-9DB8-CC69FB0D81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18" y="1588"/>
                <a:ext cx="156" cy="32"/>
              </a:xfrm>
              <a:custGeom>
                <a:avLst/>
                <a:gdLst>
                  <a:gd name="T0" fmla="*/ 16 w 156"/>
                  <a:gd name="T1" fmla="*/ 32 h 32"/>
                  <a:gd name="T2" fmla="*/ 140 w 156"/>
                  <a:gd name="T3" fmla="*/ 32 h 32"/>
                  <a:gd name="T4" fmla="*/ 140 w 156"/>
                  <a:gd name="T5" fmla="*/ 32 h 32"/>
                  <a:gd name="T6" fmla="*/ 146 w 156"/>
                  <a:gd name="T7" fmla="*/ 30 h 32"/>
                  <a:gd name="T8" fmla="*/ 152 w 156"/>
                  <a:gd name="T9" fmla="*/ 28 h 32"/>
                  <a:gd name="T10" fmla="*/ 156 w 156"/>
                  <a:gd name="T11" fmla="*/ 22 h 32"/>
                  <a:gd name="T12" fmla="*/ 156 w 156"/>
                  <a:gd name="T13" fmla="*/ 16 h 32"/>
                  <a:gd name="T14" fmla="*/ 156 w 156"/>
                  <a:gd name="T15" fmla="*/ 16 h 32"/>
                  <a:gd name="T16" fmla="*/ 156 w 156"/>
                  <a:gd name="T17" fmla="*/ 10 h 32"/>
                  <a:gd name="T18" fmla="*/ 152 w 156"/>
                  <a:gd name="T19" fmla="*/ 4 h 32"/>
                  <a:gd name="T20" fmla="*/ 146 w 156"/>
                  <a:gd name="T21" fmla="*/ 2 h 32"/>
                  <a:gd name="T22" fmla="*/ 140 w 156"/>
                  <a:gd name="T23" fmla="*/ 0 h 32"/>
                  <a:gd name="T24" fmla="*/ 16 w 156"/>
                  <a:gd name="T25" fmla="*/ 0 h 32"/>
                  <a:gd name="T26" fmla="*/ 16 w 156"/>
                  <a:gd name="T27" fmla="*/ 0 h 32"/>
                  <a:gd name="T28" fmla="*/ 10 w 156"/>
                  <a:gd name="T29" fmla="*/ 2 h 32"/>
                  <a:gd name="T30" fmla="*/ 6 w 156"/>
                  <a:gd name="T31" fmla="*/ 4 h 32"/>
                  <a:gd name="T32" fmla="*/ 2 w 156"/>
                  <a:gd name="T33" fmla="*/ 10 h 32"/>
                  <a:gd name="T34" fmla="*/ 0 w 156"/>
                  <a:gd name="T35" fmla="*/ 16 h 32"/>
                  <a:gd name="T36" fmla="*/ 0 w 156"/>
                  <a:gd name="T37" fmla="*/ 16 h 32"/>
                  <a:gd name="T38" fmla="*/ 2 w 156"/>
                  <a:gd name="T39" fmla="*/ 22 h 32"/>
                  <a:gd name="T40" fmla="*/ 6 w 156"/>
                  <a:gd name="T41" fmla="*/ 28 h 32"/>
                  <a:gd name="T42" fmla="*/ 10 w 156"/>
                  <a:gd name="T43" fmla="*/ 30 h 32"/>
                  <a:gd name="T44" fmla="*/ 16 w 156"/>
                  <a:gd name="T45" fmla="*/ 32 h 32"/>
                  <a:gd name="T46" fmla="*/ 16 w 156"/>
                  <a:gd name="T47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56" h="32">
                    <a:moveTo>
                      <a:pt x="16" y="32"/>
                    </a:moveTo>
                    <a:lnTo>
                      <a:pt x="140" y="32"/>
                    </a:lnTo>
                    <a:lnTo>
                      <a:pt x="140" y="32"/>
                    </a:lnTo>
                    <a:lnTo>
                      <a:pt x="146" y="30"/>
                    </a:lnTo>
                    <a:lnTo>
                      <a:pt x="152" y="28"/>
                    </a:lnTo>
                    <a:lnTo>
                      <a:pt x="156" y="22"/>
                    </a:lnTo>
                    <a:lnTo>
                      <a:pt x="156" y="16"/>
                    </a:lnTo>
                    <a:lnTo>
                      <a:pt x="156" y="16"/>
                    </a:lnTo>
                    <a:lnTo>
                      <a:pt x="156" y="10"/>
                    </a:lnTo>
                    <a:lnTo>
                      <a:pt x="152" y="4"/>
                    </a:lnTo>
                    <a:lnTo>
                      <a:pt x="146" y="2"/>
                    </a:lnTo>
                    <a:lnTo>
                      <a:pt x="140" y="0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6" y="4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2" y="22"/>
                    </a:lnTo>
                    <a:lnTo>
                      <a:pt x="6" y="28"/>
                    </a:lnTo>
                    <a:lnTo>
                      <a:pt x="10" y="30"/>
                    </a:lnTo>
                    <a:lnTo>
                      <a:pt x="16" y="32"/>
                    </a:lnTo>
                    <a:lnTo>
                      <a:pt x="16" y="32"/>
                    </a:lnTo>
                    <a:close/>
                  </a:path>
                </a:pathLst>
              </a:custGeom>
              <a:ln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b-NO"/>
              </a:p>
            </p:txBody>
          </p:sp>
          <p:sp>
            <p:nvSpPr>
              <p:cNvPr id="17" name="Freeform 14">
                <a:extLst>
                  <a:ext uri="{FF2B5EF4-FFF2-40B4-BE49-F238E27FC236}">
                    <a16:creationId xmlns:a16="http://schemas.microsoft.com/office/drawing/2014/main" id="{EC9F7286-CF80-4A9C-894F-09A0F90BD8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18" y="1811"/>
                <a:ext cx="156" cy="32"/>
              </a:xfrm>
              <a:custGeom>
                <a:avLst/>
                <a:gdLst>
                  <a:gd name="T0" fmla="*/ 140 w 156"/>
                  <a:gd name="T1" fmla="*/ 0 h 32"/>
                  <a:gd name="T2" fmla="*/ 16 w 156"/>
                  <a:gd name="T3" fmla="*/ 0 h 32"/>
                  <a:gd name="T4" fmla="*/ 16 w 156"/>
                  <a:gd name="T5" fmla="*/ 0 h 32"/>
                  <a:gd name="T6" fmla="*/ 10 w 156"/>
                  <a:gd name="T7" fmla="*/ 2 h 32"/>
                  <a:gd name="T8" fmla="*/ 6 w 156"/>
                  <a:gd name="T9" fmla="*/ 4 h 32"/>
                  <a:gd name="T10" fmla="*/ 2 w 156"/>
                  <a:gd name="T11" fmla="*/ 10 h 32"/>
                  <a:gd name="T12" fmla="*/ 0 w 156"/>
                  <a:gd name="T13" fmla="*/ 16 h 32"/>
                  <a:gd name="T14" fmla="*/ 0 w 156"/>
                  <a:gd name="T15" fmla="*/ 16 h 32"/>
                  <a:gd name="T16" fmla="*/ 2 w 156"/>
                  <a:gd name="T17" fmla="*/ 22 h 32"/>
                  <a:gd name="T18" fmla="*/ 6 w 156"/>
                  <a:gd name="T19" fmla="*/ 28 h 32"/>
                  <a:gd name="T20" fmla="*/ 10 w 156"/>
                  <a:gd name="T21" fmla="*/ 30 h 32"/>
                  <a:gd name="T22" fmla="*/ 16 w 156"/>
                  <a:gd name="T23" fmla="*/ 32 h 32"/>
                  <a:gd name="T24" fmla="*/ 140 w 156"/>
                  <a:gd name="T25" fmla="*/ 32 h 32"/>
                  <a:gd name="T26" fmla="*/ 140 w 156"/>
                  <a:gd name="T27" fmla="*/ 32 h 32"/>
                  <a:gd name="T28" fmla="*/ 146 w 156"/>
                  <a:gd name="T29" fmla="*/ 30 h 32"/>
                  <a:gd name="T30" fmla="*/ 152 w 156"/>
                  <a:gd name="T31" fmla="*/ 28 h 32"/>
                  <a:gd name="T32" fmla="*/ 156 w 156"/>
                  <a:gd name="T33" fmla="*/ 22 h 32"/>
                  <a:gd name="T34" fmla="*/ 156 w 156"/>
                  <a:gd name="T35" fmla="*/ 16 h 32"/>
                  <a:gd name="T36" fmla="*/ 156 w 156"/>
                  <a:gd name="T37" fmla="*/ 16 h 32"/>
                  <a:gd name="T38" fmla="*/ 156 w 156"/>
                  <a:gd name="T39" fmla="*/ 10 h 32"/>
                  <a:gd name="T40" fmla="*/ 152 w 156"/>
                  <a:gd name="T41" fmla="*/ 4 h 32"/>
                  <a:gd name="T42" fmla="*/ 146 w 156"/>
                  <a:gd name="T43" fmla="*/ 2 h 32"/>
                  <a:gd name="T44" fmla="*/ 140 w 156"/>
                  <a:gd name="T45" fmla="*/ 0 h 32"/>
                  <a:gd name="T46" fmla="*/ 140 w 156"/>
                  <a:gd name="T47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56" h="32">
                    <a:moveTo>
                      <a:pt x="140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6" y="4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2" y="22"/>
                    </a:lnTo>
                    <a:lnTo>
                      <a:pt x="6" y="28"/>
                    </a:lnTo>
                    <a:lnTo>
                      <a:pt x="10" y="30"/>
                    </a:lnTo>
                    <a:lnTo>
                      <a:pt x="16" y="32"/>
                    </a:lnTo>
                    <a:lnTo>
                      <a:pt x="140" y="32"/>
                    </a:lnTo>
                    <a:lnTo>
                      <a:pt x="140" y="32"/>
                    </a:lnTo>
                    <a:lnTo>
                      <a:pt x="146" y="30"/>
                    </a:lnTo>
                    <a:lnTo>
                      <a:pt x="152" y="28"/>
                    </a:lnTo>
                    <a:lnTo>
                      <a:pt x="156" y="22"/>
                    </a:lnTo>
                    <a:lnTo>
                      <a:pt x="156" y="16"/>
                    </a:lnTo>
                    <a:lnTo>
                      <a:pt x="156" y="16"/>
                    </a:lnTo>
                    <a:lnTo>
                      <a:pt x="156" y="10"/>
                    </a:lnTo>
                    <a:lnTo>
                      <a:pt x="152" y="4"/>
                    </a:lnTo>
                    <a:lnTo>
                      <a:pt x="146" y="2"/>
                    </a:lnTo>
                    <a:lnTo>
                      <a:pt x="140" y="0"/>
                    </a:lnTo>
                    <a:lnTo>
                      <a:pt x="140" y="0"/>
                    </a:lnTo>
                    <a:close/>
                  </a:path>
                </a:pathLst>
              </a:custGeom>
              <a:ln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b-NO"/>
              </a:p>
            </p:txBody>
          </p:sp>
        </p:grpSp>
      </p:grpSp>
      <p:sp>
        <p:nvSpPr>
          <p:cNvPr id="57" name="Content Placeholder 3">
            <a:extLst>
              <a:ext uri="{FF2B5EF4-FFF2-40B4-BE49-F238E27FC236}">
                <a16:creationId xmlns:a16="http://schemas.microsoft.com/office/drawing/2014/main" id="{EF1E7922-EAFC-42A7-B657-769F4F527586}"/>
              </a:ext>
            </a:extLst>
          </p:cNvPr>
          <p:cNvSpPr txBox="1">
            <a:spLocks/>
          </p:cNvSpPr>
          <p:nvPr/>
        </p:nvSpPr>
        <p:spPr>
          <a:xfrm>
            <a:off x="1571066" y="3025229"/>
            <a:ext cx="5529582" cy="7166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126000" indent="-126000" algn="l" defTabSz="685800" rtl="0" eaLnBrk="1" latinLnBrk="0" hangingPunct="1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52000" indent="-126000" algn="l" defTabSz="685800" rtl="0" eaLnBrk="1" latinLnBrk="0" hangingPunct="1">
              <a:lnSpc>
                <a:spcPct val="11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78000" indent="-126000" algn="l" defTabSz="685800" rtl="0" eaLnBrk="1" latinLnBrk="0" hangingPunct="1">
              <a:lnSpc>
                <a:spcPct val="110000"/>
              </a:lnSpc>
              <a:spcBef>
                <a:spcPts val="2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04000" indent="-126000" algn="l" defTabSz="685800" rtl="0" eaLnBrk="1" latinLnBrk="0" hangingPunct="1">
              <a:lnSpc>
                <a:spcPct val="110000"/>
              </a:lnSpc>
              <a:spcBef>
                <a:spcPts val="200"/>
              </a:spcBef>
              <a:buFont typeface="Arial" panose="020B0604020202020204" pitchFamily="34" charset="0"/>
              <a:buChar char="•"/>
              <a:defRPr sz="9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126000" algn="l" defTabSz="685800" rtl="0" eaLnBrk="1" latinLnBrk="0" hangingPunct="1">
              <a:lnSpc>
                <a:spcPct val="110000"/>
              </a:lnSpc>
              <a:spcBef>
                <a:spcPts val="200"/>
              </a:spcBef>
              <a:buFont typeface="Arial" panose="020B0604020202020204" pitchFamily="34" charset="0"/>
              <a:buChar char="•"/>
              <a:defRPr sz="8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nb-NO" sz="2200" dirty="0">
                <a:solidFill>
                  <a:schemeClr val="accent2"/>
                </a:solidFill>
              </a:rPr>
              <a:t>Bør regjering investere i Norges Krypto as a Service som bidrar til alle bransjer i Norge?</a:t>
            </a:r>
          </a:p>
        </p:txBody>
      </p:sp>
      <p:sp>
        <p:nvSpPr>
          <p:cNvPr id="24" name="Arrow: Left-Right 23">
            <a:extLst>
              <a:ext uri="{FF2B5EF4-FFF2-40B4-BE49-F238E27FC236}">
                <a16:creationId xmlns:a16="http://schemas.microsoft.com/office/drawing/2014/main" id="{E0A98655-6ED9-417A-9D09-DF85535413D1}"/>
              </a:ext>
            </a:extLst>
          </p:cNvPr>
          <p:cNvSpPr/>
          <p:nvPr/>
        </p:nvSpPr>
        <p:spPr>
          <a:xfrm>
            <a:off x="3809308" y="1964214"/>
            <a:ext cx="1053098" cy="293181"/>
          </a:xfrm>
          <a:prstGeom prst="leftRightArrow">
            <a:avLst>
              <a:gd name="adj1" fmla="val 40253"/>
              <a:gd name="adj2" fmla="val 50000"/>
            </a:avLst>
          </a:prstGeom>
          <a:gradFill flip="none" rotWithShape="1">
            <a:gsLst>
              <a:gs pos="0">
                <a:schemeClr val="accent2"/>
              </a:gs>
              <a:gs pos="100000">
                <a:schemeClr val="accent4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48290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80270B6-E8C6-4DD6-827E-DBB0E59B79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endParaRPr lang="nb-NO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ED64EB49-2AFF-4BCE-9F75-92D21B365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09702"/>
            <a:ext cx="8229600" cy="31154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b-NO" sz="3200" dirty="0">
                <a:solidFill>
                  <a:schemeClr val="tx2"/>
                </a:solidFill>
              </a:rPr>
              <a:t>Kan krypto gjøre at hvor data lagres blir uvesentlig?</a:t>
            </a:r>
          </a:p>
          <a:p>
            <a:pPr marL="0" indent="0">
              <a:buNone/>
            </a:pPr>
            <a:r>
              <a:rPr lang="nb-NO" sz="1800" dirty="0">
                <a:solidFill>
                  <a:schemeClr val="tx2"/>
                </a:solidFill>
              </a:rPr>
              <a:t>Debatt: Helsedata i skyen?</a:t>
            </a:r>
          </a:p>
          <a:p>
            <a:pPr marL="0" indent="0">
              <a:buNone/>
            </a:pPr>
            <a:endParaRPr lang="en-US" sz="18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G2 Ocean / EVRY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Oleksandr Kazymyrov</a:t>
            </a:r>
            <a:endParaRPr lang="nb-NO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7392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140677" y="1109702"/>
            <a:ext cx="8857622" cy="3115475"/>
          </a:xfrm>
        </p:spPr>
        <p:txBody>
          <a:bodyPr>
            <a:normAutofit fontScale="77500" lnSpcReduction="20000"/>
          </a:bodyPr>
          <a:lstStyle/>
          <a:p>
            <a:r>
              <a:rPr lang="nb-NO" dirty="0"/>
              <a:t>Karakteristikk av en kryptoalgoritme:</a:t>
            </a:r>
            <a:br>
              <a:rPr lang="nb-NO" dirty="0"/>
            </a:br>
            <a:r>
              <a:rPr lang="en-US" dirty="0"/>
              <a:t>• </a:t>
            </a:r>
            <a:r>
              <a:rPr lang="en-US" dirty="0" err="1"/>
              <a:t>integritet</a:t>
            </a:r>
            <a:br>
              <a:rPr lang="en-US" dirty="0"/>
            </a:br>
            <a:r>
              <a:rPr lang="en-US" dirty="0"/>
              <a:t>• </a:t>
            </a:r>
            <a:r>
              <a:rPr lang="en-US" dirty="0" err="1"/>
              <a:t>autentisering</a:t>
            </a:r>
            <a:br>
              <a:rPr lang="en-US" dirty="0"/>
            </a:br>
            <a:r>
              <a:rPr lang="en-US" dirty="0"/>
              <a:t>•</a:t>
            </a:r>
            <a:r>
              <a:rPr lang="nb-NO" dirty="0"/>
              <a:t> k</a:t>
            </a:r>
            <a:r>
              <a:rPr lang="en-US" dirty="0" err="1"/>
              <a:t>onfidensialitet</a:t>
            </a:r>
            <a:br>
              <a:rPr lang="en-US" dirty="0"/>
            </a:br>
            <a:r>
              <a:rPr lang="nb-NO" b="1" dirty="0"/>
              <a:t>⋮</a:t>
            </a:r>
            <a:br>
              <a:rPr lang="en-US" dirty="0"/>
            </a:b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             </a:t>
            </a:r>
            <a:r>
              <a:rPr lang="en-US" dirty="0" err="1">
                <a:sym typeface="Wingdings" panose="05000000000000000000" pitchFamily="2" charset="2"/>
              </a:rPr>
              <a:t>så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tilfeldig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som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mulig</a:t>
            </a:r>
            <a:r>
              <a:rPr lang="en-US" dirty="0">
                <a:sym typeface="Wingdings" panose="05000000000000000000" pitchFamily="2" charset="2"/>
              </a:rPr>
              <a:t> (</a:t>
            </a:r>
            <a:r>
              <a:rPr lang="en-US" dirty="0" err="1">
                <a:sym typeface="Wingdings" panose="05000000000000000000" pitchFamily="2" charset="2"/>
              </a:rPr>
              <a:t>dvs</a:t>
            </a:r>
            <a:r>
              <a:rPr lang="en-US" dirty="0">
                <a:sym typeface="Wingdings" panose="05000000000000000000" pitchFamily="2" charset="2"/>
              </a:rPr>
              <a:t>., </a:t>
            </a:r>
            <a:r>
              <a:rPr lang="en-US" dirty="0" err="1">
                <a:sym typeface="Wingdings" panose="05000000000000000000" pitchFamily="2" charset="2"/>
              </a:rPr>
              <a:t>probabilistisk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kryptering</a:t>
            </a:r>
            <a:r>
              <a:rPr lang="en-US" dirty="0">
                <a:sym typeface="Wingdings" panose="05000000000000000000" pitchFamily="2" charset="2"/>
              </a:rPr>
              <a:t>)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    </a:t>
            </a:r>
            <a:br>
              <a:rPr lang="en-US" dirty="0">
                <a:sym typeface="Wingdings" panose="05000000000000000000" pitchFamily="2" charset="2"/>
              </a:rPr>
            </a:b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                      </a:t>
            </a:r>
            <a:r>
              <a:rPr lang="nb-NO" dirty="0">
                <a:sym typeface="Wingdings" panose="05000000000000000000" pitchFamily="2" charset="2"/>
              </a:rPr>
              <a:t>stemmer ikke med sky (</a:t>
            </a:r>
            <a:r>
              <a:rPr lang="nb-NO" u="sng" dirty="0">
                <a:sym typeface="Wingdings" panose="05000000000000000000" pitchFamily="2" charset="2"/>
              </a:rPr>
              <a:t>databehandling</a:t>
            </a:r>
            <a:r>
              <a:rPr lang="nb-NO" dirty="0">
                <a:sym typeface="Wingdings" panose="05000000000000000000" pitchFamily="2" charset="2"/>
              </a:rPr>
              <a:t>) egenskaper</a:t>
            </a:r>
            <a:endParaRPr lang="nb-NO" dirty="0"/>
          </a:p>
          <a:p>
            <a:endParaRPr lang="nb-NO" dirty="0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347C3-81FE-8B48-ABA1-4466FE562685}" type="datetime3">
              <a:rPr lang="en-US" smtClean="0"/>
              <a:t>25 October 2018</a:t>
            </a:fld>
            <a:endParaRPr lang="nb-NO" dirty="0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8A318-7A98-344B-87ED-B5F039E834E3}" type="slidenum">
              <a:rPr lang="nb-NO" smtClean="0"/>
              <a:pPr/>
              <a:t>3</a:t>
            </a:fld>
            <a:endParaRPr lang="nb-NO" dirty="0"/>
          </a:p>
        </p:txBody>
      </p:sp>
      <p:sp>
        <p:nvSpPr>
          <p:cNvPr id="6" name="Arrow: Bent-Up 5">
            <a:extLst>
              <a:ext uri="{FF2B5EF4-FFF2-40B4-BE49-F238E27FC236}">
                <a16:creationId xmlns:a16="http://schemas.microsoft.com/office/drawing/2014/main" id="{97B7C996-3767-4BCC-B292-FB3A0310595E}"/>
              </a:ext>
            </a:extLst>
          </p:cNvPr>
          <p:cNvSpPr/>
          <p:nvPr/>
        </p:nvSpPr>
        <p:spPr>
          <a:xfrm rot="16200000" flipH="1" flipV="1">
            <a:off x="882528" y="2394337"/>
            <a:ext cx="736664" cy="482321"/>
          </a:xfrm>
          <a:prstGeom prst="bentUpArrow">
            <a:avLst>
              <a:gd name="adj1" fmla="val 18750"/>
              <a:gd name="adj2" fmla="val 25000"/>
              <a:gd name="adj3" fmla="val 22916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b-NO" dirty="0" err="1">
              <a:solidFill>
                <a:schemeClr val="dk2"/>
              </a:solidFill>
            </a:endParaRPr>
          </a:p>
        </p:txBody>
      </p:sp>
      <p:sp>
        <p:nvSpPr>
          <p:cNvPr id="7" name="Arrow: Bent-Up 6">
            <a:extLst>
              <a:ext uri="{FF2B5EF4-FFF2-40B4-BE49-F238E27FC236}">
                <a16:creationId xmlns:a16="http://schemas.microsoft.com/office/drawing/2014/main" id="{84623741-E152-42CF-8988-69A014E0D2FB}"/>
              </a:ext>
            </a:extLst>
          </p:cNvPr>
          <p:cNvSpPr/>
          <p:nvPr/>
        </p:nvSpPr>
        <p:spPr>
          <a:xfrm rot="16200000" flipH="1" flipV="1">
            <a:off x="1552193" y="3176648"/>
            <a:ext cx="801136" cy="482321"/>
          </a:xfrm>
          <a:prstGeom prst="bentUpArrow">
            <a:avLst>
              <a:gd name="adj1" fmla="val 18750"/>
              <a:gd name="adj2" fmla="val 25000"/>
              <a:gd name="adj3" fmla="val 22916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b-NO" dirty="0" err="1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1049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3032669" y="102393"/>
            <a:ext cx="4587578" cy="603782"/>
          </a:xfrm>
        </p:spPr>
        <p:txBody>
          <a:bodyPr/>
          <a:lstStyle/>
          <a:p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/>
              <a:t>Kan krypto gjøre at hvor data lagres blir uvesentlig?</a:t>
            </a:r>
            <a:br>
              <a:rPr lang="nb-NO" dirty="0"/>
            </a:br>
            <a:br>
              <a:rPr lang="nb-NO" dirty="0"/>
            </a:br>
            <a:r>
              <a:rPr lang="nb-NO" dirty="0"/>
              <a:t>Ja, men… Sky fordeler forsvinner siden data blir ustrukturert.</a:t>
            </a:r>
            <a:r>
              <a:rPr lang="en-US" dirty="0"/>
              <a:t> </a:t>
            </a:r>
            <a:endParaRPr lang="nb-NO" dirty="0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5CE55-BCBB-C143-BE8E-B38EA1ED6C7A}" type="datetime3">
              <a:rPr lang="en-US" smtClean="0"/>
              <a:pPr/>
              <a:t>25 October 2018</a:t>
            </a:fld>
            <a:endParaRPr lang="nb-NO" dirty="0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8A318-7A98-344B-87ED-B5F039E834E3}" type="slidenum">
              <a:rPr lang="nb-NO" smtClean="0"/>
              <a:pPr/>
              <a:t>4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265347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3032669" y="102393"/>
            <a:ext cx="4587578" cy="603782"/>
          </a:xfrm>
        </p:spPr>
        <p:txBody>
          <a:bodyPr/>
          <a:lstStyle/>
          <a:p>
            <a:r>
              <a:rPr lang="en-US" dirty="0" err="1"/>
              <a:t>Innhold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nb-NO" dirty="0"/>
              <a:t>1. Skytjenester for sky</a:t>
            </a:r>
            <a:br>
              <a:rPr lang="nb-NO" dirty="0"/>
            </a:br>
            <a:br>
              <a:rPr lang="nb-NO" dirty="0"/>
            </a:br>
            <a:r>
              <a:rPr lang="nb-NO" dirty="0"/>
              <a:t>2. Deterministisk </a:t>
            </a:r>
            <a:r>
              <a:rPr lang="nb-NO" dirty="0" err="1"/>
              <a:t>vs</a:t>
            </a:r>
            <a:r>
              <a:rPr lang="nb-NO" dirty="0"/>
              <a:t> probabilistisk kryptering</a:t>
            </a:r>
            <a:br>
              <a:rPr lang="nb-NO" dirty="0"/>
            </a:br>
            <a:br>
              <a:rPr lang="nb-NO" dirty="0"/>
            </a:br>
            <a:r>
              <a:rPr lang="nb-NO" dirty="0"/>
              <a:t>3. Kryptering </a:t>
            </a:r>
            <a:r>
              <a:rPr lang="nb-NO" dirty="0" err="1"/>
              <a:t>vs</a:t>
            </a:r>
            <a:r>
              <a:rPr lang="nb-NO" dirty="0"/>
              <a:t> anonymisering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5CE55-BCBB-C143-BE8E-B38EA1ED6C7A}" type="datetime3">
              <a:rPr lang="en-US" smtClean="0"/>
              <a:pPr/>
              <a:t>25 October 2018</a:t>
            </a:fld>
            <a:endParaRPr lang="nb-NO" dirty="0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8A318-7A98-344B-87ED-B5F039E834E3}" type="slidenum">
              <a:rPr lang="nb-NO" smtClean="0"/>
              <a:pPr/>
              <a:t>5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27581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CDF80922-111D-4B64-9627-1117D25E94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Skytjenester for sky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79EFEF-B826-40AE-9711-41B9D1E5D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6E8B7-50FC-48D4-B5AD-275A23A4E856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84" name="Text Placeholder 6">
            <a:extLst>
              <a:ext uri="{FF2B5EF4-FFF2-40B4-BE49-F238E27FC236}">
                <a16:creationId xmlns:a16="http://schemas.microsoft.com/office/drawing/2014/main" id="{E4AA319D-0AEB-4CAC-BCD5-BE494F50C559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8094663" y="4410075"/>
            <a:ext cx="1049337" cy="252413"/>
          </a:xfrm>
        </p:spPr>
        <p:txBody>
          <a:bodyPr>
            <a:normAutofit fontScale="32500" lnSpcReduction="20000"/>
          </a:bodyPr>
          <a:lstStyle/>
          <a:p>
            <a:r>
              <a:rPr lang="en-US" dirty="0"/>
              <a:t>I morgen</a:t>
            </a:r>
            <a:endParaRPr lang="nb-NO" dirty="0"/>
          </a:p>
        </p:txBody>
      </p:sp>
      <p:sp>
        <p:nvSpPr>
          <p:cNvPr id="23" name="Freeform 5">
            <a:extLst>
              <a:ext uri="{FF2B5EF4-FFF2-40B4-BE49-F238E27FC236}">
                <a16:creationId xmlns:a16="http://schemas.microsoft.com/office/drawing/2014/main" id="{92AD681A-E023-4F13-B7F2-B1644595F864}"/>
              </a:ext>
            </a:extLst>
          </p:cNvPr>
          <p:cNvSpPr>
            <a:spLocks noEditPoints="1"/>
          </p:cNvSpPr>
          <p:nvPr/>
        </p:nvSpPr>
        <p:spPr bwMode="auto">
          <a:xfrm>
            <a:off x="731661" y="1966810"/>
            <a:ext cx="3480944" cy="2070619"/>
          </a:xfrm>
          <a:custGeom>
            <a:avLst/>
            <a:gdLst>
              <a:gd name="T0" fmla="*/ 566 w 746"/>
              <a:gd name="T1" fmla="*/ 120 h 440"/>
              <a:gd name="T2" fmla="*/ 513 w 746"/>
              <a:gd name="T3" fmla="*/ 66 h 440"/>
              <a:gd name="T4" fmla="*/ 435 w 746"/>
              <a:gd name="T5" fmla="*/ 44 h 440"/>
              <a:gd name="T6" fmla="*/ 391 w 746"/>
              <a:gd name="T7" fmla="*/ 34 h 440"/>
              <a:gd name="T8" fmla="*/ 345 w 746"/>
              <a:gd name="T9" fmla="*/ 10 h 440"/>
              <a:gd name="T10" fmla="*/ 295 w 746"/>
              <a:gd name="T11" fmla="*/ 0 h 440"/>
              <a:gd name="T12" fmla="*/ 259 w 746"/>
              <a:gd name="T13" fmla="*/ 0 h 440"/>
              <a:gd name="T14" fmla="*/ 205 w 746"/>
              <a:gd name="T15" fmla="*/ 12 h 440"/>
              <a:gd name="T16" fmla="*/ 160 w 746"/>
              <a:gd name="T17" fmla="*/ 36 h 440"/>
              <a:gd name="T18" fmla="*/ 120 w 746"/>
              <a:gd name="T19" fmla="*/ 72 h 440"/>
              <a:gd name="T20" fmla="*/ 90 w 746"/>
              <a:gd name="T21" fmla="*/ 118 h 440"/>
              <a:gd name="T22" fmla="*/ 72 w 746"/>
              <a:gd name="T23" fmla="*/ 170 h 440"/>
              <a:gd name="T24" fmla="*/ 34 w 746"/>
              <a:gd name="T25" fmla="*/ 202 h 440"/>
              <a:gd name="T26" fmla="*/ 4 w 746"/>
              <a:gd name="T27" fmla="*/ 262 h 440"/>
              <a:gd name="T28" fmla="*/ 6 w 746"/>
              <a:gd name="T29" fmla="*/ 330 h 440"/>
              <a:gd name="T30" fmla="*/ 26 w 746"/>
              <a:gd name="T31" fmla="*/ 374 h 440"/>
              <a:gd name="T32" fmla="*/ 82 w 746"/>
              <a:gd name="T33" fmla="*/ 422 h 440"/>
              <a:gd name="T34" fmla="*/ 156 w 746"/>
              <a:gd name="T35" fmla="*/ 440 h 440"/>
              <a:gd name="T36" fmla="*/ 600 w 746"/>
              <a:gd name="T37" fmla="*/ 440 h 440"/>
              <a:gd name="T38" fmla="*/ 646 w 746"/>
              <a:gd name="T39" fmla="*/ 428 h 440"/>
              <a:gd name="T40" fmla="*/ 686 w 746"/>
              <a:gd name="T41" fmla="*/ 406 h 440"/>
              <a:gd name="T42" fmla="*/ 718 w 746"/>
              <a:gd name="T43" fmla="*/ 374 h 440"/>
              <a:gd name="T44" fmla="*/ 738 w 746"/>
              <a:gd name="T45" fmla="*/ 336 h 440"/>
              <a:gd name="T46" fmla="*/ 746 w 746"/>
              <a:gd name="T47" fmla="*/ 292 h 440"/>
              <a:gd name="T48" fmla="*/ 742 w 746"/>
              <a:gd name="T49" fmla="*/ 262 h 440"/>
              <a:gd name="T50" fmla="*/ 726 w 746"/>
              <a:gd name="T51" fmla="*/ 220 h 440"/>
              <a:gd name="T52" fmla="*/ 696 w 746"/>
              <a:gd name="T53" fmla="*/ 186 h 440"/>
              <a:gd name="T54" fmla="*/ 656 w 746"/>
              <a:gd name="T55" fmla="*/ 160 h 440"/>
              <a:gd name="T56" fmla="*/ 610 w 746"/>
              <a:gd name="T57" fmla="*/ 146 h 440"/>
              <a:gd name="T58" fmla="*/ 578 w 746"/>
              <a:gd name="T59" fmla="*/ 144 h 440"/>
              <a:gd name="T60" fmla="*/ 156 w 746"/>
              <a:gd name="T61" fmla="*/ 408 h 440"/>
              <a:gd name="T62" fmla="*/ 92 w 746"/>
              <a:gd name="T63" fmla="*/ 392 h 440"/>
              <a:gd name="T64" fmla="*/ 50 w 746"/>
              <a:gd name="T65" fmla="*/ 354 h 440"/>
              <a:gd name="T66" fmla="*/ 36 w 746"/>
              <a:gd name="T67" fmla="*/ 322 h 440"/>
              <a:gd name="T68" fmla="*/ 36 w 746"/>
              <a:gd name="T69" fmla="*/ 268 h 440"/>
              <a:gd name="T70" fmla="*/ 62 w 746"/>
              <a:gd name="T71" fmla="*/ 220 h 440"/>
              <a:gd name="T72" fmla="*/ 94 w 746"/>
              <a:gd name="T73" fmla="*/ 194 h 440"/>
              <a:gd name="T74" fmla="*/ 102 w 746"/>
              <a:gd name="T75" fmla="*/ 182 h 440"/>
              <a:gd name="T76" fmla="*/ 116 w 746"/>
              <a:gd name="T77" fmla="*/ 136 h 440"/>
              <a:gd name="T78" fmla="*/ 142 w 746"/>
              <a:gd name="T79" fmla="*/ 96 h 440"/>
              <a:gd name="T80" fmla="*/ 176 w 746"/>
              <a:gd name="T81" fmla="*/ 64 h 440"/>
              <a:gd name="T82" fmla="*/ 215 w 746"/>
              <a:gd name="T83" fmla="*/ 42 h 440"/>
              <a:gd name="T84" fmla="*/ 261 w 746"/>
              <a:gd name="T85" fmla="*/ 32 h 440"/>
              <a:gd name="T86" fmla="*/ 293 w 746"/>
              <a:gd name="T87" fmla="*/ 32 h 440"/>
              <a:gd name="T88" fmla="*/ 337 w 746"/>
              <a:gd name="T89" fmla="*/ 42 h 440"/>
              <a:gd name="T90" fmla="*/ 377 w 746"/>
              <a:gd name="T91" fmla="*/ 64 h 440"/>
              <a:gd name="T92" fmla="*/ 395 w 746"/>
              <a:gd name="T93" fmla="*/ 76 h 440"/>
              <a:gd name="T94" fmla="*/ 419 w 746"/>
              <a:gd name="T95" fmla="*/ 76 h 440"/>
              <a:gd name="T96" fmla="*/ 461 w 746"/>
              <a:gd name="T97" fmla="*/ 80 h 440"/>
              <a:gd name="T98" fmla="*/ 505 w 746"/>
              <a:gd name="T99" fmla="*/ 98 h 440"/>
              <a:gd name="T100" fmla="*/ 545 w 746"/>
              <a:gd name="T101" fmla="*/ 146 h 440"/>
              <a:gd name="T102" fmla="*/ 555 w 746"/>
              <a:gd name="T103" fmla="*/ 170 h 440"/>
              <a:gd name="T104" fmla="*/ 568 w 746"/>
              <a:gd name="T105" fmla="*/ 176 h 440"/>
              <a:gd name="T106" fmla="*/ 596 w 746"/>
              <a:gd name="T107" fmla="*/ 176 h 440"/>
              <a:gd name="T108" fmla="*/ 636 w 746"/>
              <a:gd name="T109" fmla="*/ 186 h 440"/>
              <a:gd name="T110" fmla="*/ 670 w 746"/>
              <a:gd name="T111" fmla="*/ 206 h 440"/>
              <a:gd name="T112" fmla="*/ 696 w 746"/>
              <a:gd name="T113" fmla="*/ 234 h 440"/>
              <a:gd name="T114" fmla="*/ 710 w 746"/>
              <a:gd name="T115" fmla="*/ 266 h 440"/>
              <a:gd name="T116" fmla="*/ 714 w 746"/>
              <a:gd name="T117" fmla="*/ 292 h 440"/>
              <a:gd name="T118" fmla="*/ 708 w 746"/>
              <a:gd name="T119" fmla="*/ 326 h 440"/>
              <a:gd name="T120" fmla="*/ 676 w 746"/>
              <a:gd name="T121" fmla="*/ 374 h 440"/>
              <a:gd name="T122" fmla="*/ 610 w 746"/>
              <a:gd name="T123" fmla="*/ 406 h 440"/>
              <a:gd name="T124" fmla="*/ 584 w 746"/>
              <a:gd name="T125" fmla="*/ 408 h 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746" h="440">
                <a:moveTo>
                  <a:pt x="578" y="144"/>
                </a:moveTo>
                <a:lnTo>
                  <a:pt x="578" y="144"/>
                </a:lnTo>
                <a:lnTo>
                  <a:pt x="566" y="120"/>
                </a:lnTo>
                <a:lnTo>
                  <a:pt x="551" y="98"/>
                </a:lnTo>
                <a:lnTo>
                  <a:pt x="533" y="80"/>
                </a:lnTo>
                <a:lnTo>
                  <a:pt x="513" y="66"/>
                </a:lnTo>
                <a:lnTo>
                  <a:pt x="489" y="54"/>
                </a:lnTo>
                <a:lnTo>
                  <a:pt x="463" y="48"/>
                </a:lnTo>
                <a:lnTo>
                  <a:pt x="435" y="44"/>
                </a:lnTo>
                <a:lnTo>
                  <a:pt x="405" y="44"/>
                </a:lnTo>
                <a:lnTo>
                  <a:pt x="405" y="44"/>
                </a:lnTo>
                <a:lnTo>
                  <a:pt x="391" y="34"/>
                </a:lnTo>
                <a:lnTo>
                  <a:pt x="377" y="24"/>
                </a:lnTo>
                <a:lnTo>
                  <a:pt x="361" y="18"/>
                </a:lnTo>
                <a:lnTo>
                  <a:pt x="345" y="10"/>
                </a:lnTo>
                <a:lnTo>
                  <a:pt x="329" y="6"/>
                </a:lnTo>
                <a:lnTo>
                  <a:pt x="311" y="2"/>
                </a:lnTo>
                <a:lnTo>
                  <a:pt x="295" y="0"/>
                </a:lnTo>
                <a:lnTo>
                  <a:pt x="277" y="0"/>
                </a:lnTo>
                <a:lnTo>
                  <a:pt x="277" y="0"/>
                </a:lnTo>
                <a:lnTo>
                  <a:pt x="259" y="0"/>
                </a:lnTo>
                <a:lnTo>
                  <a:pt x="241" y="2"/>
                </a:lnTo>
                <a:lnTo>
                  <a:pt x="223" y="6"/>
                </a:lnTo>
                <a:lnTo>
                  <a:pt x="205" y="12"/>
                </a:lnTo>
                <a:lnTo>
                  <a:pt x="189" y="20"/>
                </a:lnTo>
                <a:lnTo>
                  <a:pt x="174" y="28"/>
                </a:lnTo>
                <a:lnTo>
                  <a:pt x="160" y="36"/>
                </a:lnTo>
                <a:lnTo>
                  <a:pt x="144" y="48"/>
                </a:lnTo>
                <a:lnTo>
                  <a:pt x="132" y="60"/>
                </a:lnTo>
                <a:lnTo>
                  <a:pt x="120" y="72"/>
                </a:lnTo>
                <a:lnTo>
                  <a:pt x="108" y="86"/>
                </a:lnTo>
                <a:lnTo>
                  <a:pt x="98" y="102"/>
                </a:lnTo>
                <a:lnTo>
                  <a:pt x="90" y="118"/>
                </a:lnTo>
                <a:lnTo>
                  <a:pt x="82" y="134"/>
                </a:lnTo>
                <a:lnTo>
                  <a:pt x="76" y="152"/>
                </a:lnTo>
                <a:lnTo>
                  <a:pt x="72" y="170"/>
                </a:lnTo>
                <a:lnTo>
                  <a:pt x="72" y="170"/>
                </a:lnTo>
                <a:lnTo>
                  <a:pt x="52" y="186"/>
                </a:lnTo>
                <a:lnTo>
                  <a:pt x="34" y="202"/>
                </a:lnTo>
                <a:lnTo>
                  <a:pt x="20" y="222"/>
                </a:lnTo>
                <a:lnTo>
                  <a:pt x="10" y="242"/>
                </a:lnTo>
                <a:lnTo>
                  <a:pt x="4" y="262"/>
                </a:lnTo>
                <a:lnTo>
                  <a:pt x="0" y="284"/>
                </a:lnTo>
                <a:lnTo>
                  <a:pt x="0" y="308"/>
                </a:lnTo>
                <a:lnTo>
                  <a:pt x="6" y="330"/>
                </a:lnTo>
                <a:lnTo>
                  <a:pt x="6" y="330"/>
                </a:lnTo>
                <a:lnTo>
                  <a:pt x="14" y="354"/>
                </a:lnTo>
                <a:lnTo>
                  <a:pt x="26" y="374"/>
                </a:lnTo>
                <a:lnTo>
                  <a:pt x="42" y="394"/>
                </a:lnTo>
                <a:lnTo>
                  <a:pt x="60" y="410"/>
                </a:lnTo>
                <a:lnTo>
                  <a:pt x="82" y="422"/>
                </a:lnTo>
                <a:lnTo>
                  <a:pt x="104" y="432"/>
                </a:lnTo>
                <a:lnTo>
                  <a:pt x="130" y="438"/>
                </a:lnTo>
                <a:lnTo>
                  <a:pt x="156" y="440"/>
                </a:lnTo>
                <a:lnTo>
                  <a:pt x="584" y="440"/>
                </a:lnTo>
                <a:lnTo>
                  <a:pt x="584" y="440"/>
                </a:lnTo>
                <a:lnTo>
                  <a:pt x="600" y="440"/>
                </a:lnTo>
                <a:lnTo>
                  <a:pt x="616" y="438"/>
                </a:lnTo>
                <a:lnTo>
                  <a:pt x="632" y="434"/>
                </a:lnTo>
                <a:lnTo>
                  <a:pt x="646" y="428"/>
                </a:lnTo>
                <a:lnTo>
                  <a:pt x="660" y="422"/>
                </a:lnTo>
                <a:lnTo>
                  <a:pt x="674" y="414"/>
                </a:lnTo>
                <a:lnTo>
                  <a:pt x="686" y="406"/>
                </a:lnTo>
                <a:lnTo>
                  <a:pt x="698" y="396"/>
                </a:lnTo>
                <a:lnTo>
                  <a:pt x="708" y="386"/>
                </a:lnTo>
                <a:lnTo>
                  <a:pt x="718" y="374"/>
                </a:lnTo>
                <a:lnTo>
                  <a:pt x="726" y="362"/>
                </a:lnTo>
                <a:lnTo>
                  <a:pt x="732" y="348"/>
                </a:lnTo>
                <a:lnTo>
                  <a:pt x="738" y="336"/>
                </a:lnTo>
                <a:lnTo>
                  <a:pt x="742" y="322"/>
                </a:lnTo>
                <a:lnTo>
                  <a:pt x="744" y="306"/>
                </a:lnTo>
                <a:lnTo>
                  <a:pt x="746" y="292"/>
                </a:lnTo>
                <a:lnTo>
                  <a:pt x="746" y="292"/>
                </a:lnTo>
                <a:lnTo>
                  <a:pt x="744" y="276"/>
                </a:lnTo>
                <a:lnTo>
                  <a:pt x="742" y="262"/>
                </a:lnTo>
                <a:lnTo>
                  <a:pt x="738" y="248"/>
                </a:lnTo>
                <a:lnTo>
                  <a:pt x="732" y="234"/>
                </a:lnTo>
                <a:lnTo>
                  <a:pt x="726" y="220"/>
                </a:lnTo>
                <a:lnTo>
                  <a:pt x="716" y="208"/>
                </a:lnTo>
                <a:lnTo>
                  <a:pt x="706" y="196"/>
                </a:lnTo>
                <a:lnTo>
                  <a:pt x="696" y="186"/>
                </a:lnTo>
                <a:lnTo>
                  <a:pt x="684" y="176"/>
                </a:lnTo>
                <a:lnTo>
                  <a:pt x="670" y="168"/>
                </a:lnTo>
                <a:lnTo>
                  <a:pt x="656" y="160"/>
                </a:lnTo>
                <a:lnTo>
                  <a:pt x="642" y="154"/>
                </a:lnTo>
                <a:lnTo>
                  <a:pt x="626" y="148"/>
                </a:lnTo>
                <a:lnTo>
                  <a:pt x="610" y="146"/>
                </a:lnTo>
                <a:lnTo>
                  <a:pt x="594" y="144"/>
                </a:lnTo>
                <a:lnTo>
                  <a:pt x="578" y="144"/>
                </a:lnTo>
                <a:lnTo>
                  <a:pt x="578" y="144"/>
                </a:lnTo>
                <a:close/>
                <a:moveTo>
                  <a:pt x="584" y="408"/>
                </a:moveTo>
                <a:lnTo>
                  <a:pt x="156" y="408"/>
                </a:lnTo>
                <a:lnTo>
                  <a:pt x="156" y="408"/>
                </a:lnTo>
                <a:lnTo>
                  <a:pt x="132" y="406"/>
                </a:lnTo>
                <a:lnTo>
                  <a:pt x="110" y="400"/>
                </a:lnTo>
                <a:lnTo>
                  <a:pt x="92" y="392"/>
                </a:lnTo>
                <a:lnTo>
                  <a:pt x="76" y="382"/>
                </a:lnTo>
                <a:lnTo>
                  <a:pt x="62" y="368"/>
                </a:lnTo>
                <a:lnTo>
                  <a:pt x="50" y="354"/>
                </a:lnTo>
                <a:lnTo>
                  <a:pt x="42" y="338"/>
                </a:lnTo>
                <a:lnTo>
                  <a:pt x="36" y="322"/>
                </a:lnTo>
                <a:lnTo>
                  <a:pt x="36" y="322"/>
                </a:lnTo>
                <a:lnTo>
                  <a:pt x="32" y="304"/>
                </a:lnTo>
                <a:lnTo>
                  <a:pt x="32" y="286"/>
                </a:lnTo>
                <a:lnTo>
                  <a:pt x="36" y="268"/>
                </a:lnTo>
                <a:lnTo>
                  <a:pt x="42" y="250"/>
                </a:lnTo>
                <a:lnTo>
                  <a:pt x="50" y="234"/>
                </a:lnTo>
                <a:lnTo>
                  <a:pt x="62" y="220"/>
                </a:lnTo>
                <a:lnTo>
                  <a:pt x="78" y="206"/>
                </a:lnTo>
                <a:lnTo>
                  <a:pt x="94" y="194"/>
                </a:lnTo>
                <a:lnTo>
                  <a:pt x="94" y="194"/>
                </a:lnTo>
                <a:lnTo>
                  <a:pt x="100" y="190"/>
                </a:lnTo>
                <a:lnTo>
                  <a:pt x="102" y="182"/>
                </a:lnTo>
                <a:lnTo>
                  <a:pt x="102" y="182"/>
                </a:lnTo>
                <a:lnTo>
                  <a:pt x="106" y="166"/>
                </a:lnTo>
                <a:lnTo>
                  <a:pt x="110" y="152"/>
                </a:lnTo>
                <a:lnTo>
                  <a:pt x="116" y="136"/>
                </a:lnTo>
                <a:lnTo>
                  <a:pt x="124" y="122"/>
                </a:lnTo>
                <a:lnTo>
                  <a:pt x="132" y="108"/>
                </a:lnTo>
                <a:lnTo>
                  <a:pt x="142" y="96"/>
                </a:lnTo>
                <a:lnTo>
                  <a:pt x="152" y="84"/>
                </a:lnTo>
                <a:lnTo>
                  <a:pt x="164" y="74"/>
                </a:lnTo>
                <a:lnTo>
                  <a:pt x="176" y="64"/>
                </a:lnTo>
                <a:lnTo>
                  <a:pt x="187" y="56"/>
                </a:lnTo>
                <a:lnTo>
                  <a:pt x="201" y="50"/>
                </a:lnTo>
                <a:lnTo>
                  <a:pt x="215" y="42"/>
                </a:lnTo>
                <a:lnTo>
                  <a:pt x="229" y="38"/>
                </a:lnTo>
                <a:lnTo>
                  <a:pt x="245" y="34"/>
                </a:lnTo>
                <a:lnTo>
                  <a:pt x="261" y="32"/>
                </a:lnTo>
                <a:lnTo>
                  <a:pt x="277" y="32"/>
                </a:lnTo>
                <a:lnTo>
                  <a:pt x="277" y="32"/>
                </a:lnTo>
                <a:lnTo>
                  <a:pt x="293" y="32"/>
                </a:lnTo>
                <a:lnTo>
                  <a:pt x="307" y="34"/>
                </a:lnTo>
                <a:lnTo>
                  <a:pt x="323" y="38"/>
                </a:lnTo>
                <a:lnTo>
                  <a:pt x="337" y="42"/>
                </a:lnTo>
                <a:lnTo>
                  <a:pt x="351" y="48"/>
                </a:lnTo>
                <a:lnTo>
                  <a:pt x="365" y="56"/>
                </a:lnTo>
                <a:lnTo>
                  <a:pt x="377" y="64"/>
                </a:lnTo>
                <a:lnTo>
                  <a:pt x="391" y="74"/>
                </a:lnTo>
                <a:lnTo>
                  <a:pt x="391" y="74"/>
                </a:lnTo>
                <a:lnTo>
                  <a:pt x="395" y="76"/>
                </a:lnTo>
                <a:lnTo>
                  <a:pt x="403" y="76"/>
                </a:lnTo>
                <a:lnTo>
                  <a:pt x="403" y="76"/>
                </a:lnTo>
                <a:lnTo>
                  <a:pt x="419" y="76"/>
                </a:lnTo>
                <a:lnTo>
                  <a:pt x="433" y="76"/>
                </a:lnTo>
                <a:lnTo>
                  <a:pt x="447" y="76"/>
                </a:lnTo>
                <a:lnTo>
                  <a:pt x="461" y="80"/>
                </a:lnTo>
                <a:lnTo>
                  <a:pt x="473" y="82"/>
                </a:lnTo>
                <a:lnTo>
                  <a:pt x="483" y="88"/>
                </a:lnTo>
                <a:lnTo>
                  <a:pt x="505" y="98"/>
                </a:lnTo>
                <a:lnTo>
                  <a:pt x="521" y="114"/>
                </a:lnTo>
                <a:lnTo>
                  <a:pt x="535" y="130"/>
                </a:lnTo>
                <a:lnTo>
                  <a:pt x="545" y="146"/>
                </a:lnTo>
                <a:lnTo>
                  <a:pt x="553" y="164"/>
                </a:lnTo>
                <a:lnTo>
                  <a:pt x="553" y="164"/>
                </a:lnTo>
                <a:lnTo>
                  <a:pt x="555" y="170"/>
                </a:lnTo>
                <a:lnTo>
                  <a:pt x="559" y="174"/>
                </a:lnTo>
                <a:lnTo>
                  <a:pt x="562" y="176"/>
                </a:lnTo>
                <a:lnTo>
                  <a:pt x="568" y="176"/>
                </a:lnTo>
                <a:lnTo>
                  <a:pt x="568" y="176"/>
                </a:lnTo>
                <a:lnTo>
                  <a:pt x="582" y="174"/>
                </a:lnTo>
                <a:lnTo>
                  <a:pt x="596" y="176"/>
                </a:lnTo>
                <a:lnTo>
                  <a:pt x="610" y="178"/>
                </a:lnTo>
                <a:lnTo>
                  <a:pt x="624" y="182"/>
                </a:lnTo>
                <a:lnTo>
                  <a:pt x="636" y="186"/>
                </a:lnTo>
                <a:lnTo>
                  <a:pt x="648" y="192"/>
                </a:lnTo>
                <a:lnTo>
                  <a:pt x="660" y="198"/>
                </a:lnTo>
                <a:lnTo>
                  <a:pt x="670" y="206"/>
                </a:lnTo>
                <a:lnTo>
                  <a:pt x="680" y="214"/>
                </a:lnTo>
                <a:lnTo>
                  <a:pt x="688" y="224"/>
                </a:lnTo>
                <a:lnTo>
                  <a:pt x="696" y="234"/>
                </a:lnTo>
                <a:lnTo>
                  <a:pt x="702" y="244"/>
                </a:lnTo>
                <a:lnTo>
                  <a:pt x="708" y="256"/>
                </a:lnTo>
                <a:lnTo>
                  <a:pt x="710" y="266"/>
                </a:lnTo>
                <a:lnTo>
                  <a:pt x="714" y="280"/>
                </a:lnTo>
                <a:lnTo>
                  <a:pt x="714" y="292"/>
                </a:lnTo>
                <a:lnTo>
                  <a:pt x="714" y="292"/>
                </a:lnTo>
                <a:lnTo>
                  <a:pt x="714" y="304"/>
                </a:lnTo>
                <a:lnTo>
                  <a:pt x="712" y="314"/>
                </a:lnTo>
                <a:lnTo>
                  <a:pt x="708" y="326"/>
                </a:lnTo>
                <a:lnTo>
                  <a:pt x="704" y="336"/>
                </a:lnTo>
                <a:lnTo>
                  <a:pt x="692" y="356"/>
                </a:lnTo>
                <a:lnTo>
                  <a:pt x="676" y="374"/>
                </a:lnTo>
                <a:lnTo>
                  <a:pt x="656" y="388"/>
                </a:lnTo>
                <a:lnTo>
                  <a:pt x="634" y="400"/>
                </a:lnTo>
                <a:lnTo>
                  <a:pt x="610" y="406"/>
                </a:lnTo>
                <a:lnTo>
                  <a:pt x="596" y="408"/>
                </a:lnTo>
                <a:lnTo>
                  <a:pt x="584" y="408"/>
                </a:lnTo>
                <a:lnTo>
                  <a:pt x="584" y="408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b-NO"/>
          </a:p>
        </p:txBody>
      </p:sp>
      <p:graphicFrame>
        <p:nvGraphicFramePr>
          <p:cNvPr id="24" name="Diagram 23">
            <a:extLst>
              <a:ext uri="{FF2B5EF4-FFF2-40B4-BE49-F238E27FC236}">
                <a16:creationId xmlns:a16="http://schemas.microsoft.com/office/drawing/2014/main" id="{538BA923-BF6F-41F9-B470-EB543A0BAD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82430606"/>
              </p:ext>
            </p:extLst>
          </p:nvPr>
        </p:nvGraphicFramePr>
        <p:xfrm>
          <a:off x="1529299" y="2702178"/>
          <a:ext cx="1575324" cy="9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7" name="Freeform 5">
            <a:extLst>
              <a:ext uri="{FF2B5EF4-FFF2-40B4-BE49-F238E27FC236}">
                <a16:creationId xmlns:a16="http://schemas.microsoft.com/office/drawing/2014/main" id="{E94A58D8-7702-45D6-BFA8-8FC933EC0960}"/>
              </a:ext>
            </a:extLst>
          </p:cNvPr>
          <p:cNvSpPr>
            <a:spLocks noEditPoints="1"/>
          </p:cNvSpPr>
          <p:nvPr/>
        </p:nvSpPr>
        <p:spPr bwMode="auto">
          <a:xfrm>
            <a:off x="5256036" y="1968138"/>
            <a:ext cx="3480944" cy="2070619"/>
          </a:xfrm>
          <a:custGeom>
            <a:avLst/>
            <a:gdLst>
              <a:gd name="T0" fmla="*/ 566 w 746"/>
              <a:gd name="T1" fmla="*/ 120 h 440"/>
              <a:gd name="T2" fmla="*/ 513 w 746"/>
              <a:gd name="T3" fmla="*/ 66 h 440"/>
              <a:gd name="T4" fmla="*/ 435 w 746"/>
              <a:gd name="T5" fmla="*/ 44 h 440"/>
              <a:gd name="T6" fmla="*/ 391 w 746"/>
              <a:gd name="T7" fmla="*/ 34 h 440"/>
              <a:gd name="T8" fmla="*/ 345 w 746"/>
              <a:gd name="T9" fmla="*/ 10 h 440"/>
              <a:gd name="T10" fmla="*/ 295 w 746"/>
              <a:gd name="T11" fmla="*/ 0 h 440"/>
              <a:gd name="T12" fmla="*/ 259 w 746"/>
              <a:gd name="T13" fmla="*/ 0 h 440"/>
              <a:gd name="T14" fmla="*/ 205 w 746"/>
              <a:gd name="T15" fmla="*/ 12 h 440"/>
              <a:gd name="T16" fmla="*/ 160 w 746"/>
              <a:gd name="T17" fmla="*/ 36 h 440"/>
              <a:gd name="T18" fmla="*/ 120 w 746"/>
              <a:gd name="T19" fmla="*/ 72 h 440"/>
              <a:gd name="T20" fmla="*/ 90 w 746"/>
              <a:gd name="T21" fmla="*/ 118 h 440"/>
              <a:gd name="T22" fmla="*/ 72 w 746"/>
              <a:gd name="T23" fmla="*/ 170 h 440"/>
              <a:gd name="T24" fmla="*/ 34 w 746"/>
              <a:gd name="T25" fmla="*/ 202 h 440"/>
              <a:gd name="T26" fmla="*/ 4 w 746"/>
              <a:gd name="T27" fmla="*/ 262 h 440"/>
              <a:gd name="T28" fmla="*/ 6 w 746"/>
              <a:gd name="T29" fmla="*/ 330 h 440"/>
              <a:gd name="T30" fmla="*/ 26 w 746"/>
              <a:gd name="T31" fmla="*/ 374 h 440"/>
              <a:gd name="T32" fmla="*/ 82 w 746"/>
              <a:gd name="T33" fmla="*/ 422 h 440"/>
              <a:gd name="T34" fmla="*/ 156 w 746"/>
              <a:gd name="T35" fmla="*/ 440 h 440"/>
              <a:gd name="T36" fmla="*/ 600 w 746"/>
              <a:gd name="T37" fmla="*/ 440 h 440"/>
              <a:gd name="T38" fmla="*/ 646 w 746"/>
              <a:gd name="T39" fmla="*/ 428 h 440"/>
              <a:gd name="T40" fmla="*/ 686 w 746"/>
              <a:gd name="T41" fmla="*/ 406 h 440"/>
              <a:gd name="T42" fmla="*/ 718 w 746"/>
              <a:gd name="T43" fmla="*/ 374 h 440"/>
              <a:gd name="T44" fmla="*/ 738 w 746"/>
              <a:gd name="T45" fmla="*/ 336 h 440"/>
              <a:gd name="T46" fmla="*/ 746 w 746"/>
              <a:gd name="T47" fmla="*/ 292 h 440"/>
              <a:gd name="T48" fmla="*/ 742 w 746"/>
              <a:gd name="T49" fmla="*/ 262 h 440"/>
              <a:gd name="T50" fmla="*/ 726 w 746"/>
              <a:gd name="T51" fmla="*/ 220 h 440"/>
              <a:gd name="T52" fmla="*/ 696 w 746"/>
              <a:gd name="T53" fmla="*/ 186 h 440"/>
              <a:gd name="T54" fmla="*/ 656 w 746"/>
              <a:gd name="T55" fmla="*/ 160 h 440"/>
              <a:gd name="T56" fmla="*/ 610 w 746"/>
              <a:gd name="T57" fmla="*/ 146 h 440"/>
              <a:gd name="T58" fmla="*/ 578 w 746"/>
              <a:gd name="T59" fmla="*/ 144 h 440"/>
              <a:gd name="T60" fmla="*/ 156 w 746"/>
              <a:gd name="T61" fmla="*/ 408 h 440"/>
              <a:gd name="T62" fmla="*/ 92 w 746"/>
              <a:gd name="T63" fmla="*/ 392 h 440"/>
              <a:gd name="T64" fmla="*/ 50 w 746"/>
              <a:gd name="T65" fmla="*/ 354 h 440"/>
              <a:gd name="T66" fmla="*/ 36 w 746"/>
              <a:gd name="T67" fmla="*/ 322 h 440"/>
              <a:gd name="T68" fmla="*/ 36 w 746"/>
              <a:gd name="T69" fmla="*/ 268 h 440"/>
              <a:gd name="T70" fmla="*/ 62 w 746"/>
              <a:gd name="T71" fmla="*/ 220 h 440"/>
              <a:gd name="T72" fmla="*/ 94 w 746"/>
              <a:gd name="T73" fmla="*/ 194 h 440"/>
              <a:gd name="T74" fmla="*/ 102 w 746"/>
              <a:gd name="T75" fmla="*/ 182 h 440"/>
              <a:gd name="T76" fmla="*/ 116 w 746"/>
              <a:gd name="T77" fmla="*/ 136 h 440"/>
              <a:gd name="T78" fmla="*/ 142 w 746"/>
              <a:gd name="T79" fmla="*/ 96 h 440"/>
              <a:gd name="T80" fmla="*/ 176 w 746"/>
              <a:gd name="T81" fmla="*/ 64 h 440"/>
              <a:gd name="T82" fmla="*/ 215 w 746"/>
              <a:gd name="T83" fmla="*/ 42 h 440"/>
              <a:gd name="T84" fmla="*/ 261 w 746"/>
              <a:gd name="T85" fmla="*/ 32 h 440"/>
              <a:gd name="T86" fmla="*/ 293 w 746"/>
              <a:gd name="T87" fmla="*/ 32 h 440"/>
              <a:gd name="T88" fmla="*/ 337 w 746"/>
              <a:gd name="T89" fmla="*/ 42 h 440"/>
              <a:gd name="T90" fmla="*/ 377 w 746"/>
              <a:gd name="T91" fmla="*/ 64 h 440"/>
              <a:gd name="T92" fmla="*/ 395 w 746"/>
              <a:gd name="T93" fmla="*/ 76 h 440"/>
              <a:gd name="T94" fmla="*/ 419 w 746"/>
              <a:gd name="T95" fmla="*/ 76 h 440"/>
              <a:gd name="T96" fmla="*/ 461 w 746"/>
              <a:gd name="T97" fmla="*/ 80 h 440"/>
              <a:gd name="T98" fmla="*/ 505 w 746"/>
              <a:gd name="T99" fmla="*/ 98 h 440"/>
              <a:gd name="T100" fmla="*/ 545 w 746"/>
              <a:gd name="T101" fmla="*/ 146 h 440"/>
              <a:gd name="T102" fmla="*/ 555 w 746"/>
              <a:gd name="T103" fmla="*/ 170 h 440"/>
              <a:gd name="T104" fmla="*/ 568 w 746"/>
              <a:gd name="T105" fmla="*/ 176 h 440"/>
              <a:gd name="T106" fmla="*/ 596 w 746"/>
              <a:gd name="T107" fmla="*/ 176 h 440"/>
              <a:gd name="T108" fmla="*/ 636 w 746"/>
              <a:gd name="T109" fmla="*/ 186 h 440"/>
              <a:gd name="T110" fmla="*/ 670 w 746"/>
              <a:gd name="T111" fmla="*/ 206 h 440"/>
              <a:gd name="T112" fmla="*/ 696 w 746"/>
              <a:gd name="T113" fmla="*/ 234 h 440"/>
              <a:gd name="T114" fmla="*/ 710 w 746"/>
              <a:gd name="T115" fmla="*/ 266 h 440"/>
              <a:gd name="T116" fmla="*/ 714 w 746"/>
              <a:gd name="T117" fmla="*/ 292 h 440"/>
              <a:gd name="T118" fmla="*/ 708 w 746"/>
              <a:gd name="T119" fmla="*/ 326 h 440"/>
              <a:gd name="T120" fmla="*/ 676 w 746"/>
              <a:gd name="T121" fmla="*/ 374 h 440"/>
              <a:gd name="T122" fmla="*/ 610 w 746"/>
              <a:gd name="T123" fmla="*/ 406 h 440"/>
              <a:gd name="T124" fmla="*/ 584 w 746"/>
              <a:gd name="T125" fmla="*/ 408 h 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746" h="440">
                <a:moveTo>
                  <a:pt x="578" y="144"/>
                </a:moveTo>
                <a:lnTo>
                  <a:pt x="578" y="144"/>
                </a:lnTo>
                <a:lnTo>
                  <a:pt x="566" y="120"/>
                </a:lnTo>
                <a:lnTo>
                  <a:pt x="551" y="98"/>
                </a:lnTo>
                <a:lnTo>
                  <a:pt x="533" y="80"/>
                </a:lnTo>
                <a:lnTo>
                  <a:pt x="513" y="66"/>
                </a:lnTo>
                <a:lnTo>
                  <a:pt x="489" y="54"/>
                </a:lnTo>
                <a:lnTo>
                  <a:pt x="463" y="48"/>
                </a:lnTo>
                <a:lnTo>
                  <a:pt x="435" y="44"/>
                </a:lnTo>
                <a:lnTo>
                  <a:pt x="405" y="44"/>
                </a:lnTo>
                <a:lnTo>
                  <a:pt x="405" y="44"/>
                </a:lnTo>
                <a:lnTo>
                  <a:pt x="391" y="34"/>
                </a:lnTo>
                <a:lnTo>
                  <a:pt x="377" y="24"/>
                </a:lnTo>
                <a:lnTo>
                  <a:pt x="361" y="18"/>
                </a:lnTo>
                <a:lnTo>
                  <a:pt x="345" y="10"/>
                </a:lnTo>
                <a:lnTo>
                  <a:pt x="329" y="6"/>
                </a:lnTo>
                <a:lnTo>
                  <a:pt x="311" y="2"/>
                </a:lnTo>
                <a:lnTo>
                  <a:pt x="295" y="0"/>
                </a:lnTo>
                <a:lnTo>
                  <a:pt x="277" y="0"/>
                </a:lnTo>
                <a:lnTo>
                  <a:pt x="277" y="0"/>
                </a:lnTo>
                <a:lnTo>
                  <a:pt x="259" y="0"/>
                </a:lnTo>
                <a:lnTo>
                  <a:pt x="241" y="2"/>
                </a:lnTo>
                <a:lnTo>
                  <a:pt x="223" y="6"/>
                </a:lnTo>
                <a:lnTo>
                  <a:pt x="205" y="12"/>
                </a:lnTo>
                <a:lnTo>
                  <a:pt x="189" y="20"/>
                </a:lnTo>
                <a:lnTo>
                  <a:pt x="174" y="28"/>
                </a:lnTo>
                <a:lnTo>
                  <a:pt x="160" y="36"/>
                </a:lnTo>
                <a:lnTo>
                  <a:pt x="144" y="48"/>
                </a:lnTo>
                <a:lnTo>
                  <a:pt x="132" y="60"/>
                </a:lnTo>
                <a:lnTo>
                  <a:pt x="120" y="72"/>
                </a:lnTo>
                <a:lnTo>
                  <a:pt x="108" y="86"/>
                </a:lnTo>
                <a:lnTo>
                  <a:pt x="98" y="102"/>
                </a:lnTo>
                <a:lnTo>
                  <a:pt x="90" y="118"/>
                </a:lnTo>
                <a:lnTo>
                  <a:pt x="82" y="134"/>
                </a:lnTo>
                <a:lnTo>
                  <a:pt x="76" y="152"/>
                </a:lnTo>
                <a:lnTo>
                  <a:pt x="72" y="170"/>
                </a:lnTo>
                <a:lnTo>
                  <a:pt x="72" y="170"/>
                </a:lnTo>
                <a:lnTo>
                  <a:pt x="52" y="186"/>
                </a:lnTo>
                <a:lnTo>
                  <a:pt x="34" y="202"/>
                </a:lnTo>
                <a:lnTo>
                  <a:pt x="20" y="222"/>
                </a:lnTo>
                <a:lnTo>
                  <a:pt x="10" y="242"/>
                </a:lnTo>
                <a:lnTo>
                  <a:pt x="4" y="262"/>
                </a:lnTo>
                <a:lnTo>
                  <a:pt x="0" y="284"/>
                </a:lnTo>
                <a:lnTo>
                  <a:pt x="0" y="308"/>
                </a:lnTo>
                <a:lnTo>
                  <a:pt x="6" y="330"/>
                </a:lnTo>
                <a:lnTo>
                  <a:pt x="6" y="330"/>
                </a:lnTo>
                <a:lnTo>
                  <a:pt x="14" y="354"/>
                </a:lnTo>
                <a:lnTo>
                  <a:pt x="26" y="374"/>
                </a:lnTo>
                <a:lnTo>
                  <a:pt x="42" y="394"/>
                </a:lnTo>
                <a:lnTo>
                  <a:pt x="60" y="410"/>
                </a:lnTo>
                <a:lnTo>
                  <a:pt x="82" y="422"/>
                </a:lnTo>
                <a:lnTo>
                  <a:pt x="104" y="432"/>
                </a:lnTo>
                <a:lnTo>
                  <a:pt x="130" y="438"/>
                </a:lnTo>
                <a:lnTo>
                  <a:pt x="156" y="440"/>
                </a:lnTo>
                <a:lnTo>
                  <a:pt x="584" y="440"/>
                </a:lnTo>
                <a:lnTo>
                  <a:pt x="584" y="440"/>
                </a:lnTo>
                <a:lnTo>
                  <a:pt x="600" y="440"/>
                </a:lnTo>
                <a:lnTo>
                  <a:pt x="616" y="438"/>
                </a:lnTo>
                <a:lnTo>
                  <a:pt x="632" y="434"/>
                </a:lnTo>
                <a:lnTo>
                  <a:pt x="646" y="428"/>
                </a:lnTo>
                <a:lnTo>
                  <a:pt x="660" y="422"/>
                </a:lnTo>
                <a:lnTo>
                  <a:pt x="674" y="414"/>
                </a:lnTo>
                <a:lnTo>
                  <a:pt x="686" y="406"/>
                </a:lnTo>
                <a:lnTo>
                  <a:pt x="698" y="396"/>
                </a:lnTo>
                <a:lnTo>
                  <a:pt x="708" y="386"/>
                </a:lnTo>
                <a:lnTo>
                  <a:pt x="718" y="374"/>
                </a:lnTo>
                <a:lnTo>
                  <a:pt x="726" y="362"/>
                </a:lnTo>
                <a:lnTo>
                  <a:pt x="732" y="348"/>
                </a:lnTo>
                <a:lnTo>
                  <a:pt x="738" y="336"/>
                </a:lnTo>
                <a:lnTo>
                  <a:pt x="742" y="322"/>
                </a:lnTo>
                <a:lnTo>
                  <a:pt x="744" y="306"/>
                </a:lnTo>
                <a:lnTo>
                  <a:pt x="746" y="292"/>
                </a:lnTo>
                <a:lnTo>
                  <a:pt x="746" y="292"/>
                </a:lnTo>
                <a:lnTo>
                  <a:pt x="744" y="276"/>
                </a:lnTo>
                <a:lnTo>
                  <a:pt x="742" y="262"/>
                </a:lnTo>
                <a:lnTo>
                  <a:pt x="738" y="248"/>
                </a:lnTo>
                <a:lnTo>
                  <a:pt x="732" y="234"/>
                </a:lnTo>
                <a:lnTo>
                  <a:pt x="726" y="220"/>
                </a:lnTo>
                <a:lnTo>
                  <a:pt x="716" y="208"/>
                </a:lnTo>
                <a:lnTo>
                  <a:pt x="706" y="196"/>
                </a:lnTo>
                <a:lnTo>
                  <a:pt x="696" y="186"/>
                </a:lnTo>
                <a:lnTo>
                  <a:pt x="684" y="176"/>
                </a:lnTo>
                <a:lnTo>
                  <a:pt x="670" y="168"/>
                </a:lnTo>
                <a:lnTo>
                  <a:pt x="656" y="160"/>
                </a:lnTo>
                <a:lnTo>
                  <a:pt x="642" y="154"/>
                </a:lnTo>
                <a:lnTo>
                  <a:pt x="626" y="148"/>
                </a:lnTo>
                <a:lnTo>
                  <a:pt x="610" y="146"/>
                </a:lnTo>
                <a:lnTo>
                  <a:pt x="594" y="144"/>
                </a:lnTo>
                <a:lnTo>
                  <a:pt x="578" y="144"/>
                </a:lnTo>
                <a:lnTo>
                  <a:pt x="578" y="144"/>
                </a:lnTo>
                <a:close/>
                <a:moveTo>
                  <a:pt x="584" y="408"/>
                </a:moveTo>
                <a:lnTo>
                  <a:pt x="156" y="408"/>
                </a:lnTo>
                <a:lnTo>
                  <a:pt x="156" y="408"/>
                </a:lnTo>
                <a:lnTo>
                  <a:pt x="132" y="406"/>
                </a:lnTo>
                <a:lnTo>
                  <a:pt x="110" y="400"/>
                </a:lnTo>
                <a:lnTo>
                  <a:pt x="92" y="392"/>
                </a:lnTo>
                <a:lnTo>
                  <a:pt x="76" y="382"/>
                </a:lnTo>
                <a:lnTo>
                  <a:pt x="62" y="368"/>
                </a:lnTo>
                <a:lnTo>
                  <a:pt x="50" y="354"/>
                </a:lnTo>
                <a:lnTo>
                  <a:pt x="42" y="338"/>
                </a:lnTo>
                <a:lnTo>
                  <a:pt x="36" y="322"/>
                </a:lnTo>
                <a:lnTo>
                  <a:pt x="36" y="322"/>
                </a:lnTo>
                <a:lnTo>
                  <a:pt x="32" y="304"/>
                </a:lnTo>
                <a:lnTo>
                  <a:pt x="32" y="286"/>
                </a:lnTo>
                <a:lnTo>
                  <a:pt x="36" y="268"/>
                </a:lnTo>
                <a:lnTo>
                  <a:pt x="42" y="250"/>
                </a:lnTo>
                <a:lnTo>
                  <a:pt x="50" y="234"/>
                </a:lnTo>
                <a:lnTo>
                  <a:pt x="62" y="220"/>
                </a:lnTo>
                <a:lnTo>
                  <a:pt x="78" y="206"/>
                </a:lnTo>
                <a:lnTo>
                  <a:pt x="94" y="194"/>
                </a:lnTo>
                <a:lnTo>
                  <a:pt x="94" y="194"/>
                </a:lnTo>
                <a:lnTo>
                  <a:pt x="100" y="190"/>
                </a:lnTo>
                <a:lnTo>
                  <a:pt x="102" y="182"/>
                </a:lnTo>
                <a:lnTo>
                  <a:pt x="102" y="182"/>
                </a:lnTo>
                <a:lnTo>
                  <a:pt x="106" y="166"/>
                </a:lnTo>
                <a:lnTo>
                  <a:pt x="110" y="152"/>
                </a:lnTo>
                <a:lnTo>
                  <a:pt x="116" y="136"/>
                </a:lnTo>
                <a:lnTo>
                  <a:pt x="124" y="122"/>
                </a:lnTo>
                <a:lnTo>
                  <a:pt x="132" y="108"/>
                </a:lnTo>
                <a:lnTo>
                  <a:pt x="142" y="96"/>
                </a:lnTo>
                <a:lnTo>
                  <a:pt x="152" y="84"/>
                </a:lnTo>
                <a:lnTo>
                  <a:pt x="164" y="74"/>
                </a:lnTo>
                <a:lnTo>
                  <a:pt x="176" y="64"/>
                </a:lnTo>
                <a:lnTo>
                  <a:pt x="187" y="56"/>
                </a:lnTo>
                <a:lnTo>
                  <a:pt x="201" y="50"/>
                </a:lnTo>
                <a:lnTo>
                  <a:pt x="215" y="42"/>
                </a:lnTo>
                <a:lnTo>
                  <a:pt x="229" y="38"/>
                </a:lnTo>
                <a:lnTo>
                  <a:pt x="245" y="34"/>
                </a:lnTo>
                <a:lnTo>
                  <a:pt x="261" y="32"/>
                </a:lnTo>
                <a:lnTo>
                  <a:pt x="277" y="32"/>
                </a:lnTo>
                <a:lnTo>
                  <a:pt x="277" y="32"/>
                </a:lnTo>
                <a:lnTo>
                  <a:pt x="293" y="32"/>
                </a:lnTo>
                <a:lnTo>
                  <a:pt x="307" y="34"/>
                </a:lnTo>
                <a:lnTo>
                  <a:pt x="323" y="38"/>
                </a:lnTo>
                <a:lnTo>
                  <a:pt x="337" y="42"/>
                </a:lnTo>
                <a:lnTo>
                  <a:pt x="351" y="48"/>
                </a:lnTo>
                <a:lnTo>
                  <a:pt x="365" y="56"/>
                </a:lnTo>
                <a:lnTo>
                  <a:pt x="377" y="64"/>
                </a:lnTo>
                <a:lnTo>
                  <a:pt x="391" y="74"/>
                </a:lnTo>
                <a:lnTo>
                  <a:pt x="391" y="74"/>
                </a:lnTo>
                <a:lnTo>
                  <a:pt x="395" y="76"/>
                </a:lnTo>
                <a:lnTo>
                  <a:pt x="403" y="76"/>
                </a:lnTo>
                <a:lnTo>
                  <a:pt x="403" y="76"/>
                </a:lnTo>
                <a:lnTo>
                  <a:pt x="419" y="76"/>
                </a:lnTo>
                <a:lnTo>
                  <a:pt x="433" y="76"/>
                </a:lnTo>
                <a:lnTo>
                  <a:pt x="447" y="76"/>
                </a:lnTo>
                <a:lnTo>
                  <a:pt x="461" y="80"/>
                </a:lnTo>
                <a:lnTo>
                  <a:pt x="473" y="82"/>
                </a:lnTo>
                <a:lnTo>
                  <a:pt x="483" y="88"/>
                </a:lnTo>
                <a:lnTo>
                  <a:pt x="505" y="98"/>
                </a:lnTo>
                <a:lnTo>
                  <a:pt x="521" y="114"/>
                </a:lnTo>
                <a:lnTo>
                  <a:pt x="535" y="130"/>
                </a:lnTo>
                <a:lnTo>
                  <a:pt x="545" y="146"/>
                </a:lnTo>
                <a:lnTo>
                  <a:pt x="553" y="164"/>
                </a:lnTo>
                <a:lnTo>
                  <a:pt x="553" y="164"/>
                </a:lnTo>
                <a:lnTo>
                  <a:pt x="555" y="170"/>
                </a:lnTo>
                <a:lnTo>
                  <a:pt x="559" y="174"/>
                </a:lnTo>
                <a:lnTo>
                  <a:pt x="562" y="176"/>
                </a:lnTo>
                <a:lnTo>
                  <a:pt x="568" y="176"/>
                </a:lnTo>
                <a:lnTo>
                  <a:pt x="568" y="176"/>
                </a:lnTo>
                <a:lnTo>
                  <a:pt x="582" y="174"/>
                </a:lnTo>
                <a:lnTo>
                  <a:pt x="596" y="176"/>
                </a:lnTo>
                <a:lnTo>
                  <a:pt x="610" y="178"/>
                </a:lnTo>
                <a:lnTo>
                  <a:pt x="624" y="182"/>
                </a:lnTo>
                <a:lnTo>
                  <a:pt x="636" y="186"/>
                </a:lnTo>
                <a:lnTo>
                  <a:pt x="648" y="192"/>
                </a:lnTo>
                <a:lnTo>
                  <a:pt x="660" y="198"/>
                </a:lnTo>
                <a:lnTo>
                  <a:pt x="670" y="206"/>
                </a:lnTo>
                <a:lnTo>
                  <a:pt x="680" y="214"/>
                </a:lnTo>
                <a:lnTo>
                  <a:pt x="688" y="224"/>
                </a:lnTo>
                <a:lnTo>
                  <a:pt x="696" y="234"/>
                </a:lnTo>
                <a:lnTo>
                  <a:pt x="702" y="244"/>
                </a:lnTo>
                <a:lnTo>
                  <a:pt x="708" y="256"/>
                </a:lnTo>
                <a:lnTo>
                  <a:pt x="710" y="266"/>
                </a:lnTo>
                <a:lnTo>
                  <a:pt x="714" y="280"/>
                </a:lnTo>
                <a:lnTo>
                  <a:pt x="714" y="292"/>
                </a:lnTo>
                <a:lnTo>
                  <a:pt x="714" y="292"/>
                </a:lnTo>
                <a:lnTo>
                  <a:pt x="714" y="304"/>
                </a:lnTo>
                <a:lnTo>
                  <a:pt x="712" y="314"/>
                </a:lnTo>
                <a:lnTo>
                  <a:pt x="708" y="326"/>
                </a:lnTo>
                <a:lnTo>
                  <a:pt x="704" y="336"/>
                </a:lnTo>
                <a:lnTo>
                  <a:pt x="692" y="356"/>
                </a:lnTo>
                <a:lnTo>
                  <a:pt x="676" y="374"/>
                </a:lnTo>
                <a:lnTo>
                  <a:pt x="656" y="388"/>
                </a:lnTo>
                <a:lnTo>
                  <a:pt x="634" y="400"/>
                </a:lnTo>
                <a:lnTo>
                  <a:pt x="610" y="406"/>
                </a:lnTo>
                <a:lnTo>
                  <a:pt x="596" y="408"/>
                </a:lnTo>
                <a:lnTo>
                  <a:pt x="584" y="408"/>
                </a:lnTo>
                <a:lnTo>
                  <a:pt x="584" y="408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b-NO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9C57CDBA-30BC-4FD3-B639-4575B33B6EEA}"/>
              </a:ext>
            </a:extLst>
          </p:cNvPr>
          <p:cNvGrpSpPr/>
          <p:nvPr/>
        </p:nvGrpSpPr>
        <p:grpSpPr>
          <a:xfrm>
            <a:off x="5663163" y="1617560"/>
            <a:ext cx="2271923" cy="2444435"/>
            <a:chOff x="5346702" y="1431666"/>
            <a:chExt cx="2713037" cy="2972318"/>
          </a:xfrm>
        </p:grpSpPr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28F606F2-1B98-467E-8E0F-7339CB2851D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75464" y="1431666"/>
              <a:ext cx="1184275" cy="698500"/>
            </a:xfrm>
            <a:custGeom>
              <a:avLst/>
              <a:gdLst>
                <a:gd name="T0" fmla="*/ 566 w 746"/>
                <a:gd name="T1" fmla="*/ 120 h 440"/>
                <a:gd name="T2" fmla="*/ 513 w 746"/>
                <a:gd name="T3" fmla="*/ 66 h 440"/>
                <a:gd name="T4" fmla="*/ 435 w 746"/>
                <a:gd name="T5" fmla="*/ 44 h 440"/>
                <a:gd name="T6" fmla="*/ 391 w 746"/>
                <a:gd name="T7" fmla="*/ 34 h 440"/>
                <a:gd name="T8" fmla="*/ 345 w 746"/>
                <a:gd name="T9" fmla="*/ 10 h 440"/>
                <a:gd name="T10" fmla="*/ 295 w 746"/>
                <a:gd name="T11" fmla="*/ 0 h 440"/>
                <a:gd name="T12" fmla="*/ 259 w 746"/>
                <a:gd name="T13" fmla="*/ 0 h 440"/>
                <a:gd name="T14" fmla="*/ 205 w 746"/>
                <a:gd name="T15" fmla="*/ 12 h 440"/>
                <a:gd name="T16" fmla="*/ 160 w 746"/>
                <a:gd name="T17" fmla="*/ 36 h 440"/>
                <a:gd name="T18" fmla="*/ 120 w 746"/>
                <a:gd name="T19" fmla="*/ 72 h 440"/>
                <a:gd name="T20" fmla="*/ 90 w 746"/>
                <a:gd name="T21" fmla="*/ 118 h 440"/>
                <a:gd name="T22" fmla="*/ 72 w 746"/>
                <a:gd name="T23" fmla="*/ 170 h 440"/>
                <a:gd name="T24" fmla="*/ 34 w 746"/>
                <a:gd name="T25" fmla="*/ 202 h 440"/>
                <a:gd name="T26" fmla="*/ 4 w 746"/>
                <a:gd name="T27" fmla="*/ 262 h 440"/>
                <a:gd name="T28" fmla="*/ 6 w 746"/>
                <a:gd name="T29" fmla="*/ 330 h 440"/>
                <a:gd name="T30" fmla="*/ 26 w 746"/>
                <a:gd name="T31" fmla="*/ 374 h 440"/>
                <a:gd name="T32" fmla="*/ 82 w 746"/>
                <a:gd name="T33" fmla="*/ 422 h 440"/>
                <a:gd name="T34" fmla="*/ 156 w 746"/>
                <a:gd name="T35" fmla="*/ 440 h 440"/>
                <a:gd name="T36" fmla="*/ 600 w 746"/>
                <a:gd name="T37" fmla="*/ 440 h 440"/>
                <a:gd name="T38" fmla="*/ 646 w 746"/>
                <a:gd name="T39" fmla="*/ 428 h 440"/>
                <a:gd name="T40" fmla="*/ 686 w 746"/>
                <a:gd name="T41" fmla="*/ 406 h 440"/>
                <a:gd name="T42" fmla="*/ 718 w 746"/>
                <a:gd name="T43" fmla="*/ 374 h 440"/>
                <a:gd name="T44" fmla="*/ 738 w 746"/>
                <a:gd name="T45" fmla="*/ 336 h 440"/>
                <a:gd name="T46" fmla="*/ 746 w 746"/>
                <a:gd name="T47" fmla="*/ 292 h 440"/>
                <a:gd name="T48" fmla="*/ 742 w 746"/>
                <a:gd name="T49" fmla="*/ 262 h 440"/>
                <a:gd name="T50" fmla="*/ 726 w 746"/>
                <a:gd name="T51" fmla="*/ 220 h 440"/>
                <a:gd name="T52" fmla="*/ 696 w 746"/>
                <a:gd name="T53" fmla="*/ 186 h 440"/>
                <a:gd name="T54" fmla="*/ 656 w 746"/>
                <a:gd name="T55" fmla="*/ 160 h 440"/>
                <a:gd name="T56" fmla="*/ 610 w 746"/>
                <a:gd name="T57" fmla="*/ 146 h 440"/>
                <a:gd name="T58" fmla="*/ 578 w 746"/>
                <a:gd name="T59" fmla="*/ 144 h 440"/>
                <a:gd name="T60" fmla="*/ 156 w 746"/>
                <a:gd name="T61" fmla="*/ 408 h 440"/>
                <a:gd name="T62" fmla="*/ 92 w 746"/>
                <a:gd name="T63" fmla="*/ 392 h 440"/>
                <a:gd name="T64" fmla="*/ 50 w 746"/>
                <a:gd name="T65" fmla="*/ 354 h 440"/>
                <a:gd name="T66" fmla="*/ 36 w 746"/>
                <a:gd name="T67" fmla="*/ 322 h 440"/>
                <a:gd name="T68" fmla="*/ 36 w 746"/>
                <a:gd name="T69" fmla="*/ 268 h 440"/>
                <a:gd name="T70" fmla="*/ 62 w 746"/>
                <a:gd name="T71" fmla="*/ 220 h 440"/>
                <a:gd name="T72" fmla="*/ 94 w 746"/>
                <a:gd name="T73" fmla="*/ 194 h 440"/>
                <a:gd name="T74" fmla="*/ 102 w 746"/>
                <a:gd name="T75" fmla="*/ 182 h 440"/>
                <a:gd name="T76" fmla="*/ 116 w 746"/>
                <a:gd name="T77" fmla="*/ 136 h 440"/>
                <a:gd name="T78" fmla="*/ 142 w 746"/>
                <a:gd name="T79" fmla="*/ 96 h 440"/>
                <a:gd name="T80" fmla="*/ 176 w 746"/>
                <a:gd name="T81" fmla="*/ 64 h 440"/>
                <a:gd name="T82" fmla="*/ 215 w 746"/>
                <a:gd name="T83" fmla="*/ 42 h 440"/>
                <a:gd name="T84" fmla="*/ 261 w 746"/>
                <a:gd name="T85" fmla="*/ 32 h 440"/>
                <a:gd name="T86" fmla="*/ 293 w 746"/>
                <a:gd name="T87" fmla="*/ 32 h 440"/>
                <a:gd name="T88" fmla="*/ 337 w 746"/>
                <a:gd name="T89" fmla="*/ 42 h 440"/>
                <a:gd name="T90" fmla="*/ 377 w 746"/>
                <a:gd name="T91" fmla="*/ 64 h 440"/>
                <a:gd name="T92" fmla="*/ 395 w 746"/>
                <a:gd name="T93" fmla="*/ 76 h 440"/>
                <a:gd name="T94" fmla="*/ 419 w 746"/>
                <a:gd name="T95" fmla="*/ 76 h 440"/>
                <a:gd name="T96" fmla="*/ 461 w 746"/>
                <a:gd name="T97" fmla="*/ 80 h 440"/>
                <a:gd name="T98" fmla="*/ 505 w 746"/>
                <a:gd name="T99" fmla="*/ 98 h 440"/>
                <a:gd name="T100" fmla="*/ 545 w 746"/>
                <a:gd name="T101" fmla="*/ 146 h 440"/>
                <a:gd name="T102" fmla="*/ 555 w 746"/>
                <a:gd name="T103" fmla="*/ 170 h 440"/>
                <a:gd name="T104" fmla="*/ 568 w 746"/>
                <a:gd name="T105" fmla="*/ 176 h 440"/>
                <a:gd name="T106" fmla="*/ 596 w 746"/>
                <a:gd name="T107" fmla="*/ 176 h 440"/>
                <a:gd name="T108" fmla="*/ 636 w 746"/>
                <a:gd name="T109" fmla="*/ 186 h 440"/>
                <a:gd name="T110" fmla="*/ 670 w 746"/>
                <a:gd name="T111" fmla="*/ 206 h 440"/>
                <a:gd name="T112" fmla="*/ 696 w 746"/>
                <a:gd name="T113" fmla="*/ 234 h 440"/>
                <a:gd name="T114" fmla="*/ 710 w 746"/>
                <a:gd name="T115" fmla="*/ 266 h 440"/>
                <a:gd name="T116" fmla="*/ 714 w 746"/>
                <a:gd name="T117" fmla="*/ 292 h 440"/>
                <a:gd name="T118" fmla="*/ 708 w 746"/>
                <a:gd name="T119" fmla="*/ 326 h 440"/>
                <a:gd name="T120" fmla="*/ 676 w 746"/>
                <a:gd name="T121" fmla="*/ 374 h 440"/>
                <a:gd name="T122" fmla="*/ 610 w 746"/>
                <a:gd name="T123" fmla="*/ 406 h 440"/>
                <a:gd name="T124" fmla="*/ 584 w 746"/>
                <a:gd name="T125" fmla="*/ 408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746" h="440">
                  <a:moveTo>
                    <a:pt x="578" y="144"/>
                  </a:moveTo>
                  <a:lnTo>
                    <a:pt x="578" y="144"/>
                  </a:lnTo>
                  <a:lnTo>
                    <a:pt x="566" y="120"/>
                  </a:lnTo>
                  <a:lnTo>
                    <a:pt x="551" y="98"/>
                  </a:lnTo>
                  <a:lnTo>
                    <a:pt x="533" y="80"/>
                  </a:lnTo>
                  <a:lnTo>
                    <a:pt x="513" y="66"/>
                  </a:lnTo>
                  <a:lnTo>
                    <a:pt x="489" y="54"/>
                  </a:lnTo>
                  <a:lnTo>
                    <a:pt x="463" y="48"/>
                  </a:lnTo>
                  <a:lnTo>
                    <a:pt x="435" y="44"/>
                  </a:lnTo>
                  <a:lnTo>
                    <a:pt x="405" y="44"/>
                  </a:lnTo>
                  <a:lnTo>
                    <a:pt x="405" y="44"/>
                  </a:lnTo>
                  <a:lnTo>
                    <a:pt x="391" y="34"/>
                  </a:lnTo>
                  <a:lnTo>
                    <a:pt x="377" y="24"/>
                  </a:lnTo>
                  <a:lnTo>
                    <a:pt x="361" y="18"/>
                  </a:lnTo>
                  <a:lnTo>
                    <a:pt x="345" y="10"/>
                  </a:lnTo>
                  <a:lnTo>
                    <a:pt x="329" y="6"/>
                  </a:lnTo>
                  <a:lnTo>
                    <a:pt x="311" y="2"/>
                  </a:lnTo>
                  <a:lnTo>
                    <a:pt x="295" y="0"/>
                  </a:lnTo>
                  <a:lnTo>
                    <a:pt x="277" y="0"/>
                  </a:lnTo>
                  <a:lnTo>
                    <a:pt x="277" y="0"/>
                  </a:lnTo>
                  <a:lnTo>
                    <a:pt x="259" y="0"/>
                  </a:lnTo>
                  <a:lnTo>
                    <a:pt x="241" y="2"/>
                  </a:lnTo>
                  <a:lnTo>
                    <a:pt x="223" y="6"/>
                  </a:lnTo>
                  <a:lnTo>
                    <a:pt x="205" y="12"/>
                  </a:lnTo>
                  <a:lnTo>
                    <a:pt x="189" y="20"/>
                  </a:lnTo>
                  <a:lnTo>
                    <a:pt x="174" y="28"/>
                  </a:lnTo>
                  <a:lnTo>
                    <a:pt x="160" y="36"/>
                  </a:lnTo>
                  <a:lnTo>
                    <a:pt x="144" y="48"/>
                  </a:lnTo>
                  <a:lnTo>
                    <a:pt x="132" y="60"/>
                  </a:lnTo>
                  <a:lnTo>
                    <a:pt x="120" y="72"/>
                  </a:lnTo>
                  <a:lnTo>
                    <a:pt x="108" y="86"/>
                  </a:lnTo>
                  <a:lnTo>
                    <a:pt x="98" y="102"/>
                  </a:lnTo>
                  <a:lnTo>
                    <a:pt x="90" y="118"/>
                  </a:lnTo>
                  <a:lnTo>
                    <a:pt x="82" y="134"/>
                  </a:lnTo>
                  <a:lnTo>
                    <a:pt x="76" y="152"/>
                  </a:lnTo>
                  <a:lnTo>
                    <a:pt x="72" y="170"/>
                  </a:lnTo>
                  <a:lnTo>
                    <a:pt x="72" y="170"/>
                  </a:lnTo>
                  <a:lnTo>
                    <a:pt x="52" y="186"/>
                  </a:lnTo>
                  <a:lnTo>
                    <a:pt x="34" y="202"/>
                  </a:lnTo>
                  <a:lnTo>
                    <a:pt x="20" y="222"/>
                  </a:lnTo>
                  <a:lnTo>
                    <a:pt x="10" y="242"/>
                  </a:lnTo>
                  <a:lnTo>
                    <a:pt x="4" y="262"/>
                  </a:lnTo>
                  <a:lnTo>
                    <a:pt x="0" y="284"/>
                  </a:lnTo>
                  <a:lnTo>
                    <a:pt x="0" y="308"/>
                  </a:lnTo>
                  <a:lnTo>
                    <a:pt x="6" y="330"/>
                  </a:lnTo>
                  <a:lnTo>
                    <a:pt x="6" y="330"/>
                  </a:lnTo>
                  <a:lnTo>
                    <a:pt x="14" y="354"/>
                  </a:lnTo>
                  <a:lnTo>
                    <a:pt x="26" y="374"/>
                  </a:lnTo>
                  <a:lnTo>
                    <a:pt x="42" y="394"/>
                  </a:lnTo>
                  <a:lnTo>
                    <a:pt x="60" y="410"/>
                  </a:lnTo>
                  <a:lnTo>
                    <a:pt x="82" y="422"/>
                  </a:lnTo>
                  <a:lnTo>
                    <a:pt x="104" y="432"/>
                  </a:lnTo>
                  <a:lnTo>
                    <a:pt x="130" y="438"/>
                  </a:lnTo>
                  <a:lnTo>
                    <a:pt x="156" y="440"/>
                  </a:lnTo>
                  <a:lnTo>
                    <a:pt x="584" y="440"/>
                  </a:lnTo>
                  <a:lnTo>
                    <a:pt x="584" y="440"/>
                  </a:lnTo>
                  <a:lnTo>
                    <a:pt x="600" y="440"/>
                  </a:lnTo>
                  <a:lnTo>
                    <a:pt x="616" y="438"/>
                  </a:lnTo>
                  <a:lnTo>
                    <a:pt x="632" y="434"/>
                  </a:lnTo>
                  <a:lnTo>
                    <a:pt x="646" y="428"/>
                  </a:lnTo>
                  <a:lnTo>
                    <a:pt x="660" y="422"/>
                  </a:lnTo>
                  <a:lnTo>
                    <a:pt x="674" y="414"/>
                  </a:lnTo>
                  <a:lnTo>
                    <a:pt x="686" y="406"/>
                  </a:lnTo>
                  <a:lnTo>
                    <a:pt x="698" y="396"/>
                  </a:lnTo>
                  <a:lnTo>
                    <a:pt x="708" y="386"/>
                  </a:lnTo>
                  <a:lnTo>
                    <a:pt x="718" y="374"/>
                  </a:lnTo>
                  <a:lnTo>
                    <a:pt x="726" y="362"/>
                  </a:lnTo>
                  <a:lnTo>
                    <a:pt x="732" y="348"/>
                  </a:lnTo>
                  <a:lnTo>
                    <a:pt x="738" y="336"/>
                  </a:lnTo>
                  <a:lnTo>
                    <a:pt x="742" y="322"/>
                  </a:lnTo>
                  <a:lnTo>
                    <a:pt x="744" y="306"/>
                  </a:lnTo>
                  <a:lnTo>
                    <a:pt x="746" y="292"/>
                  </a:lnTo>
                  <a:lnTo>
                    <a:pt x="746" y="292"/>
                  </a:lnTo>
                  <a:lnTo>
                    <a:pt x="744" y="276"/>
                  </a:lnTo>
                  <a:lnTo>
                    <a:pt x="742" y="262"/>
                  </a:lnTo>
                  <a:lnTo>
                    <a:pt x="738" y="248"/>
                  </a:lnTo>
                  <a:lnTo>
                    <a:pt x="732" y="234"/>
                  </a:lnTo>
                  <a:lnTo>
                    <a:pt x="726" y="220"/>
                  </a:lnTo>
                  <a:lnTo>
                    <a:pt x="716" y="208"/>
                  </a:lnTo>
                  <a:lnTo>
                    <a:pt x="706" y="196"/>
                  </a:lnTo>
                  <a:lnTo>
                    <a:pt x="696" y="186"/>
                  </a:lnTo>
                  <a:lnTo>
                    <a:pt x="684" y="176"/>
                  </a:lnTo>
                  <a:lnTo>
                    <a:pt x="670" y="168"/>
                  </a:lnTo>
                  <a:lnTo>
                    <a:pt x="656" y="160"/>
                  </a:lnTo>
                  <a:lnTo>
                    <a:pt x="642" y="154"/>
                  </a:lnTo>
                  <a:lnTo>
                    <a:pt x="626" y="148"/>
                  </a:lnTo>
                  <a:lnTo>
                    <a:pt x="610" y="146"/>
                  </a:lnTo>
                  <a:lnTo>
                    <a:pt x="594" y="144"/>
                  </a:lnTo>
                  <a:lnTo>
                    <a:pt x="578" y="144"/>
                  </a:lnTo>
                  <a:lnTo>
                    <a:pt x="578" y="144"/>
                  </a:lnTo>
                  <a:close/>
                  <a:moveTo>
                    <a:pt x="584" y="408"/>
                  </a:moveTo>
                  <a:lnTo>
                    <a:pt x="156" y="408"/>
                  </a:lnTo>
                  <a:lnTo>
                    <a:pt x="156" y="408"/>
                  </a:lnTo>
                  <a:lnTo>
                    <a:pt x="132" y="406"/>
                  </a:lnTo>
                  <a:lnTo>
                    <a:pt x="110" y="400"/>
                  </a:lnTo>
                  <a:lnTo>
                    <a:pt x="92" y="392"/>
                  </a:lnTo>
                  <a:lnTo>
                    <a:pt x="76" y="382"/>
                  </a:lnTo>
                  <a:lnTo>
                    <a:pt x="62" y="368"/>
                  </a:lnTo>
                  <a:lnTo>
                    <a:pt x="50" y="354"/>
                  </a:lnTo>
                  <a:lnTo>
                    <a:pt x="42" y="338"/>
                  </a:lnTo>
                  <a:lnTo>
                    <a:pt x="36" y="322"/>
                  </a:lnTo>
                  <a:lnTo>
                    <a:pt x="36" y="322"/>
                  </a:lnTo>
                  <a:lnTo>
                    <a:pt x="32" y="304"/>
                  </a:lnTo>
                  <a:lnTo>
                    <a:pt x="32" y="286"/>
                  </a:lnTo>
                  <a:lnTo>
                    <a:pt x="36" y="268"/>
                  </a:lnTo>
                  <a:lnTo>
                    <a:pt x="42" y="250"/>
                  </a:lnTo>
                  <a:lnTo>
                    <a:pt x="50" y="234"/>
                  </a:lnTo>
                  <a:lnTo>
                    <a:pt x="62" y="220"/>
                  </a:lnTo>
                  <a:lnTo>
                    <a:pt x="78" y="206"/>
                  </a:lnTo>
                  <a:lnTo>
                    <a:pt x="94" y="194"/>
                  </a:lnTo>
                  <a:lnTo>
                    <a:pt x="94" y="194"/>
                  </a:lnTo>
                  <a:lnTo>
                    <a:pt x="100" y="190"/>
                  </a:lnTo>
                  <a:lnTo>
                    <a:pt x="102" y="182"/>
                  </a:lnTo>
                  <a:lnTo>
                    <a:pt x="102" y="182"/>
                  </a:lnTo>
                  <a:lnTo>
                    <a:pt x="106" y="166"/>
                  </a:lnTo>
                  <a:lnTo>
                    <a:pt x="110" y="152"/>
                  </a:lnTo>
                  <a:lnTo>
                    <a:pt x="116" y="136"/>
                  </a:lnTo>
                  <a:lnTo>
                    <a:pt x="124" y="122"/>
                  </a:lnTo>
                  <a:lnTo>
                    <a:pt x="132" y="108"/>
                  </a:lnTo>
                  <a:lnTo>
                    <a:pt x="142" y="96"/>
                  </a:lnTo>
                  <a:lnTo>
                    <a:pt x="152" y="84"/>
                  </a:lnTo>
                  <a:lnTo>
                    <a:pt x="164" y="74"/>
                  </a:lnTo>
                  <a:lnTo>
                    <a:pt x="176" y="64"/>
                  </a:lnTo>
                  <a:lnTo>
                    <a:pt x="187" y="56"/>
                  </a:lnTo>
                  <a:lnTo>
                    <a:pt x="201" y="50"/>
                  </a:lnTo>
                  <a:lnTo>
                    <a:pt x="215" y="42"/>
                  </a:lnTo>
                  <a:lnTo>
                    <a:pt x="229" y="38"/>
                  </a:lnTo>
                  <a:lnTo>
                    <a:pt x="245" y="34"/>
                  </a:lnTo>
                  <a:lnTo>
                    <a:pt x="261" y="32"/>
                  </a:lnTo>
                  <a:lnTo>
                    <a:pt x="277" y="32"/>
                  </a:lnTo>
                  <a:lnTo>
                    <a:pt x="277" y="32"/>
                  </a:lnTo>
                  <a:lnTo>
                    <a:pt x="293" y="32"/>
                  </a:lnTo>
                  <a:lnTo>
                    <a:pt x="307" y="34"/>
                  </a:lnTo>
                  <a:lnTo>
                    <a:pt x="323" y="38"/>
                  </a:lnTo>
                  <a:lnTo>
                    <a:pt x="337" y="42"/>
                  </a:lnTo>
                  <a:lnTo>
                    <a:pt x="351" y="48"/>
                  </a:lnTo>
                  <a:lnTo>
                    <a:pt x="365" y="56"/>
                  </a:lnTo>
                  <a:lnTo>
                    <a:pt x="377" y="64"/>
                  </a:lnTo>
                  <a:lnTo>
                    <a:pt x="391" y="74"/>
                  </a:lnTo>
                  <a:lnTo>
                    <a:pt x="391" y="74"/>
                  </a:lnTo>
                  <a:lnTo>
                    <a:pt x="395" y="76"/>
                  </a:lnTo>
                  <a:lnTo>
                    <a:pt x="403" y="76"/>
                  </a:lnTo>
                  <a:lnTo>
                    <a:pt x="403" y="76"/>
                  </a:lnTo>
                  <a:lnTo>
                    <a:pt x="419" y="76"/>
                  </a:lnTo>
                  <a:lnTo>
                    <a:pt x="433" y="76"/>
                  </a:lnTo>
                  <a:lnTo>
                    <a:pt x="447" y="76"/>
                  </a:lnTo>
                  <a:lnTo>
                    <a:pt x="461" y="80"/>
                  </a:lnTo>
                  <a:lnTo>
                    <a:pt x="473" y="82"/>
                  </a:lnTo>
                  <a:lnTo>
                    <a:pt x="483" y="88"/>
                  </a:lnTo>
                  <a:lnTo>
                    <a:pt x="505" y="98"/>
                  </a:lnTo>
                  <a:lnTo>
                    <a:pt x="521" y="114"/>
                  </a:lnTo>
                  <a:lnTo>
                    <a:pt x="535" y="130"/>
                  </a:lnTo>
                  <a:lnTo>
                    <a:pt x="545" y="146"/>
                  </a:lnTo>
                  <a:lnTo>
                    <a:pt x="553" y="164"/>
                  </a:lnTo>
                  <a:lnTo>
                    <a:pt x="553" y="164"/>
                  </a:lnTo>
                  <a:lnTo>
                    <a:pt x="555" y="170"/>
                  </a:lnTo>
                  <a:lnTo>
                    <a:pt x="559" y="174"/>
                  </a:lnTo>
                  <a:lnTo>
                    <a:pt x="562" y="176"/>
                  </a:lnTo>
                  <a:lnTo>
                    <a:pt x="568" y="176"/>
                  </a:lnTo>
                  <a:lnTo>
                    <a:pt x="568" y="176"/>
                  </a:lnTo>
                  <a:lnTo>
                    <a:pt x="582" y="174"/>
                  </a:lnTo>
                  <a:lnTo>
                    <a:pt x="596" y="176"/>
                  </a:lnTo>
                  <a:lnTo>
                    <a:pt x="610" y="178"/>
                  </a:lnTo>
                  <a:lnTo>
                    <a:pt x="624" y="182"/>
                  </a:lnTo>
                  <a:lnTo>
                    <a:pt x="636" y="186"/>
                  </a:lnTo>
                  <a:lnTo>
                    <a:pt x="648" y="192"/>
                  </a:lnTo>
                  <a:lnTo>
                    <a:pt x="660" y="198"/>
                  </a:lnTo>
                  <a:lnTo>
                    <a:pt x="670" y="206"/>
                  </a:lnTo>
                  <a:lnTo>
                    <a:pt x="680" y="214"/>
                  </a:lnTo>
                  <a:lnTo>
                    <a:pt x="688" y="224"/>
                  </a:lnTo>
                  <a:lnTo>
                    <a:pt x="696" y="234"/>
                  </a:lnTo>
                  <a:lnTo>
                    <a:pt x="702" y="244"/>
                  </a:lnTo>
                  <a:lnTo>
                    <a:pt x="708" y="256"/>
                  </a:lnTo>
                  <a:lnTo>
                    <a:pt x="710" y="266"/>
                  </a:lnTo>
                  <a:lnTo>
                    <a:pt x="714" y="280"/>
                  </a:lnTo>
                  <a:lnTo>
                    <a:pt x="714" y="292"/>
                  </a:lnTo>
                  <a:lnTo>
                    <a:pt x="714" y="292"/>
                  </a:lnTo>
                  <a:lnTo>
                    <a:pt x="714" y="304"/>
                  </a:lnTo>
                  <a:lnTo>
                    <a:pt x="712" y="314"/>
                  </a:lnTo>
                  <a:lnTo>
                    <a:pt x="708" y="326"/>
                  </a:lnTo>
                  <a:lnTo>
                    <a:pt x="704" y="336"/>
                  </a:lnTo>
                  <a:lnTo>
                    <a:pt x="692" y="356"/>
                  </a:lnTo>
                  <a:lnTo>
                    <a:pt x="676" y="374"/>
                  </a:lnTo>
                  <a:lnTo>
                    <a:pt x="656" y="388"/>
                  </a:lnTo>
                  <a:lnTo>
                    <a:pt x="634" y="400"/>
                  </a:lnTo>
                  <a:lnTo>
                    <a:pt x="610" y="406"/>
                  </a:lnTo>
                  <a:lnTo>
                    <a:pt x="596" y="408"/>
                  </a:lnTo>
                  <a:lnTo>
                    <a:pt x="584" y="408"/>
                  </a:lnTo>
                  <a:lnTo>
                    <a:pt x="584" y="408"/>
                  </a:lnTo>
                  <a:close/>
                </a:path>
              </a:pathLst>
            </a:custGeom>
            <a:solidFill>
              <a:srgbClr val="0639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b-NO"/>
            </a:p>
          </p:txBody>
        </p:sp>
        <p:sp>
          <p:nvSpPr>
            <p:cNvPr id="29" name="Freeform 5">
              <a:extLst>
                <a:ext uri="{FF2B5EF4-FFF2-40B4-BE49-F238E27FC236}">
                  <a16:creationId xmlns:a16="http://schemas.microsoft.com/office/drawing/2014/main" id="{89BA03C6-98AF-451A-B0AA-B83F507F37E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46702" y="2568575"/>
              <a:ext cx="1184275" cy="698500"/>
            </a:xfrm>
            <a:custGeom>
              <a:avLst/>
              <a:gdLst>
                <a:gd name="T0" fmla="*/ 566 w 746"/>
                <a:gd name="T1" fmla="*/ 120 h 440"/>
                <a:gd name="T2" fmla="*/ 513 w 746"/>
                <a:gd name="T3" fmla="*/ 66 h 440"/>
                <a:gd name="T4" fmla="*/ 435 w 746"/>
                <a:gd name="T5" fmla="*/ 44 h 440"/>
                <a:gd name="T6" fmla="*/ 391 w 746"/>
                <a:gd name="T7" fmla="*/ 34 h 440"/>
                <a:gd name="T8" fmla="*/ 345 w 746"/>
                <a:gd name="T9" fmla="*/ 10 h 440"/>
                <a:gd name="T10" fmla="*/ 295 w 746"/>
                <a:gd name="T11" fmla="*/ 0 h 440"/>
                <a:gd name="T12" fmla="*/ 259 w 746"/>
                <a:gd name="T13" fmla="*/ 0 h 440"/>
                <a:gd name="T14" fmla="*/ 205 w 746"/>
                <a:gd name="T15" fmla="*/ 12 h 440"/>
                <a:gd name="T16" fmla="*/ 160 w 746"/>
                <a:gd name="T17" fmla="*/ 36 h 440"/>
                <a:gd name="T18" fmla="*/ 120 w 746"/>
                <a:gd name="T19" fmla="*/ 72 h 440"/>
                <a:gd name="T20" fmla="*/ 90 w 746"/>
                <a:gd name="T21" fmla="*/ 118 h 440"/>
                <a:gd name="T22" fmla="*/ 72 w 746"/>
                <a:gd name="T23" fmla="*/ 170 h 440"/>
                <a:gd name="T24" fmla="*/ 34 w 746"/>
                <a:gd name="T25" fmla="*/ 202 h 440"/>
                <a:gd name="T26" fmla="*/ 4 w 746"/>
                <a:gd name="T27" fmla="*/ 262 h 440"/>
                <a:gd name="T28" fmla="*/ 6 w 746"/>
                <a:gd name="T29" fmla="*/ 330 h 440"/>
                <a:gd name="T30" fmla="*/ 26 w 746"/>
                <a:gd name="T31" fmla="*/ 374 h 440"/>
                <a:gd name="T32" fmla="*/ 82 w 746"/>
                <a:gd name="T33" fmla="*/ 422 h 440"/>
                <a:gd name="T34" fmla="*/ 156 w 746"/>
                <a:gd name="T35" fmla="*/ 440 h 440"/>
                <a:gd name="T36" fmla="*/ 600 w 746"/>
                <a:gd name="T37" fmla="*/ 440 h 440"/>
                <a:gd name="T38" fmla="*/ 646 w 746"/>
                <a:gd name="T39" fmla="*/ 428 h 440"/>
                <a:gd name="T40" fmla="*/ 686 w 746"/>
                <a:gd name="T41" fmla="*/ 406 h 440"/>
                <a:gd name="T42" fmla="*/ 718 w 746"/>
                <a:gd name="T43" fmla="*/ 374 h 440"/>
                <a:gd name="T44" fmla="*/ 738 w 746"/>
                <a:gd name="T45" fmla="*/ 336 h 440"/>
                <a:gd name="T46" fmla="*/ 746 w 746"/>
                <a:gd name="T47" fmla="*/ 292 h 440"/>
                <a:gd name="T48" fmla="*/ 742 w 746"/>
                <a:gd name="T49" fmla="*/ 262 h 440"/>
                <a:gd name="T50" fmla="*/ 726 w 746"/>
                <a:gd name="T51" fmla="*/ 220 h 440"/>
                <a:gd name="T52" fmla="*/ 696 w 746"/>
                <a:gd name="T53" fmla="*/ 186 h 440"/>
                <a:gd name="T54" fmla="*/ 656 w 746"/>
                <a:gd name="T55" fmla="*/ 160 h 440"/>
                <a:gd name="T56" fmla="*/ 610 w 746"/>
                <a:gd name="T57" fmla="*/ 146 h 440"/>
                <a:gd name="T58" fmla="*/ 578 w 746"/>
                <a:gd name="T59" fmla="*/ 144 h 440"/>
                <a:gd name="T60" fmla="*/ 156 w 746"/>
                <a:gd name="T61" fmla="*/ 408 h 440"/>
                <a:gd name="T62" fmla="*/ 92 w 746"/>
                <a:gd name="T63" fmla="*/ 392 h 440"/>
                <a:gd name="T64" fmla="*/ 50 w 746"/>
                <a:gd name="T65" fmla="*/ 354 h 440"/>
                <a:gd name="T66" fmla="*/ 36 w 746"/>
                <a:gd name="T67" fmla="*/ 322 h 440"/>
                <a:gd name="T68" fmla="*/ 36 w 746"/>
                <a:gd name="T69" fmla="*/ 268 h 440"/>
                <a:gd name="T70" fmla="*/ 62 w 746"/>
                <a:gd name="T71" fmla="*/ 220 h 440"/>
                <a:gd name="T72" fmla="*/ 94 w 746"/>
                <a:gd name="T73" fmla="*/ 194 h 440"/>
                <a:gd name="T74" fmla="*/ 102 w 746"/>
                <a:gd name="T75" fmla="*/ 182 h 440"/>
                <a:gd name="T76" fmla="*/ 116 w 746"/>
                <a:gd name="T77" fmla="*/ 136 h 440"/>
                <a:gd name="T78" fmla="*/ 142 w 746"/>
                <a:gd name="T79" fmla="*/ 96 h 440"/>
                <a:gd name="T80" fmla="*/ 176 w 746"/>
                <a:gd name="T81" fmla="*/ 64 h 440"/>
                <a:gd name="T82" fmla="*/ 215 w 746"/>
                <a:gd name="T83" fmla="*/ 42 h 440"/>
                <a:gd name="T84" fmla="*/ 261 w 746"/>
                <a:gd name="T85" fmla="*/ 32 h 440"/>
                <a:gd name="T86" fmla="*/ 293 w 746"/>
                <a:gd name="T87" fmla="*/ 32 h 440"/>
                <a:gd name="T88" fmla="*/ 337 w 746"/>
                <a:gd name="T89" fmla="*/ 42 h 440"/>
                <a:gd name="T90" fmla="*/ 377 w 746"/>
                <a:gd name="T91" fmla="*/ 64 h 440"/>
                <a:gd name="T92" fmla="*/ 395 w 746"/>
                <a:gd name="T93" fmla="*/ 76 h 440"/>
                <a:gd name="T94" fmla="*/ 419 w 746"/>
                <a:gd name="T95" fmla="*/ 76 h 440"/>
                <a:gd name="T96" fmla="*/ 461 w 746"/>
                <a:gd name="T97" fmla="*/ 80 h 440"/>
                <a:gd name="T98" fmla="*/ 505 w 746"/>
                <a:gd name="T99" fmla="*/ 98 h 440"/>
                <a:gd name="T100" fmla="*/ 545 w 746"/>
                <a:gd name="T101" fmla="*/ 146 h 440"/>
                <a:gd name="T102" fmla="*/ 555 w 746"/>
                <a:gd name="T103" fmla="*/ 170 h 440"/>
                <a:gd name="T104" fmla="*/ 568 w 746"/>
                <a:gd name="T105" fmla="*/ 176 h 440"/>
                <a:gd name="T106" fmla="*/ 596 w 746"/>
                <a:gd name="T107" fmla="*/ 176 h 440"/>
                <a:gd name="T108" fmla="*/ 636 w 746"/>
                <a:gd name="T109" fmla="*/ 186 h 440"/>
                <a:gd name="T110" fmla="*/ 670 w 746"/>
                <a:gd name="T111" fmla="*/ 206 h 440"/>
                <a:gd name="T112" fmla="*/ 696 w 746"/>
                <a:gd name="T113" fmla="*/ 234 h 440"/>
                <a:gd name="T114" fmla="*/ 710 w 746"/>
                <a:gd name="T115" fmla="*/ 266 h 440"/>
                <a:gd name="T116" fmla="*/ 714 w 746"/>
                <a:gd name="T117" fmla="*/ 292 h 440"/>
                <a:gd name="T118" fmla="*/ 708 w 746"/>
                <a:gd name="T119" fmla="*/ 326 h 440"/>
                <a:gd name="T120" fmla="*/ 676 w 746"/>
                <a:gd name="T121" fmla="*/ 374 h 440"/>
                <a:gd name="T122" fmla="*/ 610 w 746"/>
                <a:gd name="T123" fmla="*/ 406 h 440"/>
                <a:gd name="T124" fmla="*/ 584 w 746"/>
                <a:gd name="T125" fmla="*/ 408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746" h="440">
                  <a:moveTo>
                    <a:pt x="578" y="144"/>
                  </a:moveTo>
                  <a:lnTo>
                    <a:pt x="578" y="144"/>
                  </a:lnTo>
                  <a:lnTo>
                    <a:pt x="566" y="120"/>
                  </a:lnTo>
                  <a:lnTo>
                    <a:pt x="551" y="98"/>
                  </a:lnTo>
                  <a:lnTo>
                    <a:pt x="533" y="80"/>
                  </a:lnTo>
                  <a:lnTo>
                    <a:pt x="513" y="66"/>
                  </a:lnTo>
                  <a:lnTo>
                    <a:pt x="489" y="54"/>
                  </a:lnTo>
                  <a:lnTo>
                    <a:pt x="463" y="48"/>
                  </a:lnTo>
                  <a:lnTo>
                    <a:pt x="435" y="44"/>
                  </a:lnTo>
                  <a:lnTo>
                    <a:pt x="405" y="44"/>
                  </a:lnTo>
                  <a:lnTo>
                    <a:pt x="405" y="44"/>
                  </a:lnTo>
                  <a:lnTo>
                    <a:pt x="391" y="34"/>
                  </a:lnTo>
                  <a:lnTo>
                    <a:pt x="377" y="24"/>
                  </a:lnTo>
                  <a:lnTo>
                    <a:pt x="361" y="18"/>
                  </a:lnTo>
                  <a:lnTo>
                    <a:pt x="345" y="10"/>
                  </a:lnTo>
                  <a:lnTo>
                    <a:pt x="329" y="6"/>
                  </a:lnTo>
                  <a:lnTo>
                    <a:pt x="311" y="2"/>
                  </a:lnTo>
                  <a:lnTo>
                    <a:pt x="295" y="0"/>
                  </a:lnTo>
                  <a:lnTo>
                    <a:pt x="277" y="0"/>
                  </a:lnTo>
                  <a:lnTo>
                    <a:pt x="277" y="0"/>
                  </a:lnTo>
                  <a:lnTo>
                    <a:pt x="259" y="0"/>
                  </a:lnTo>
                  <a:lnTo>
                    <a:pt x="241" y="2"/>
                  </a:lnTo>
                  <a:lnTo>
                    <a:pt x="223" y="6"/>
                  </a:lnTo>
                  <a:lnTo>
                    <a:pt x="205" y="12"/>
                  </a:lnTo>
                  <a:lnTo>
                    <a:pt x="189" y="20"/>
                  </a:lnTo>
                  <a:lnTo>
                    <a:pt x="174" y="28"/>
                  </a:lnTo>
                  <a:lnTo>
                    <a:pt x="160" y="36"/>
                  </a:lnTo>
                  <a:lnTo>
                    <a:pt x="144" y="48"/>
                  </a:lnTo>
                  <a:lnTo>
                    <a:pt x="132" y="60"/>
                  </a:lnTo>
                  <a:lnTo>
                    <a:pt x="120" y="72"/>
                  </a:lnTo>
                  <a:lnTo>
                    <a:pt x="108" y="86"/>
                  </a:lnTo>
                  <a:lnTo>
                    <a:pt x="98" y="102"/>
                  </a:lnTo>
                  <a:lnTo>
                    <a:pt x="90" y="118"/>
                  </a:lnTo>
                  <a:lnTo>
                    <a:pt x="82" y="134"/>
                  </a:lnTo>
                  <a:lnTo>
                    <a:pt x="76" y="152"/>
                  </a:lnTo>
                  <a:lnTo>
                    <a:pt x="72" y="170"/>
                  </a:lnTo>
                  <a:lnTo>
                    <a:pt x="72" y="170"/>
                  </a:lnTo>
                  <a:lnTo>
                    <a:pt x="52" y="186"/>
                  </a:lnTo>
                  <a:lnTo>
                    <a:pt x="34" y="202"/>
                  </a:lnTo>
                  <a:lnTo>
                    <a:pt x="20" y="222"/>
                  </a:lnTo>
                  <a:lnTo>
                    <a:pt x="10" y="242"/>
                  </a:lnTo>
                  <a:lnTo>
                    <a:pt x="4" y="262"/>
                  </a:lnTo>
                  <a:lnTo>
                    <a:pt x="0" y="284"/>
                  </a:lnTo>
                  <a:lnTo>
                    <a:pt x="0" y="308"/>
                  </a:lnTo>
                  <a:lnTo>
                    <a:pt x="6" y="330"/>
                  </a:lnTo>
                  <a:lnTo>
                    <a:pt x="6" y="330"/>
                  </a:lnTo>
                  <a:lnTo>
                    <a:pt x="14" y="354"/>
                  </a:lnTo>
                  <a:lnTo>
                    <a:pt x="26" y="374"/>
                  </a:lnTo>
                  <a:lnTo>
                    <a:pt x="42" y="394"/>
                  </a:lnTo>
                  <a:lnTo>
                    <a:pt x="60" y="410"/>
                  </a:lnTo>
                  <a:lnTo>
                    <a:pt x="82" y="422"/>
                  </a:lnTo>
                  <a:lnTo>
                    <a:pt x="104" y="432"/>
                  </a:lnTo>
                  <a:lnTo>
                    <a:pt x="130" y="438"/>
                  </a:lnTo>
                  <a:lnTo>
                    <a:pt x="156" y="440"/>
                  </a:lnTo>
                  <a:lnTo>
                    <a:pt x="584" y="440"/>
                  </a:lnTo>
                  <a:lnTo>
                    <a:pt x="584" y="440"/>
                  </a:lnTo>
                  <a:lnTo>
                    <a:pt x="600" y="440"/>
                  </a:lnTo>
                  <a:lnTo>
                    <a:pt x="616" y="438"/>
                  </a:lnTo>
                  <a:lnTo>
                    <a:pt x="632" y="434"/>
                  </a:lnTo>
                  <a:lnTo>
                    <a:pt x="646" y="428"/>
                  </a:lnTo>
                  <a:lnTo>
                    <a:pt x="660" y="422"/>
                  </a:lnTo>
                  <a:lnTo>
                    <a:pt x="674" y="414"/>
                  </a:lnTo>
                  <a:lnTo>
                    <a:pt x="686" y="406"/>
                  </a:lnTo>
                  <a:lnTo>
                    <a:pt x="698" y="396"/>
                  </a:lnTo>
                  <a:lnTo>
                    <a:pt x="708" y="386"/>
                  </a:lnTo>
                  <a:lnTo>
                    <a:pt x="718" y="374"/>
                  </a:lnTo>
                  <a:lnTo>
                    <a:pt x="726" y="362"/>
                  </a:lnTo>
                  <a:lnTo>
                    <a:pt x="732" y="348"/>
                  </a:lnTo>
                  <a:lnTo>
                    <a:pt x="738" y="336"/>
                  </a:lnTo>
                  <a:lnTo>
                    <a:pt x="742" y="322"/>
                  </a:lnTo>
                  <a:lnTo>
                    <a:pt x="744" y="306"/>
                  </a:lnTo>
                  <a:lnTo>
                    <a:pt x="746" y="292"/>
                  </a:lnTo>
                  <a:lnTo>
                    <a:pt x="746" y="292"/>
                  </a:lnTo>
                  <a:lnTo>
                    <a:pt x="744" y="276"/>
                  </a:lnTo>
                  <a:lnTo>
                    <a:pt x="742" y="262"/>
                  </a:lnTo>
                  <a:lnTo>
                    <a:pt x="738" y="248"/>
                  </a:lnTo>
                  <a:lnTo>
                    <a:pt x="732" y="234"/>
                  </a:lnTo>
                  <a:lnTo>
                    <a:pt x="726" y="220"/>
                  </a:lnTo>
                  <a:lnTo>
                    <a:pt x="716" y="208"/>
                  </a:lnTo>
                  <a:lnTo>
                    <a:pt x="706" y="196"/>
                  </a:lnTo>
                  <a:lnTo>
                    <a:pt x="696" y="186"/>
                  </a:lnTo>
                  <a:lnTo>
                    <a:pt x="684" y="176"/>
                  </a:lnTo>
                  <a:lnTo>
                    <a:pt x="670" y="168"/>
                  </a:lnTo>
                  <a:lnTo>
                    <a:pt x="656" y="160"/>
                  </a:lnTo>
                  <a:lnTo>
                    <a:pt x="642" y="154"/>
                  </a:lnTo>
                  <a:lnTo>
                    <a:pt x="626" y="148"/>
                  </a:lnTo>
                  <a:lnTo>
                    <a:pt x="610" y="146"/>
                  </a:lnTo>
                  <a:lnTo>
                    <a:pt x="594" y="144"/>
                  </a:lnTo>
                  <a:lnTo>
                    <a:pt x="578" y="144"/>
                  </a:lnTo>
                  <a:lnTo>
                    <a:pt x="578" y="144"/>
                  </a:lnTo>
                  <a:close/>
                  <a:moveTo>
                    <a:pt x="584" y="408"/>
                  </a:moveTo>
                  <a:lnTo>
                    <a:pt x="156" y="408"/>
                  </a:lnTo>
                  <a:lnTo>
                    <a:pt x="156" y="408"/>
                  </a:lnTo>
                  <a:lnTo>
                    <a:pt x="132" y="406"/>
                  </a:lnTo>
                  <a:lnTo>
                    <a:pt x="110" y="400"/>
                  </a:lnTo>
                  <a:lnTo>
                    <a:pt x="92" y="392"/>
                  </a:lnTo>
                  <a:lnTo>
                    <a:pt x="76" y="382"/>
                  </a:lnTo>
                  <a:lnTo>
                    <a:pt x="62" y="368"/>
                  </a:lnTo>
                  <a:lnTo>
                    <a:pt x="50" y="354"/>
                  </a:lnTo>
                  <a:lnTo>
                    <a:pt x="42" y="338"/>
                  </a:lnTo>
                  <a:lnTo>
                    <a:pt x="36" y="322"/>
                  </a:lnTo>
                  <a:lnTo>
                    <a:pt x="36" y="322"/>
                  </a:lnTo>
                  <a:lnTo>
                    <a:pt x="32" y="304"/>
                  </a:lnTo>
                  <a:lnTo>
                    <a:pt x="32" y="286"/>
                  </a:lnTo>
                  <a:lnTo>
                    <a:pt x="36" y="268"/>
                  </a:lnTo>
                  <a:lnTo>
                    <a:pt x="42" y="250"/>
                  </a:lnTo>
                  <a:lnTo>
                    <a:pt x="50" y="234"/>
                  </a:lnTo>
                  <a:lnTo>
                    <a:pt x="62" y="220"/>
                  </a:lnTo>
                  <a:lnTo>
                    <a:pt x="78" y="206"/>
                  </a:lnTo>
                  <a:lnTo>
                    <a:pt x="94" y="194"/>
                  </a:lnTo>
                  <a:lnTo>
                    <a:pt x="94" y="194"/>
                  </a:lnTo>
                  <a:lnTo>
                    <a:pt x="100" y="190"/>
                  </a:lnTo>
                  <a:lnTo>
                    <a:pt x="102" y="182"/>
                  </a:lnTo>
                  <a:lnTo>
                    <a:pt x="102" y="182"/>
                  </a:lnTo>
                  <a:lnTo>
                    <a:pt x="106" y="166"/>
                  </a:lnTo>
                  <a:lnTo>
                    <a:pt x="110" y="152"/>
                  </a:lnTo>
                  <a:lnTo>
                    <a:pt x="116" y="136"/>
                  </a:lnTo>
                  <a:lnTo>
                    <a:pt x="124" y="122"/>
                  </a:lnTo>
                  <a:lnTo>
                    <a:pt x="132" y="108"/>
                  </a:lnTo>
                  <a:lnTo>
                    <a:pt x="142" y="96"/>
                  </a:lnTo>
                  <a:lnTo>
                    <a:pt x="152" y="84"/>
                  </a:lnTo>
                  <a:lnTo>
                    <a:pt x="164" y="74"/>
                  </a:lnTo>
                  <a:lnTo>
                    <a:pt x="176" y="64"/>
                  </a:lnTo>
                  <a:lnTo>
                    <a:pt x="187" y="56"/>
                  </a:lnTo>
                  <a:lnTo>
                    <a:pt x="201" y="50"/>
                  </a:lnTo>
                  <a:lnTo>
                    <a:pt x="215" y="42"/>
                  </a:lnTo>
                  <a:lnTo>
                    <a:pt x="229" y="38"/>
                  </a:lnTo>
                  <a:lnTo>
                    <a:pt x="245" y="34"/>
                  </a:lnTo>
                  <a:lnTo>
                    <a:pt x="261" y="32"/>
                  </a:lnTo>
                  <a:lnTo>
                    <a:pt x="277" y="32"/>
                  </a:lnTo>
                  <a:lnTo>
                    <a:pt x="277" y="32"/>
                  </a:lnTo>
                  <a:lnTo>
                    <a:pt x="293" y="32"/>
                  </a:lnTo>
                  <a:lnTo>
                    <a:pt x="307" y="34"/>
                  </a:lnTo>
                  <a:lnTo>
                    <a:pt x="323" y="38"/>
                  </a:lnTo>
                  <a:lnTo>
                    <a:pt x="337" y="42"/>
                  </a:lnTo>
                  <a:lnTo>
                    <a:pt x="351" y="48"/>
                  </a:lnTo>
                  <a:lnTo>
                    <a:pt x="365" y="56"/>
                  </a:lnTo>
                  <a:lnTo>
                    <a:pt x="377" y="64"/>
                  </a:lnTo>
                  <a:lnTo>
                    <a:pt x="391" y="74"/>
                  </a:lnTo>
                  <a:lnTo>
                    <a:pt x="391" y="74"/>
                  </a:lnTo>
                  <a:lnTo>
                    <a:pt x="395" y="76"/>
                  </a:lnTo>
                  <a:lnTo>
                    <a:pt x="403" y="76"/>
                  </a:lnTo>
                  <a:lnTo>
                    <a:pt x="403" y="76"/>
                  </a:lnTo>
                  <a:lnTo>
                    <a:pt x="419" y="76"/>
                  </a:lnTo>
                  <a:lnTo>
                    <a:pt x="433" y="76"/>
                  </a:lnTo>
                  <a:lnTo>
                    <a:pt x="447" y="76"/>
                  </a:lnTo>
                  <a:lnTo>
                    <a:pt x="461" y="80"/>
                  </a:lnTo>
                  <a:lnTo>
                    <a:pt x="473" y="82"/>
                  </a:lnTo>
                  <a:lnTo>
                    <a:pt x="483" y="88"/>
                  </a:lnTo>
                  <a:lnTo>
                    <a:pt x="505" y="98"/>
                  </a:lnTo>
                  <a:lnTo>
                    <a:pt x="521" y="114"/>
                  </a:lnTo>
                  <a:lnTo>
                    <a:pt x="535" y="130"/>
                  </a:lnTo>
                  <a:lnTo>
                    <a:pt x="545" y="146"/>
                  </a:lnTo>
                  <a:lnTo>
                    <a:pt x="553" y="164"/>
                  </a:lnTo>
                  <a:lnTo>
                    <a:pt x="553" y="164"/>
                  </a:lnTo>
                  <a:lnTo>
                    <a:pt x="555" y="170"/>
                  </a:lnTo>
                  <a:lnTo>
                    <a:pt x="559" y="174"/>
                  </a:lnTo>
                  <a:lnTo>
                    <a:pt x="562" y="176"/>
                  </a:lnTo>
                  <a:lnTo>
                    <a:pt x="568" y="176"/>
                  </a:lnTo>
                  <a:lnTo>
                    <a:pt x="568" y="176"/>
                  </a:lnTo>
                  <a:lnTo>
                    <a:pt x="582" y="174"/>
                  </a:lnTo>
                  <a:lnTo>
                    <a:pt x="596" y="176"/>
                  </a:lnTo>
                  <a:lnTo>
                    <a:pt x="610" y="178"/>
                  </a:lnTo>
                  <a:lnTo>
                    <a:pt x="624" y="182"/>
                  </a:lnTo>
                  <a:lnTo>
                    <a:pt x="636" y="186"/>
                  </a:lnTo>
                  <a:lnTo>
                    <a:pt x="648" y="192"/>
                  </a:lnTo>
                  <a:lnTo>
                    <a:pt x="660" y="198"/>
                  </a:lnTo>
                  <a:lnTo>
                    <a:pt x="670" y="206"/>
                  </a:lnTo>
                  <a:lnTo>
                    <a:pt x="680" y="214"/>
                  </a:lnTo>
                  <a:lnTo>
                    <a:pt x="688" y="224"/>
                  </a:lnTo>
                  <a:lnTo>
                    <a:pt x="696" y="234"/>
                  </a:lnTo>
                  <a:lnTo>
                    <a:pt x="702" y="244"/>
                  </a:lnTo>
                  <a:lnTo>
                    <a:pt x="708" y="256"/>
                  </a:lnTo>
                  <a:lnTo>
                    <a:pt x="710" y="266"/>
                  </a:lnTo>
                  <a:lnTo>
                    <a:pt x="714" y="280"/>
                  </a:lnTo>
                  <a:lnTo>
                    <a:pt x="714" y="292"/>
                  </a:lnTo>
                  <a:lnTo>
                    <a:pt x="714" y="292"/>
                  </a:lnTo>
                  <a:lnTo>
                    <a:pt x="714" y="304"/>
                  </a:lnTo>
                  <a:lnTo>
                    <a:pt x="712" y="314"/>
                  </a:lnTo>
                  <a:lnTo>
                    <a:pt x="708" y="326"/>
                  </a:lnTo>
                  <a:lnTo>
                    <a:pt x="704" y="336"/>
                  </a:lnTo>
                  <a:lnTo>
                    <a:pt x="692" y="356"/>
                  </a:lnTo>
                  <a:lnTo>
                    <a:pt x="676" y="374"/>
                  </a:lnTo>
                  <a:lnTo>
                    <a:pt x="656" y="388"/>
                  </a:lnTo>
                  <a:lnTo>
                    <a:pt x="634" y="400"/>
                  </a:lnTo>
                  <a:lnTo>
                    <a:pt x="610" y="406"/>
                  </a:lnTo>
                  <a:lnTo>
                    <a:pt x="596" y="408"/>
                  </a:lnTo>
                  <a:lnTo>
                    <a:pt x="584" y="408"/>
                  </a:lnTo>
                  <a:lnTo>
                    <a:pt x="584" y="408"/>
                  </a:lnTo>
                  <a:close/>
                </a:path>
              </a:pathLst>
            </a:custGeom>
            <a:solidFill>
              <a:srgbClr val="0639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b-NO"/>
            </a:p>
          </p:txBody>
        </p:sp>
        <p:sp>
          <p:nvSpPr>
            <p:cNvPr id="30" name="Freeform 5">
              <a:extLst>
                <a:ext uri="{FF2B5EF4-FFF2-40B4-BE49-F238E27FC236}">
                  <a16:creationId xmlns:a16="http://schemas.microsoft.com/office/drawing/2014/main" id="{50DD681B-2414-48A7-B145-5E1FF9144AF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27838" y="2568575"/>
              <a:ext cx="1184275" cy="698500"/>
            </a:xfrm>
            <a:custGeom>
              <a:avLst/>
              <a:gdLst>
                <a:gd name="T0" fmla="*/ 566 w 746"/>
                <a:gd name="T1" fmla="*/ 120 h 440"/>
                <a:gd name="T2" fmla="*/ 513 w 746"/>
                <a:gd name="T3" fmla="*/ 66 h 440"/>
                <a:gd name="T4" fmla="*/ 435 w 746"/>
                <a:gd name="T5" fmla="*/ 44 h 440"/>
                <a:gd name="T6" fmla="*/ 391 w 746"/>
                <a:gd name="T7" fmla="*/ 34 h 440"/>
                <a:gd name="T8" fmla="*/ 345 w 746"/>
                <a:gd name="T9" fmla="*/ 10 h 440"/>
                <a:gd name="T10" fmla="*/ 295 w 746"/>
                <a:gd name="T11" fmla="*/ 0 h 440"/>
                <a:gd name="T12" fmla="*/ 259 w 746"/>
                <a:gd name="T13" fmla="*/ 0 h 440"/>
                <a:gd name="T14" fmla="*/ 205 w 746"/>
                <a:gd name="T15" fmla="*/ 12 h 440"/>
                <a:gd name="T16" fmla="*/ 160 w 746"/>
                <a:gd name="T17" fmla="*/ 36 h 440"/>
                <a:gd name="T18" fmla="*/ 120 w 746"/>
                <a:gd name="T19" fmla="*/ 72 h 440"/>
                <a:gd name="T20" fmla="*/ 90 w 746"/>
                <a:gd name="T21" fmla="*/ 118 h 440"/>
                <a:gd name="T22" fmla="*/ 72 w 746"/>
                <a:gd name="T23" fmla="*/ 170 h 440"/>
                <a:gd name="T24" fmla="*/ 34 w 746"/>
                <a:gd name="T25" fmla="*/ 202 h 440"/>
                <a:gd name="T26" fmla="*/ 4 w 746"/>
                <a:gd name="T27" fmla="*/ 262 h 440"/>
                <a:gd name="T28" fmla="*/ 6 w 746"/>
                <a:gd name="T29" fmla="*/ 330 h 440"/>
                <a:gd name="T30" fmla="*/ 26 w 746"/>
                <a:gd name="T31" fmla="*/ 374 h 440"/>
                <a:gd name="T32" fmla="*/ 82 w 746"/>
                <a:gd name="T33" fmla="*/ 422 h 440"/>
                <a:gd name="T34" fmla="*/ 156 w 746"/>
                <a:gd name="T35" fmla="*/ 440 h 440"/>
                <a:gd name="T36" fmla="*/ 600 w 746"/>
                <a:gd name="T37" fmla="*/ 440 h 440"/>
                <a:gd name="T38" fmla="*/ 646 w 746"/>
                <a:gd name="T39" fmla="*/ 428 h 440"/>
                <a:gd name="T40" fmla="*/ 686 w 746"/>
                <a:gd name="T41" fmla="*/ 406 h 440"/>
                <a:gd name="T42" fmla="*/ 718 w 746"/>
                <a:gd name="T43" fmla="*/ 374 h 440"/>
                <a:gd name="T44" fmla="*/ 738 w 746"/>
                <a:gd name="T45" fmla="*/ 336 h 440"/>
                <a:gd name="T46" fmla="*/ 746 w 746"/>
                <a:gd name="T47" fmla="*/ 292 h 440"/>
                <a:gd name="T48" fmla="*/ 742 w 746"/>
                <a:gd name="T49" fmla="*/ 262 h 440"/>
                <a:gd name="T50" fmla="*/ 726 w 746"/>
                <a:gd name="T51" fmla="*/ 220 h 440"/>
                <a:gd name="T52" fmla="*/ 696 w 746"/>
                <a:gd name="T53" fmla="*/ 186 h 440"/>
                <a:gd name="T54" fmla="*/ 656 w 746"/>
                <a:gd name="T55" fmla="*/ 160 h 440"/>
                <a:gd name="T56" fmla="*/ 610 w 746"/>
                <a:gd name="T57" fmla="*/ 146 h 440"/>
                <a:gd name="T58" fmla="*/ 578 w 746"/>
                <a:gd name="T59" fmla="*/ 144 h 440"/>
                <a:gd name="T60" fmla="*/ 156 w 746"/>
                <a:gd name="T61" fmla="*/ 408 h 440"/>
                <a:gd name="T62" fmla="*/ 92 w 746"/>
                <a:gd name="T63" fmla="*/ 392 h 440"/>
                <a:gd name="T64" fmla="*/ 50 w 746"/>
                <a:gd name="T65" fmla="*/ 354 h 440"/>
                <a:gd name="T66" fmla="*/ 36 w 746"/>
                <a:gd name="T67" fmla="*/ 322 h 440"/>
                <a:gd name="T68" fmla="*/ 36 w 746"/>
                <a:gd name="T69" fmla="*/ 268 h 440"/>
                <a:gd name="T70" fmla="*/ 62 w 746"/>
                <a:gd name="T71" fmla="*/ 220 h 440"/>
                <a:gd name="T72" fmla="*/ 94 w 746"/>
                <a:gd name="T73" fmla="*/ 194 h 440"/>
                <a:gd name="T74" fmla="*/ 102 w 746"/>
                <a:gd name="T75" fmla="*/ 182 h 440"/>
                <a:gd name="T76" fmla="*/ 116 w 746"/>
                <a:gd name="T77" fmla="*/ 136 h 440"/>
                <a:gd name="T78" fmla="*/ 142 w 746"/>
                <a:gd name="T79" fmla="*/ 96 h 440"/>
                <a:gd name="T80" fmla="*/ 176 w 746"/>
                <a:gd name="T81" fmla="*/ 64 h 440"/>
                <a:gd name="T82" fmla="*/ 215 w 746"/>
                <a:gd name="T83" fmla="*/ 42 h 440"/>
                <a:gd name="T84" fmla="*/ 261 w 746"/>
                <a:gd name="T85" fmla="*/ 32 h 440"/>
                <a:gd name="T86" fmla="*/ 293 w 746"/>
                <a:gd name="T87" fmla="*/ 32 h 440"/>
                <a:gd name="T88" fmla="*/ 337 w 746"/>
                <a:gd name="T89" fmla="*/ 42 h 440"/>
                <a:gd name="T90" fmla="*/ 377 w 746"/>
                <a:gd name="T91" fmla="*/ 64 h 440"/>
                <a:gd name="T92" fmla="*/ 395 w 746"/>
                <a:gd name="T93" fmla="*/ 76 h 440"/>
                <a:gd name="T94" fmla="*/ 419 w 746"/>
                <a:gd name="T95" fmla="*/ 76 h 440"/>
                <a:gd name="T96" fmla="*/ 461 w 746"/>
                <a:gd name="T97" fmla="*/ 80 h 440"/>
                <a:gd name="T98" fmla="*/ 505 w 746"/>
                <a:gd name="T99" fmla="*/ 98 h 440"/>
                <a:gd name="T100" fmla="*/ 545 w 746"/>
                <a:gd name="T101" fmla="*/ 146 h 440"/>
                <a:gd name="T102" fmla="*/ 555 w 746"/>
                <a:gd name="T103" fmla="*/ 170 h 440"/>
                <a:gd name="T104" fmla="*/ 568 w 746"/>
                <a:gd name="T105" fmla="*/ 176 h 440"/>
                <a:gd name="T106" fmla="*/ 596 w 746"/>
                <a:gd name="T107" fmla="*/ 176 h 440"/>
                <a:gd name="T108" fmla="*/ 636 w 746"/>
                <a:gd name="T109" fmla="*/ 186 h 440"/>
                <a:gd name="T110" fmla="*/ 670 w 746"/>
                <a:gd name="T111" fmla="*/ 206 h 440"/>
                <a:gd name="T112" fmla="*/ 696 w 746"/>
                <a:gd name="T113" fmla="*/ 234 h 440"/>
                <a:gd name="T114" fmla="*/ 710 w 746"/>
                <a:gd name="T115" fmla="*/ 266 h 440"/>
                <a:gd name="T116" fmla="*/ 714 w 746"/>
                <a:gd name="T117" fmla="*/ 292 h 440"/>
                <a:gd name="T118" fmla="*/ 708 w 746"/>
                <a:gd name="T119" fmla="*/ 326 h 440"/>
                <a:gd name="T120" fmla="*/ 676 w 746"/>
                <a:gd name="T121" fmla="*/ 374 h 440"/>
                <a:gd name="T122" fmla="*/ 610 w 746"/>
                <a:gd name="T123" fmla="*/ 406 h 440"/>
                <a:gd name="T124" fmla="*/ 584 w 746"/>
                <a:gd name="T125" fmla="*/ 408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746" h="440">
                  <a:moveTo>
                    <a:pt x="578" y="144"/>
                  </a:moveTo>
                  <a:lnTo>
                    <a:pt x="578" y="144"/>
                  </a:lnTo>
                  <a:lnTo>
                    <a:pt x="566" y="120"/>
                  </a:lnTo>
                  <a:lnTo>
                    <a:pt x="551" y="98"/>
                  </a:lnTo>
                  <a:lnTo>
                    <a:pt x="533" y="80"/>
                  </a:lnTo>
                  <a:lnTo>
                    <a:pt x="513" y="66"/>
                  </a:lnTo>
                  <a:lnTo>
                    <a:pt x="489" y="54"/>
                  </a:lnTo>
                  <a:lnTo>
                    <a:pt x="463" y="48"/>
                  </a:lnTo>
                  <a:lnTo>
                    <a:pt x="435" y="44"/>
                  </a:lnTo>
                  <a:lnTo>
                    <a:pt x="405" y="44"/>
                  </a:lnTo>
                  <a:lnTo>
                    <a:pt x="405" y="44"/>
                  </a:lnTo>
                  <a:lnTo>
                    <a:pt x="391" y="34"/>
                  </a:lnTo>
                  <a:lnTo>
                    <a:pt x="377" y="24"/>
                  </a:lnTo>
                  <a:lnTo>
                    <a:pt x="361" y="18"/>
                  </a:lnTo>
                  <a:lnTo>
                    <a:pt x="345" y="10"/>
                  </a:lnTo>
                  <a:lnTo>
                    <a:pt x="329" y="6"/>
                  </a:lnTo>
                  <a:lnTo>
                    <a:pt x="311" y="2"/>
                  </a:lnTo>
                  <a:lnTo>
                    <a:pt x="295" y="0"/>
                  </a:lnTo>
                  <a:lnTo>
                    <a:pt x="277" y="0"/>
                  </a:lnTo>
                  <a:lnTo>
                    <a:pt x="277" y="0"/>
                  </a:lnTo>
                  <a:lnTo>
                    <a:pt x="259" y="0"/>
                  </a:lnTo>
                  <a:lnTo>
                    <a:pt x="241" y="2"/>
                  </a:lnTo>
                  <a:lnTo>
                    <a:pt x="223" y="6"/>
                  </a:lnTo>
                  <a:lnTo>
                    <a:pt x="205" y="12"/>
                  </a:lnTo>
                  <a:lnTo>
                    <a:pt x="189" y="20"/>
                  </a:lnTo>
                  <a:lnTo>
                    <a:pt x="174" y="28"/>
                  </a:lnTo>
                  <a:lnTo>
                    <a:pt x="160" y="36"/>
                  </a:lnTo>
                  <a:lnTo>
                    <a:pt x="144" y="48"/>
                  </a:lnTo>
                  <a:lnTo>
                    <a:pt x="132" y="60"/>
                  </a:lnTo>
                  <a:lnTo>
                    <a:pt x="120" y="72"/>
                  </a:lnTo>
                  <a:lnTo>
                    <a:pt x="108" y="86"/>
                  </a:lnTo>
                  <a:lnTo>
                    <a:pt x="98" y="102"/>
                  </a:lnTo>
                  <a:lnTo>
                    <a:pt x="90" y="118"/>
                  </a:lnTo>
                  <a:lnTo>
                    <a:pt x="82" y="134"/>
                  </a:lnTo>
                  <a:lnTo>
                    <a:pt x="76" y="152"/>
                  </a:lnTo>
                  <a:lnTo>
                    <a:pt x="72" y="170"/>
                  </a:lnTo>
                  <a:lnTo>
                    <a:pt x="72" y="170"/>
                  </a:lnTo>
                  <a:lnTo>
                    <a:pt x="52" y="186"/>
                  </a:lnTo>
                  <a:lnTo>
                    <a:pt x="34" y="202"/>
                  </a:lnTo>
                  <a:lnTo>
                    <a:pt x="20" y="222"/>
                  </a:lnTo>
                  <a:lnTo>
                    <a:pt x="10" y="242"/>
                  </a:lnTo>
                  <a:lnTo>
                    <a:pt x="4" y="262"/>
                  </a:lnTo>
                  <a:lnTo>
                    <a:pt x="0" y="284"/>
                  </a:lnTo>
                  <a:lnTo>
                    <a:pt x="0" y="308"/>
                  </a:lnTo>
                  <a:lnTo>
                    <a:pt x="6" y="330"/>
                  </a:lnTo>
                  <a:lnTo>
                    <a:pt x="6" y="330"/>
                  </a:lnTo>
                  <a:lnTo>
                    <a:pt x="14" y="354"/>
                  </a:lnTo>
                  <a:lnTo>
                    <a:pt x="26" y="374"/>
                  </a:lnTo>
                  <a:lnTo>
                    <a:pt x="42" y="394"/>
                  </a:lnTo>
                  <a:lnTo>
                    <a:pt x="60" y="410"/>
                  </a:lnTo>
                  <a:lnTo>
                    <a:pt x="82" y="422"/>
                  </a:lnTo>
                  <a:lnTo>
                    <a:pt x="104" y="432"/>
                  </a:lnTo>
                  <a:lnTo>
                    <a:pt x="130" y="438"/>
                  </a:lnTo>
                  <a:lnTo>
                    <a:pt x="156" y="440"/>
                  </a:lnTo>
                  <a:lnTo>
                    <a:pt x="584" y="440"/>
                  </a:lnTo>
                  <a:lnTo>
                    <a:pt x="584" y="440"/>
                  </a:lnTo>
                  <a:lnTo>
                    <a:pt x="600" y="440"/>
                  </a:lnTo>
                  <a:lnTo>
                    <a:pt x="616" y="438"/>
                  </a:lnTo>
                  <a:lnTo>
                    <a:pt x="632" y="434"/>
                  </a:lnTo>
                  <a:lnTo>
                    <a:pt x="646" y="428"/>
                  </a:lnTo>
                  <a:lnTo>
                    <a:pt x="660" y="422"/>
                  </a:lnTo>
                  <a:lnTo>
                    <a:pt x="674" y="414"/>
                  </a:lnTo>
                  <a:lnTo>
                    <a:pt x="686" y="406"/>
                  </a:lnTo>
                  <a:lnTo>
                    <a:pt x="698" y="396"/>
                  </a:lnTo>
                  <a:lnTo>
                    <a:pt x="708" y="386"/>
                  </a:lnTo>
                  <a:lnTo>
                    <a:pt x="718" y="374"/>
                  </a:lnTo>
                  <a:lnTo>
                    <a:pt x="726" y="362"/>
                  </a:lnTo>
                  <a:lnTo>
                    <a:pt x="732" y="348"/>
                  </a:lnTo>
                  <a:lnTo>
                    <a:pt x="738" y="336"/>
                  </a:lnTo>
                  <a:lnTo>
                    <a:pt x="742" y="322"/>
                  </a:lnTo>
                  <a:lnTo>
                    <a:pt x="744" y="306"/>
                  </a:lnTo>
                  <a:lnTo>
                    <a:pt x="746" y="292"/>
                  </a:lnTo>
                  <a:lnTo>
                    <a:pt x="746" y="292"/>
                  </a:lnTo>
                  <a:lnTo>
                    <a:pt x="744" y="276"/>
                  </a:lnTo>
                  <a:lnTo>
                    <a:pt x="742" y="262"/>
                  </a:lnTo>
                  <a:lnTo>
                    <a:pt x="738" y="248"/>
                  </a:lnTo>
                  <a:lnTo>
                    <a:pt x="732" y="234"/>
                  </a:lnTo>
                  <a:lnTo>
                    <a:pt x="726" y="220"/>
                  </a:lnTo>
                  <a:lnTo>
                    <a:pt x="716" y="208"/>
                  </a:lnTo>
                  <a:lnTo>
                    <a:pt x="706" y="196"/>
                  </a:lnTo>
                  <a:lnTo>
                    <a:pt x="696" y="186"/>
                  </a:lnTo>
                  <a:lnTo>
                    <a:pt x="684" y="176"/>
                  </a:lnTo>
                  <a:lnTo>
                    <a:pt x="670" y="168"/>
                  </a:lnTo>
                  <a:lnTo>
                    <a:pt x="656" y="160"/>
                  </a:lnTo>
                  <a:lnTo>
                    <a:pt x="642" y="154"/>
                  </a:lnTo>
                  <a:lnTo>
                    <a:pt x="626" y="148"/>
                  </a:lnTo>
                  <a:lnTo>
                    <a:pt x="610" y="146"/>
                  </a:lnTo>
                  <a:lnTo>
                    <a:pt x="594" y="144"/>
                  </a:lnTo>
                  <a:lnTo>
                    <a:pt x="578" y="144"/>
                  </a:lnTo>
                  <a:lnTo>
                    <a:pt x="578" y="144"/>
                  </a:lnTo>
                  <a:close/>
                  <a:moveTo>
                    <a:pt x="584" y="408"/>
                  </a:moveTo>
                  <a:lnTo>
                    <a:pt x="156" y="408"/>
                  </a:lnTo>
                  <a:lnTo>
                    <a:pt x="156" y="408"/>
                  </a:lnTo>
                  <a:lnTo>
                    <a:pt x="132" y="406"/>
                  </a:lnTo>
                  <a:lnTo>
                    <a:pt x="110" y="400"/>
                  </a:lnTo>
                  <a:lnTo>
                    <a:pt x="92" y="392"/>
                  </a:lnTo>
                  <a:lnTo>
                    <a:pt x="76" y="382"/>
                  </a:lnTo>
                  <a:lnTo>
                    <a:pt x="62" y="368"/>
                  </a:lnTo>
                  <a:lnTo>
                    <a:pt x="50" y="354"/>
                  </a:lnTo>
                  <a:lnTo>
                    <a:pt x="42" y="338"/>
                  </a:lnTo>
                  <a:lnTo>
                    <a:pt x="36" y="322"/>
                  </a:lnTo>
                  <a:lnTo>
                    <a:pt x="36" y="322"/>
                  </a:lnTo>
                  <a:lnTo>
                    <a:pt x="32" y="304"/>
                  </a:lnTo>
                  <a:lnTo>
                    <a:pt x="32" y="286"/>
                  </a:lnTo>
                  <a:lnTo>
                    <a:pt x="36" y="268"/>
                  </a:lnTo>
                  <a:lnTo>
                    <a:pt x="42" y="250"/>
                  </a:lnTo>
                  <a:lnTo>
                    <a:pt x="50" y="234"/>
                  </a:lnTo>
                  <a:lnTo>
                    <a:pt x="62" y="220"/>
                  </a:lnTo>
                  <a:lnTo>
                    <a:pt x="78" y="206"/>
                  </a:lnTo>
                  <a:lnTo>
                    <a:pt x="94" y="194"/>
                  </a:lnTo>
                  <a:lnTo>
                    <a:pt x="94" y="194"/>
                  </a:lnTo>
                  <a:lnTo>
                    <a:pt x="100" y="190"/>
                  </a:lnTo>
                  <a:lnTo>
                    <a:pt x="102" y="182"/>
                  </a:lnTo>
                  <a:lnTo>
                    <a:pt x="102" y="182"/>
                  </a:lnTo>
                  <a:lnTo>
                    <a:pt x="106" y="166"/>
                  </a:lnTo>
                  <a:lnTo>
                    <a:pt x="110" y="152"/>
                  </a:lnTo>
                  <a:lnTo>
                    <a:pt x="116" y="136"/>
                  </a:lnTo>
                  <a:lnTo>
                    <a:pt x="124" y="122"/>
                  </a:lnTo>
                  <a:lnTo>
                    <a:pt x="132" y="108"/>
                  </a:lnTo>
                  <a:lnTo>
                    <a:pt x="142" y="96"/>
                  </a:lnTo>
                  <a:lnTo>
                    <a:pt x="152" y="84"/>
                  </a:lnTo>
                  <a:lnTo>
                    <a:pt x="164" y="74"/>
                  </a:lnTo>
                  <a:lnTo>
                    <a:pt x="176" y="64"/>
                  </a:lnTo>
                  <a:lnTo>
                    <a:pt x="187" y="56"/>
                  </a:lnTo>
                  <a:lnTo>
                    <a:pt x="201" y="50"/>
                  </a:lnTo>
                  <a:lnTo>
                    <a:pt x="215" y="42"/>
                  </a:lnTo>
                  <a:lnTo>
                    <a:pt x="229" y="38"/>
                  </a:lnTo>
                  <a:lnTo>
                    <a:pt x="245" y="34"/>
                  </a:lnTo>
                  <a:lnTo>
                    <a:pt x="261" y="32"/>
                  </a:lnTo>
                  <a:lnTo>
                    <a:pt x="277" y="32"/>
                  </a:lnTo>
                  <a:lnTo>
                    <a:pt x="277" y="32"/>
                  </a:lnTo>
                  <a:lnTo>
                    <a:pt x="293" y="32"/>
                  </a:lnTo>
                  <a:lnTo>
                    <a:pt x="307" y="34"/>
                  </a:lnTo>
                  <a:lnTo>
                    <a:pt x="323" y="38"/>
                  </a:lnTo>
                  <a:lnTo>
                    <a:pt x="337" y="42"/>
                  </a:lnTo>
                  <a:lnTo>
                    <a:pt x="351" y="48"/>
                  </a:lnTo>
                  <a:lnTo>
                    <a:pt x="365" y="56"/>
                  </a:lnTo>
                  <a:lnTo>
                    <a:pt x="377" y="64"/>
                  </a:lnTo>
                  <a:lnTo>
                    <a:pt x="391" y="74"/>
                  </a:lnTo>
                  <a:lnTo>
                    <a:pt x="391" y="74"/>
                  </a:lnTo>
                  <a:lnTo>
                    <a:pt x="395" y="76"/>
                  </a:lnTo>
                  <a:lnTo>
                    <a:pt x="403" y="76"/>
                  </a:lnTo>
                  <a:lnTo>
                    <a:pt x="403" y="76"/>
                  </a:lnTo>
                  <a:lnTo>
                    <a:pt x="419" y="76"/>
                  </a:lnTo>
                  <a:lnTo>
                    <a:pt x="433" y="76"/>
                  </a:lnTo>
                  <a:lnTo>
                    <a:pt x="447" y="76"/>
                  </a:lnTo>
                  <a:lnTo>
                    <a:pt x="461" y="80"/>
                  </a:lnTo>
                  <a:lnTo>
                    <a:pt x="473" y="82"/>
                  </a:lnTo>
                  <a:lnTo>
                    <a:pt x="483" y="88"/>
                  </a:lnTo>
                  <a:lnTo>
                    <a:pt x="505" y="98"/>
                  </a:lnTo>
                  <a:lnTo>
                    <a:pt x="521" y="114"/>
                  </a:lnTo>
                  <a:lnTo>
                    <a:pt x="535" y="130"/>
                  </a:lnTo>
                  <a:lnTo>
                    <a:pt x="545" y="146"/>
                  </a:lnTo>
                  <a:lnTo>
                    <a:pt x="553" y="164"/>
                  </a:lnTo>
                  <a:lnTo>
                    <a:pt x="553" y="164"/>
                  </a:lnTo>
                  <a:lnTo>
                    <a:pt x="555" y="170"/>
                  </a:lnTo>
                  <a:lnTo>
                    <a:pt x="559" y="174"/>
                  </a:lnTo>
                  <a:lnTo>
                    <a:pt x="562" y="176"/>
                  </a:lnTo>
                  <a:lnTo>
                    <a:pt x="568" y="176"/>
                  </a:lnTo>
                  <a:lnTo>
                    <a:pt x="568" y="176"/>
                  </a:lnTo>
                  <a:lnTo>
                    <a:pt x="582" y="174"/>
                  </a:lnTo>
                  <a:lnTo>
                    <a:pt x="596" y="176"/>
                  </a:lnTo>
                  <a:lnTo>
                    <a:pt x="610" y="178"/>
                  </a:lnTo>
                  <a:lnTo>
                    <a:pt x="624" y="182"/>
                  </a:lnTo>
                  <a:lnTo>
                    <a:pt x="636" y="186"/>
                  </a:lnTo>
                  <a:lnTo>
                    <a:pt x="648" y="192"/>
                  </a:lnTo>
                  <a:lnTo>
                    <a:pt x="660" y="198"/>
                  </a:lnTo>
                  <a:lnTo>
                    <a:pt x="670" y="206"/>
                  </a:lnTo>
                  <a:lnTo>
                    <a:pt x="680" y="214"/>
                  </a:lnTo>
                  <a:lnTo>
                    <a:pt x="688" y="224"/>
                  </a:lnTo>
                  <a:lnTo>
                    <a:pt x="696" y="234"/>
                  </a:lnTo>
                  <a:lnTo>
                    <a:pt x="702" y="244"/>
                  </a:lnTo>
                  <a:lnTo>
                    <a:pt x="708" y="256"/>
                  </a:lnTo>
                  <a:lnTo>
                    <a:pt x="710" y="266"/>
                  </a:lnTo>
                  <a:lnTo>
                    <a:pt x="714" y="280"/>
                  </a:lnTo>
                  <a:lnTo>
                    <a:pt x="714" y="292"/>
                  </a:lnTo>
                  <a:lnTo>
                    <a:pt x="714" y="292"/>
                  </a:lnTo>
                  <a:lnTo>
                    <a:pt x="714" y="304"/>
                  </a:lnTo>
                  <a:lnTo>
                    <a:pt x="712" y="314"/>
                  </a:lnTo>
                  <a:lnTo>
                    <a:pt x="708" y="326"/>
                  </a:lnTo>
                  <a:lnTo>
                    <a:pt x="704" y="336"/>
                  </a:lnTo>
                  <a:lnTo>
                    <a:pt x="692" y="356"/>
                  </a:lnTo>
                  <a:lnTo>
                    <a:pt x="676" y="374"/>
                  </a:lnTo>
                  <a:lnTo>
                    <a:pt x="656" y="388"/>
                  </a:lnTo>
                  <a:lnTo>
                    <a:pt x="634" y="400"/>
                  </a:lnTo>
                  <a:lnTo>
                    <a:pt x="610" y="406"/>
                  </a:lnTo>
                  <a:lnTo>
                    <a:pt x="596" y="408"/>
                  </a:lnTo>
                  <a:lnTo>
                    <a:pt x="584" y="408"/>
                  </a:lnTo>
                  <a:lnTo>
                    <a:pt x="584" y="408"/>
                  </a:lnTo>
                  <a:close/>
                </a:path>
              </a:pathLst>
            </a:custGeom>
            <a:solidFill>
              <a:srgbClr val="0639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b-NO"/>
            </a:p>
          </p:txBody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DF5A5CC6-BBB7-40E0-A435-6D5ED0B69CF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27839" y="3705484"/>
              <a:ext cx="1184275" cy="698500"/>
            </a:xfrm>
            <a:custGeom>
              <a:avLst/>
              <a:gdLst>
                <a:gd name="T0" fmla="*/ 566 w 746"/>
                <a:gd name="T1" fmla="*/ 120 h 440"/>
                <a:gd name="T2" fmla="*/ 513 w 746"/>
                <a:gd name="T3" fmla="*/ 66 h 440"/>
                <a:gd name="T4" fmla="*/ 435 w 746"/>
                <a:gd name="T5" fmla="*/ 44 h 440"/>
                <a:gd name="T6" fmla="*/ 391 w 746"/>
                <a:gd name="T7" fmla="*/ 34 h 440"/>
                <a:gd name="T8" fmla="*/ 345 w 746"/>
                <a:gd name="T9" fmla="*/ 10 h 440"/>
                <a:gd name="T10" fmla="*/ 295 w 746"/>
                <a:gd name="T11" fmla="*/ 0 h 440"/>
                <a:gd name="T12" fmla="*/ 259 w 746"/>
                <a:gd name="T13" fmla="*/ 0 h 440"/>
                <a:gd name="T14" fmla="*/ 205 w 746"/>
                <a:gd name="T15" fmla="*/ 12 h 440"/>
                <a:gd name="T16" fmla="*/ 160 w 746"/>
                <a:gd name="T17" fmla="*/ 36 h 440"/>
                <a:gd name="T18" fmla="*/ 120 w 746"/>
                <a:gd name="T19" fmla="*/ 72 h 440"/>
                <a:gd name="T20" fmla="*/ 90 w 746"/>
                <a:gd name="T21" fmla="*/ 118 h 440"/>
                <a:gd name="T22" fmla="*/ 72 w 746"/>
                <a:gd name="T23" fmla="*/ 170 h 440"/>
                <a:gd name="T24" fmla="*/ 34 w 746"/>
                <a:gd name="T25" fmla="*/ 202 h 440"/>
                <a:gd name="T26" fmla="*/ 4 w 746"/>
                <a:gd name="T27" fmla="*/ 262 h 440"/>
                <a:gd name="T28" fmla="*/ 6 w 746"/>
                <a:gd name="T29" fmla="*/ 330 h 440"/>
                <a:gd name="T30" fmla="*/ 26 w 746"/>
                <a:gd name="T31" fmla="*/ 374 h 440"/>
                <a:gd name="T32" fmla="*/ 82 w 746"/>
                <a:gd name="T33" fmla="*/ 422 h 440"/>
                <a:gd name="T34" fmla="*/ 156 w 746"/>
                <a:gd name="T35" fmla="*/ 440 h 440"/>
                <a:gd name="T36" fmla="*/ 600 w 746"/>
                <a:gd name="T37" fmla="*/ 440 h 440"/>
                <a:gd name="T38" fmla="*/ 646 w 746"/>
                <a:gd name="T39" fmla="*/ 428 h 440"/>
                <a:gd name="T40" fmla="*/ 686 w 746"/>
                <a:gd name="T41" fmla="*/ 406 h 440"/>
                <a:gd name="T42" fmla="*/ 718 w 746"/>
                <a:gd name="T43" fmla="*/ 374 h 440"/>
                <a:gd name="T44" fmla="*/ 738 w 746"/>
                <a:gd name="T45" fmla="*/ 336 h 440"/>
                <a:gd name="T46" fmla="*/ 746 w 746"/>
                <a:gd name="T47" fmla="*/ 292 h 440"/>
                <a:gd name="T48" fmla="*/ 742 w 746"/>
                <a:gd name="T49" fmla="*/ 262 h 440"/>
                <a:gd name="T50" fmla="*/ 726 w 746"/>
                <a:gd name="T51" fmla="*/ 220 h 440"/>
                <a:gd name="T52" fmla="*/ 696 w 746"/>
                <a:gd name="T53" fmla="*/ 186 h 440"/>
                <a:gd name="T54" fmla="*/ 656 w 746"/>
                <a:gd name="T55" fmla="*/ 160 h 440"/>
                <a:gd name="T56" fmla="*/ 610 w 746"/>
                <a:gd name="T57" fmla="*/ 146 h 440"/>
                <a:gd name="T58" fmla="*/ 578 w 746"/>
                <a:gd name="T59" fmla="*/ 144 h 440"/>
                <a:gd name="T60" fmla="*/ 156 w 746"/>
                <a:gd name="T61" fmla="*/ 408 h 440"/>
                <a:gd name="T62" fmla="*/ 92 w 746"/>
                <a:gd name="T63" fmla="*/ 392 h 440"/>
                <a:gd name="T64" fmla="*/ 50 w 746"/>
                <a:gd name="T65" fmla="*/ 354 h 440"/>
                <a:gd name="T66" fmla="*/ 36 w 746"/>
                <a:gd name="T67" fmla="*/ 322 h 440"/>
                <a:gd name="T68" fmla="*/ 36 w 746"/>
                <a:gd name="T69" fmla="*/ 268 h 440"/>
                <a:gd name="T70" fmla="*/ 62 w 746"/>
                <a:gd name="T71" fmla="*/ 220 h 440"/>
                <a:gd name="T72" fmla="*/ 94 w 746"/>
                <a:gd name="T73" fmla="*/ 194 h 440"/>
                <a:gd name="T74" fmla="*/ 102 w 746"/>
                <a:gd name="T75" fmla="*/ 182 h 440"/>
                <a:gd name="T76" fmla="*/ 116 w 746"/>
                <a:gd name="T77" fmla="*/ 136 h 440"/>
                <a:gd name="T78" fmla="*/ 142 w 746"/>
                <a:gd name="T79" fmla="*/ 96 h 440"/>
                <a:gd name="T80" fmla="*/ 176 w 746"/>
                <a:gd name="T81" fmla="*/ 64 h 440"/>
                <a:gd name="T82" fmla="*/ 215 w 746"/>
                <a:gd name="T83" fmla="*/ 42 h 440"/>
                <a:gd name="T84" fmla="*/ 261 w 746"/>
                <a:gd name="T85" fmla="*/ 32 h 440"/>
                <a:gd name="T86" fmla="*/ 293 w 746"/>
                <a:gd name="T87" fmla="*/ 32 h 440"/>
                <a:gd name="T88" fmla="*/ 337 w 746"/>
                <a:gd name="T89" fmla="*/ 42 h 440"/>
                <a:gd name="T90" fmla="*/ 377 w 746"/>
                <a:gd name="T91" fmla="*/ 64 h 440"/>
                <a:gd name="T92" fmla="*/ 395 w 746"/>
                <a:gd name="T93" fmla="*/ 76 h 440"/>
                <a:gd name="T94" fmla="*/ 419 w 746"/>
                <a:gd name="T95" fmla="*/ 76 h 440"/>
                <a:gd name="T96" fmla="*/ 461 w 746"/>
                <a:gd name="T97" fmla="*/ 80 h 440"/>
                <a:gd name="T98" fmla="*/ 505 w 746"/>
                <a:gd name="T99" fmla="*/ 98 h 440"/>
                <a:gd name="T100" fmla="*/ 545 w 746"/>
                <a:gd name="T101" fmla="*/ 146 h 440"/>
                <a:gd name="T102" fmla="*/ 555 w 746"/>
                <a:gd name="T103" fmla="*/ 170 h 440"/>
                <a:gd name="T104" fmla="*/ 568 w 746"/>
                <a:gd name="T105" fmla="*/ 176 h 440"/>
                <a:gd name="T106" fmla="*/ 596 w 746"/>
                <a:gd name="T107" fmla="*/ 176 h 440"/>
                <a:gd name="T108" fmla="*/ 636 w 746"/>
                <a:gd name="T109" fmla="*/ 186 h 440"/>
                <a:gd name="T110" fmla="*/ 670 w 746"/>
                <a:gd name="T111" fmla="*/ 206 h 440"/>
                <a:gd name="T112" fmla="*/ 696 w 746"/>
                <a:gd name="T113" fmla="*/ 234 h 440"/>
                <a:gd name="T114" fmla="*/ 710 w 746"/>
                <a:gd name="T115" fmla="*/ 266 h 440"/>
                <a:gd name="T116" fmla="*/ 714 w 746"/>
                <a:gd name="T117" fmla="*/ 292 h 440"/>
                <a:gd name="T118" fmla="*/ 708 w 746"/>
                <a:gd name="T119" fmla="*/ 326 h 440"/>
                <a:gd name="T120" fmla="*/ 676 w 746"/>
                <a:gd name="T121" fmla="*/ 374 h 440"/>
                <a:gd name="T122" fmla="*/ 610 w 746"/>
                <a:gd name="T123" fmla="*/ 406 h 440"/>
                <a:gd name="T124" fmla="*/ 584 w 746"/>
                <a:gd name="T125" fmla="*/ 408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746" h="440">
                  <a:moveTo>
                    <a:pt x="578" y="144"/>
                  </a:moveTo>
                  <a:lnTo>
                    <a:pt x="578" y="144"/>
                  </a:lnTo>
                  <a:lnTo>
                    <a:pt x="566" y="120"/>
                  </a:lnTo>
                  <a:lnTo>
                    <a:pt x="551" y="98"/>
                  </a:lnTo>
                  <a:lnTo>
                    <a:pt x="533" y="80"/>
                  </a:lnTo>
                  <a:lnTo>
                    <a:pt x="513" y="66"/>
                  </a:lnTo>
                  <a:lnTo>
                    <a:pt x="489" y="54"/>
                  </a:lnTo>
                  <a:lnTo>
                    <a:pt x="463" y="48"/>
                  </a:lnTo>
                  <a:lnTo>
                    <a:pt x="435" y="44"/>
                  </a:lnTo>
                  <a:lnTo>
                    <a:pt x="405" y="44"/>
                  </a:lnTo>
                  <a:lnTo>
                    <a:pt x="405" y="44"/>
                  </a:lnTo>
                  <a:lnTo>
                    <a:pt x="391" y="34"/>
                  </a:lnTo>
                  <a:lnTo>
                    <a:pt x="377" y="24"/>
                  </a:lnTo>
                  <a:lnTo>
                    <a:pt x="361" y="18"/>
                  </a:lnTo>
                  <a:lnTo>
                    <a:pt x="345" y="10"/>
                  </a:lnTo>
                  <a:lnTo>
                    <a:pt x="329" y="6"/>
                  </a:lnTo>
                  <a:lnTo>
                    <a:pt x="311" y="2"/>
                  </a:lnTo>
                  <a:lnTo>
                    <a:pt x="295" y="0"/>
                  </a:lnTo>
                  <a:lnTo>
                    <a:pt x="277" y="0"/>
                  </a:lnTo>
                  <a:lnTo>
                    <a:pt x="277" y="0"/>
                  </a:lnTo>
                  <a:lnTo>
                    <a:pt x="259" y="0"/>
                  </a:lnTo>
                  <a:lnTo>
                    <a:pt x="241" y="2"/>
                  </a:lnTo>
                  <a:lnTo>
                    <a:pt x="223" y="6"/>
                  </a:lnTo>
                  <a:lnTo>
                    <a:pt x="205" y="12"/>
                  </a:lnTo>
                  <a:lnTo>
                    <a:pt x="189" y="20"/>
                  </a:lnTo>
                  <a:lnTo>
                    <a:pt x="174" y="28"/>
                  </a:lnTo>
                  <a:lnTo>
                    <a:pt x="160" y="36"/>
                  </a:lnTo>
                  <a:lnTo>
                    <a:pt x="144" y="48"/>
                  </a:lnTo>
                  <a:lnTo>
                    <a:pt x="132" y="60"/>
                  </a:lnTo>
                  <a:lnTo>
                    <a:pt x="120" y="72"/>
                  </a:lnTo>
                  <a:lnTo>
                    <a:pt x="108" y="86"/>
                  </a:lnTo>
                  <a:lnTo>
                    <a:pt x="98" y="102"/>
                  </a:lnTo>
                  <a:lnTo>
                    <a:pt x="90" y="118"/>
                  </a:lnTo>
                  <a:lnTo>
                    <a:pt x="82" y="134"/>
                  </a:lnTo>
                  <a:lnTo>
                    <a:pt x="76" y="152"/>
                  </a:lnTo>
                  <a:lnTo>
                    <a:pt x="72" y="170"/>
                  </a:lnTo>
                  <a:lnTo>
                    <a:pt x="72" y="170"/>
                  </a:lnTo>
                  <a:lnTo>
                    <a:pt x="52" y="186"/>
                  </a:lnTo>
                  <a:lnTo>
                    <a:pt x="34" y="202"/>
                  </a:lnTo>
                  <a:lnTo>
                    <a:pt x="20" y="222"/>
                  </a:lnTo>
                  <a:lnTo>
                    <a:pt x="10" y="242"/>
                  </a:lnTo>
                  <a:lnTo>
                    <a:pt x="4" y="262"/>
                  </a:lnTo>
                  <a:lnTo>
                    <a:pt x="0" y="284"/>
                  </a:lnTo>
                  <a:lnTo>
                    <a:pt x="0" y="308"/>
                  </a:lnTo>
                  <a:lnTo>
                    <a:pt x="6" y="330"/>
                  </a:lnTo>
                  <a:lnTo>
                    <a:pt x="6" y="330"/>
                  </a:lnTo>
                  <a:lnTo>
                    <a:pt x="14" y="354"/>
                  </a:lnTo>
                  <a:lnTo>
                    <a:pt x="26" y="374"/>
                  </a:lnTo>
                  <a:lnTo>
                    <a:pt x="42" y="394"/>
                  </a:lnTo>
                  <a:lnTo>
                    <a:pt x="60" y="410"/>
                  </a:lnTo>
                  <a:lnTo>
                    <a:pt x="82" y="422"/>
                  </a:lnTo>
                  <a:lnTo>
                    <a:pt x="104" y="432"/>
                  </a:lnTo>
                  <a:lnTo>
                    <a:pt x="130" y="438"/>
                  </a:lnTo>
                  <a:lnTo>
                    <a:pt x="156" y="440"/>
                  </a:lnTo>
                  <a:lnTo>
                    <a:pt x="584" y="440"/>
                  </a:lnTo>
                  <a:lnTo>
                    <a:pt x="584" y="440"/>
                  </a:lnTo>
                  <a:lnTo>
                    <a:pt x="600" y="440"/>
                  </a:lnTo>
                  <a:lnTo>
                    <a:pt x="616" y="438"/>
                  </a:lnTo>
                  <a:lnTo>
                    <a:pt x="632" y="434"/>
                  </a:lnTo>
                  <a:lnTo>
                    <a:pt x="646" y="428"/>
                  </a:lnTo>
                  <a:lnTo>
                    <a:pt x="660" y="422"/>
                  </a:lnTo>
                  <a:lnTo>
                    <a:pt x="674" y="414"/>
                  </a:lnTo>
                  <a:lnTo>
                    <a:pt x="686" y="406"/>
                  </a:lnTo>
                  <a:lnTo>
                    <a:pt x="698" y="396"/>
                  </a:lnTo>
                  <a:lnTo>
                    <a:pt x="708" y="386"/>
                  </a:lnTo>
                  <a:lnTo>
                    <a:pt x="718" y="374"/>
                  </a:lnTo>
                  <a:lnTo>
                    <a:pt x="726" y="362"/>
                  </a:lnTo>
                  <a:lnTo>
                    <a:pt x="732" y="348"/>
                  </a:lnTo>
                  <a:lnTo>
                    <a:pt x="738" y="336"/>
                  </a:lnTo>
                  <a:lnTo>
                    <a:pt x="742" y="322"/>
                  </a:lnTo>
                  <a:lnTo>
                    <a:pt x="744" y="306"/>
                  </a:lnTo>
                  <a:lnTo>
                    <a:pt x="746" y="292"/>
                  </a:lnTo>
                  <a:lnTo>
                    <a:pt x="746" y="292"/>
                  </a:lnTo>
                  <a:lnTo>
                    <a:pt x="744" y="276"/>
                  </a:lnTo>
                  <a:lnTo>
                    <a:pt x="742" y="262"/>
                  </a:lnTo>
                  <a:lnTo>
                    <a:pt x="738" y="248"/>
                  </a:lnTo>
                  <a:lnTo>
                    <a:pt x="732" y="234"/>
                  </a:lnTo>
                  <a:lnTo>
                    <a:pt x="726" y="220"/>
                  </a:lnTo>
                  <a:lnTo>
                    <a:pt x="716" y="208"/>
                  </a:lnTo>
                  <a:lnTo>
                    <a:pt x="706" y="196"/>
                  </a:lnTo>
                  <a:lnTo>
                    <a:pt x="696" y="186"/>
                  </a:lnTo>
                  <a:lnTo>
                    <a:pt x="684" y="176"/>
                  </a:lnTo>
                  <a:lnTo>
                    <a:pt x="670" y="168"/>
                  </a:lnTo>
                  <a:lnTo>
                    <a:pt x="656" y="160"/>
                  </a:lnTo>
                  <a:lnTo>
                    <a:pt x="642" y="154"/>
                  </a:lnTo>
                  <a:lnTo>
                    <a:pt x="626" y="148"/>
                  </a:lnTo>
                  <a:lnTo>
                    <a:pt x="610" y="146"/>
                  </a:lnTo>
                  <a:lnTo>
                    <a:pt x="594" y="144"/>
                  </a:lnTo>
                  <a:lnTo>
                    <a:pt x="578" y="144"/>
                  </a:lnTo>
                  <a:lnTo>
                    <a:pt x="578" y="144"/>
                  </a:lnTo>
                  <a:close/>
                  <a:moveTo>
                    <a:pt x="584" y="408"/>
                  </a:moveTo>
                  <a:lnTo>
                    <a:pt x="156" y="408"/>
                  </a:lnTo>
                  <a:lnTo>
                    <a:pt x="156" y="408"/>
                  </a:lnTo>
                  <a:lnTo>
                    <a:pt x="132" y="406"/>
                  </a:lnTo>
                  <a:lnTo>
                    <a:pt x="110" y="400"/>
                  </a:lnTo>
                  <a:lnTo>
                    <a:pt x="92" y="392"/>
                  </a:lnTo>
                  <a:lnTo>
                    <a:pt x="76" y="382"/>
                  </a:lnTo>
                  <a:lnTo>
                    <a:pt x="62" y="368"/>
                  </a:lnTo>
                  <a:lnTo>
                    <a:pt x="50" y="354"/>
                  </a:lnTo>
                  <a:lnTo>
                    <a:pt x="42" y="338"/>
                  </a:lnTo>
                  <a:lnTo>
                    <a:pt x="36" y="322"/>
                  </a:lnTo>
                  <a:lnTo>
                    <a:pt x="36" y="322"/>
                  </a:lnTo>
                  <a:lnTo>
                    <a:pt x="32" y="304"/>
                  </a:lnTo>
                  <a:lnTo>
                    <a:pt x="32" y="286"/>
                  </a:lnTo>
                  <a:lnTo>
                    <a:pt x="36" y="268"/>
                  </a:lnTo>
                  <a:lnTo>
                    <a:pt x="42" y="250"/>
                  </a:lnTo>
                  <a:lnTo>
                    <a:pt x="50" y="234"/>
                  </a:lnTo>
                  <a:lnTo>
                    <a:pt x="62" y="220"/>
                  </a:lnTo>
                  <a:lnTo>
                    <a:pt x="78" y="206"/>
                  </a:lnTo>
                  <a:lnTo>
                    <a:pt x="94" y="194"/>
                  </a:lnTo>
                  <a:lnTo>
                    <a:pt x="94" y="194"/>
                  </a:lnTo>
                  <a:lnTo>
                    <a:pt x="100" y="190"/>
                  </a:lnTo>
                  <a:lnTo>
                    <a:pt x="102" y="182"/>
                  </a:lnTo>
                  <a:lnTo>
                    <a:pt x="102" y="182"/>
                  </a:lnTo>
                  <a:lnTo>
                    <a:pt x="106" y="166"/>
                  </a:lnTo>
                  <a:lnTo>
                    <a:pt x="110" y="152"/>
                  </a:lnTo>
                  <a:lnTo>
                    <a:pt x="116" y="136"/>
                  </a:lnTo>
                  <a:lnTo>
                    <a:pt x="124" y="122"/>
                  </a:lnTo>
                  <a:lnTo>
                    <a:pt x="132" y="108"/>
                  </a:lnTo>
                  <a:lnTo>
                    <a:pt x="142" y="96"/>
                  </a:lnTo>
                  <a:lnTo>
                    <a:pt x="152" y="84"/>
                  </a:lnTo>
                  <a:lnTo>
                    <a:pt x="164" y="74"/>
                  </a:lnTo>
                  <a:lnTo>
                    <a:pt x="176" y="64"/>
                  </a:lnTo>
                  <a:lnTo>
                    <a:pt x="187" y="56"/>
                  </a:lnTo>
                  <a:lnTo>
                    <a:pt x="201" y="50"/>
                  </a:lnTo>
                  <a:lnTo>
                    <a:pt x="215" y="42"/>
                  </a:lnTo>
                  <a:lnTo>
                    <a:pt x="229" y="38"/>
                  </a:lnTo>
                  <a:lnTo>
                    <a:pt x="245" y="34"/>
                  </a:lnTo>
                  <a:lnTo>
                    <a:pt x="261" y="32"/>
                  </a:lnTo>
                  <a:lnTo>
                    <a:pt x="277" y="32"/>
                  </a:lnTo>
                  <a:lnTo>
                    <a:pt x="277" y="32"/>
                  </a:lnTo>
                  <a:lnTo>
                    <a:pt x="293" y="32"/>
                  </a:lnTo>
                  <a:lnTo>
                    <a:pt x="307" y="34"/>
                  </a:lnTo>
                  <a:lnTo>
                    <a:pt x="323" y="38"/>
                  </a:lnTo>
                  <a:lnTo>
                    <a:pt x="337" y="42"/>
                  </a:lnTo>
                  <a:lnTo>
                    <a:pt x="351" y="48"/>
                  </a:lnTo>
                  <a:lnTo>
                    <a:pt x="365" y="56"/>
                  </a:lnTo>
                  <a:lnTo>
                    <a:pt x="377" y="64"/>
                  </a:lnTo>
                  <a:lnTo>
                    <a:pt x="391" y="74"/>
                  </a:lnTo>
                  <a:lnTo>
                    <a:pt x="391" y="74"/>
                  </a:lnTo>
                  <a:lnTo>
                    <a:pt x="395" y="76"/>
                  </a:lnTo>
                  <a:lnTo>
                    <a:pt x="403" y="76"/>
                  </a:lnTo>
                  <a:lnTo>
                    <a:pt x="403" y="76"/>
                  </a:lnTo>
                  <a:lnTo>
                    <a:pt x="419" y="76"/>
                  </a:lnTo>
                  <a:lnTo>
                    <a:pt x="433" y="76"/>
                  </a:lnTo>
                  <a:lnTo>
                    <a:pt x="447" y="76"/>
                  </a:lnTo>
                  <a:lnTo>
                    <a:pt x="461" y="80"/>
                  </a:lnTo>
                  <a:lnTo>
                    <a:pt x="473" y="82"/>
                  </a:lnTo>
                  <a:lnTo>
                    <a:pt x="483" y="88"/>
                  </a:lnTo>
                  <a:lnTo>
                    <a:pt x="505" y="98"/>
                  </a:lnTo>
                  <a:lnTo>
                    <a:pt x="521" y="114"/>
                  </a:lnTo>
                  <a:lnTo>
                    <a:pt x="535" y="130"/>
                  </a:lnTo>
                  <a:lnTo>
                    <a:pt x="545" y="146"/>
                  </a:lnTo>
                  <a:lnTo>
                    <a:pt x="553" y="164"/>
                  </a:lnTo>
                  <a:lnTo>
                    <a:pt x="553" y="164"/>
                  </a:lnTo>
                  <a:lnTo>
                    <a:pt x="555" y="170"/>
                  </a:lnTo>
                  <a:lnTo>
                    <a:pt x="559" y="174"/>
                  </a:lnTo>
                  <a:lnTo>
                    <a:pt x="562" y="176"/>
                  </a:lnTo>
                  <a:lnTo>
                    <a:pt x="568" y="176"/>
                  </a:lnTo>
                  <a:lnTo>
                    <a:pt x="568" y="176"/>
                  </a:lnTo>
                  <a:lnTo>
                    <a:pt x="582" y="174"/>
                  </a:lnTo>
                  <a:lnTo>
                    <a:pt x="596" y="176"/>
                  </a:lnTo>
                  <a:lnTo>
                    <a:pt x="610" y="178"/>
                  </a:lnTo>
                  <a:lnTo>
                    <a:pt x="624" y="182"/>
                  </a:lnTo>
                  <a:lnTo>
                    <a:pt x="636" y="186"/>
                  </a:lnTo>
                  <a:lnTo>
                    <a:pt x="648" y="192"/>
                  </a:lnTo>
                  <a:lnTo>
                    <a:pt x="660" y="198"/>
                  </a:lnTo>
                  <a:lnTo>
                    <a:pt x="670" y="206"/>
                  </a:lnTo>
                  <a:lnTo>
                    <a:pt x="680" y="214"/>
                  </a:lnTo>
                  <a:lnTo>
                    <a:pt x="688" y="224"/>
                  </a:lnTo>
                  <a:lnTo>
                    <a:pt x="696" y="234"/>
                  </a:lnTo>
                  <a:lnTo>
                    <a:pt x="702" y="244"/>
                  </a:lnTo>
                  <a:lnTo>
                    <a:pt x="708" y="256"/>
                  </a:lnTo>
                  <a:lnTo>
                    <a:pt x="710" y="266"/>
                  </a:lnTo>
                  <a:lnTo>
                    <a:pt x="714" y="280"/>
                  </a:lnTo>
                  <a:lnTo>
                    <a:pt x="714" y="292"/>
                  </a:lnTo>
                  <a:lnTo>
                    <a:pt x="714" y="292"/>
                  </a:lnTo>
                  <a:lnTo>
                    <a:pt x="714" y="304"/>
                  </a:lnTo>
                  <a:lnTo>
                    <a:pt x="712" y="314"/>
                  </a:lnTo>
                  <a:lnTo>
                    <a:pt x="708" y="326"/>
                  </a:lnTo>
                  <a:lnTo>
                    <a:pt x="704" y="336"/>
                  </a:lnTo>
                  <a:lnTo>
                    <a:pt x="692" y="356"/>
                  </a:lnTo>
                  <a:lnTo>
                    <a:pt x="676" y="374"/>
                  </a:lnTo>
                  <a:lnTo>
                    <a:pt x="656" y="388"/>
                  </a:lnTo>
                  <a:lnTo>
                    <a:pt x="634" y="400"/>
                  </a:lnTo>
                  <a:lnTo>
                    <a:pt x="610" y="406"/>
                  </a:lnTo>
                  <a:lnTo>
                    <a:pt x="596" y="408"/>
                  </a:lnTo>
                  <a:lnTo>
                    <a:pt x="584" y="408"/>
                  </a:lnTo>
                  <a:lnTo>
                    <a:pt x="584" y="408"/>
                  </a:lnTo>
                  <a:close/>
                </a:path>
              </a:pathLst>
            </a:custGeom>
            <a:solidFill>
              <a:srgbClr val="0639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b-NO"/>
            </a:p>
          </p:txBody>
        </p:sp>
        <p:graphicFrame>
          <p:nvGraphicFramePr>
            <p:cNvPr id="33" name="Diagram 32">
              <a:extLst>
                <a:ext uri="{FF2B5EF4-FFF2-40B4-BE49-F238E27FC236}">
                  <a16:creationId xmlns:a16="http://schemas.microsoft.com/office/drawing/2014/main" id="{1C04B16D-AB1C-406B-939C-00CB9EF7B8A6}"/>
                </a:ext>
              </a:extLst>
            </p:cNvPr>
            <p:cNvGraphicFramePr/>
            <p:nvPr>
              <p:extLst/>
            </p:nvPr>
          </p:nvGraphicFramePr>
          <p:xfrm>
            <a:off x="5583240" y="2857443"/>
            <a:ext cx="608011" cy="26947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graphicFrame>
          <p:nvGraphicFramePr>
            <p:cNvPr id="34" name="Diagram 33">
              <a:extLst>
                <a:ext uri="{FF2B5EF4-FFF2-40B4-BE49-F238E27FC236}">
                  <a16:creationId xmlns:a16="http://schemas.microsoft.com/office/drawing/2014/main" id="{BCF99C18-C747-4EF9-990C-AF07667F8537}"/>
                </a:ext>
              </a:extLst>
            </p:cNvPr>
            <p:cNvGraphicFramePr/>
            <p:nvPr>
              <p:extLst/>
            </p:nvPr>
          </p:nvGraphicFramePr>
          <p:xfrm>
            <a:off x="7069138" y="2857443"/>
            <a:ext cx="608011" cy="26947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2" r:lo="rId13" r:qs="rId14" r:cs="rId15"/>
            </a:graphicData>
          </a:graphic>
        </p:graphicFrame>
        <p:graphicFrame>
          <p:nvGraphicFramePr>
            <p:cNvPr id="35" name="Diagram 34">
              <a:extLst>
                <a:ext uri="{FF2B5EF4-FFF2-40B4-BE49-F238E27FC236}">
                  <a16:creationId xmlns:a16="http://schemas.microsoft.com/office/drawing/2014/main" id="{717D5CE0-5A1C-46B6-A844-91EA7DC02651}"/>
                </a:ext>
              </a:extLst>
            </p:cNvPr>
            <p:cNvGraphicFramePr/>
            <p:nvPr>
              <p:extLst/>
            </p:nvPr>
          </p:nvGraphicFramePr>
          <p:xfrm>
            <a:off x="7115969" y="1736757"/>
            <a:ext cx="608011" cy="26947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7" r:lo="rId18" r:qs="rId19" r:cs="rId20"/>
            </a:graphicData>
          </a:graphic>
        </p:graphicFrame>
        <p:graphicFrame>
          <p:nvGraphicFramePr>
            <p:cNvPr id="36" name="Diagram 35">
              <a:extLst>
                <a:ext uri="{FF2B5EF4-FFF2-40B4-BE49-F238E27FC236}">
                  <a16:creationId xmlns:a16="http://schemas.microsoft.com/office/drawing/2014/main" id="{6835700A-CA0E-4E82-A87D-958FD86F6A40}"/>
                </a:ext>
              </a:extLst>
            </p:cNvPr>
            <p:cNvGraphicFramePr/>
            <p:nvPr>
              <p:extLst/>
            </p:nvPr>
          </p:nvGraphicFramePr>
          <p:xfrm>
            <a:off x="7069139" y="3986156"/>
            <a:ext cx="608011" cy="26947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2" r:lo="rId23" r:qs="rId24" r:cs="rId25"/>
            </a:graphicData>
          </a:graphic>
        </p:graphicFrame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8D03B14F-9E43-4F55-A215-389D05A57C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32700" y="2144713"/>
              <a:ext cx="0" cy="400050"/>
            </a:xfrm>
            <a:prstGeom prst="straightConnector1">
              <a:avLst/>
            </a:prstGeom>
            <a:ln w="63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C8F3C807-EC50-4E2F-8D8C-A4636D102A39}"/>
                </a:ext>
              </a:extLst>
            </p:cNvPr>
            <p:cNvCxnSpPr>
              <a:cxnSpLocks/>
            </p:cNvCxnSpPr>
            <p:nvPr/>
          </p:nvCxnSpPr>
          <p:spPr>
            <a:xfrm>
              <a:off x="7189788" y="2168525"/>
              <a:ext cx="0" cy="400050"/>
            </a:xfrm>
            <a:prstGeom prst="straightConnector1">
              <a:avLst/>
            </a:prstGeom>
            <a:ln w="63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137DA3E6-5667-4773-8911-0557F9B6AF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32700" y="3305434"/>
              <a:ext cx="0" cy="400050"/>
            </a:xfrm>
            <a:prstGeom prst="straightConnector1">
              <a:avLst/>
            </a:prstGeom>
            <a:ln w="63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A72F1B96-1128-4984-AC29-223F13DD7465}"/>
                </a:ext>
              </a:extLst>
            </p:cNvPr>
            <p:cNvCxnSpPr>
              <a:cxnSpLocks/>
            </p:cNvCxnSpPr>
            <p:nvPr/>
          </p:nvCxnSpPr>
          <p:spPr>
            <a:xfrm>
              <a:off x="7189788" y="3305434"/>
              <a:ext cx="0" cy="400050"/>
            </a:xfrm>
            <a:prstGeom prst="straightConnector1">
              <a:avLst/>
            </a:prstGeom>
            <a:ln w="63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6A5DDF26-FCB9-4E18-8611-B4E06150296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675439" y="2996968"/>
              <a:ext cx="0" cy="400050"/>
            </a:xfrm>
            <a:prstGeom prst="straightConnector1">
              <a:avLst/>
            </a:prstGeom>
            <a:ln w="63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0E92EAD-9BCA-4CAA-B341-E1ABE4903BB5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6675439" y="2564676"/>
              <a:ext cx="0" cy="400050"/>
            </a:xfrm>
            <a:prstGeom prst="straightConnector1">
              <a:avLst/>
            </a:prstGeom>
            <a:ln w="63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EFCF425E-ED47-47BC-9951-DBC736644E54}"/>
              </a:ext>
            </a:extLst>
          </p:cNvPr>
          <p:cNvGrpSpPr/>
          <p:nvPr/>
        </p:nvGrpSpPr>
        <p:grpSpPr>
          <a:xfrm>
            <a:off x="6013268" y="2376899"/>
            <a:ext cx="1130423" cy="1411837"/>
            <a:chOff x="5573409" y="1434841"/>
            <a:chExt cx="2713037" cy="2972318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26A5BDBF-87B6-4797-8F37-B6B02AC76CB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02171" y="1434841"/>
              <a:ext cx="1184275" cy="698500"/>
            </a:xfrm>
            <a:custGeom>
              <a:avLst/>
              <a:gdLst>
                <a:gd name="T0" fmla="*/ 566 w 746"/>
                <a:gd name="T1" fmla="*/ 120 h 440"/>
                <a:gd name="T2" fmla="*/ 513 w 746"/>
                <a:gd name="T3" fmla="*/ 66 h 440"/>
                <a:gd name="T4" fmla="*/ 435 w 746"/>
                <a:gd name="T5" fmla="*/ 44 h 440"/>
                <a:gd name="T6" fmla="*/ 391 w 746"/>
                <a:gd name="T7" fmla="*/ 34 h 440"/>
                <a:gd name="T8" fmla="*/ 345 w 746"/>
                <a:gd name="T9" fmla="*/ 10 h 440"/>
                <a:gd name="T10" fmla="*/ 295 w 746"/>
                <a:gd name="T11" fmla="*/ 0 h 440"/>
                <a:gd name="T12" fmla="*/ 259 w 746"/>
                <a:gd name="T13" fmla="*/ 0 h 440"/>
                <a:gd name="T14" fmla="*/ 205 w 746"/>
                <a:gd name="T15" fmla="*/ 12 h 440"/>
                <a:gd name="T16" fmla="*/ 160 w 746"/>
                <a:gd name="T17" fmla="*/ 36 h 440"/>
                <a:gd name="T18" fmla="*/ 120 w 746"/>
                <a:gd name="T19" fmla="*/ 72 h 440"/>
                <a:gd name="T20" fmla="*/ 90 w 746"/>
                <a:gd name="T21" fmla="*/ 118 h 440"/>
                <a:gd name="T22" fmla="*/ 72 w 746"/>
                <a:gd name="T23" fmla="*/ 170 h 440"/>
                <a:gd name="T24" fmla="*/ 34 w 746"/>
                <a:gd name="T25" fmla="*/ 202 h 440"/>
                <a:gd name="T26" fmla="*/ 4 w 746"/>
                <a:gd name="T27" fmla="*/ 262 h 440"/>
                <a:gd name="T28" fmla="*/ 6 w 746"/>
                <a:gd name="T29" fmla="*/ 330 h 440"/>
                <a:gd name="T30" fmla="*/ 26 w 746"/>
                <a:gd name="T31" fmla="*/ 374 h 440"/>
                <a:gd name="T32" fmla="*/ 82 w 746"/>
                <a:gd name="T33" fmla="*/ 422 h 440"/>
                <a:gd name="T34" fmla="*/ 156 w 746"/>
                <a:gd name="T35" fmla="*/ 440 h 440"/>
                <a:gd name="T36" fmla="*/ 600 w 746"/>
                <a:gd name="T37" fmla="*/ 440 h 440"/>
                <a:gd name="T38" fmla="*/ 646 w 746"/>
                <a:gd name="T39" fmla="*/ 428 h 440"/>
                <a:gd name="T40" fmla="*/ 686 w 746"/>
                <a:gd name="T41" fmla="*/ 406 h 440"/>
                <a:gd name="T42" fmla="*/ 718 w 746"/>
                <a:gd name="T43" fmla="*/ 374 h 440"/>
                <a:gd name="T44" fmla="*/ 738 w 746"/>
                <a:gd name="T45" fmla="*/ 336 h 440"/>
                <a:gd name="T46" fmla="*/ 746 w 746"/>
                <a:gd name="T47" fmla="*/ 292 h 440"/>
                <a:gd name="T48" fmla="*/ 742 w 746"/>
                <a:gd name="T49" fmla="*/ 262 h 440"/>
                <a:gd name="T50" fmla="*/ 726 w 746"/>
                <a:gd name="T51" fmla="*/ 220 h 440"/>
                <a:gd name="T52" fmla="*/ 696 w 746"/>
                <a:gd name="T53" fmla="*/ 186 h 440"/>
                <a:gd name="T54" fmla="*/ 656 w 746"/>
                <a:gd name="T55" fmla="*/ 160 h 440"/>
                <a:gd name="T56" fmla="*/ 610 w 746"/>
                <a:gd name="T57" fmla="*/ 146 h 440"/>
                <a:gd name="T58" fmla="*/ 578 w 746"/>
                <a:gd name="T59" fmla="*/ 144 h 440"/>
                <a:gd name="T60" fmla="*/ 156 w 746"/>
                <a:gd name="T61" fmla="*/ 408 h 440"/>
                <a:gd name="T62" fmla="*/ 92 w 746"/>
                <a:gd name="T63" fmla="*/ 392 h 440"/>
                <a:gd name="T64" fmla="*/ 50 w 746"/>
                <a:gd name="T65" fmla="*/ 354 h 440"/>
                <a:gd name="T66" fmla="*/ 36 w 746"/>
                <a:gd name="T67" fmla="*/ 322 h 440"/>
                <a:gd name="T68" fmla="*/ 36 w 746"/>
                <a:gd name="T69" fmla="*/ 268 h 440"/>
                <a:gd name="T70" fmla="*/ 62 w 746"/>
                <a:gd name="T71" fmla="*/ 220 h 440"/>
                <a:gd name="T72" fmla="*/ 94 w 746"/>
                <a:gd name="T73" fmla="*/ 194 h 440"/>
                <a:gd name="T74" fmla="*/ 102 w 746"/>
                <a:gd name="T75" fmla="*/ 182 h 440"/>
                <a:gd name="T76" fmla="*/ 116 w 746"/>
                <a:gd name="T77" fmla="*/ 136 h 440"/>
                <a:gd name="T78" fmla="*/ 142 w 746"/>
                <a:gd name="T79" fmla="*/ 96 h 440"/>
                <a:gd name="T80" fmla="*/ 176 w 746"/>
                <a:gd name="T81" fmla="*/ 64 h 440"/>
                <a:gd name="T82" fmla="*/ 215 w 746"/>
                <a:gd name="T83" fmla="*/ 42 h 440"/>
                <a:gd name="T84" fmla="*/ 261 w 746"/>
                <a:gd name="T85" fmla="*/ 32 h 440"/>
                <a:gd name="T86" fmla="*/ 293 w 746"/>
                <a:gd name="T87" fmla="*/ 32 h 440"/>
                <a:gd name="T88" fmla="*/ 337 w 746"/>
                <a:gd name="T89" fmla="*/ 42 h 440"/>
                <a:gd name="T90" fmla="*/ 377 w 746"/>
                <a:gd name="T91" fmla="*/ 64 h 440"/>
                <a:gd name="T92" fmla="*/ 395 w 746"/>
                <a:gd name="T93" fmla="*/ 76 h 440"/>
                <a:gd name="T94" fmla="*/ 419 w 746"/>
                <a:gd name="T95" fmla="*/ 76 h 440"/>
                <a:gd name="T96" fmla="*/ 461 w 746"/>
                <a:gd name="T97" fmla="*/ 80 h 440"/>
                <a:gd name="T98" fmla="*/ 505 w 746"/>
                <a:gd name="T99" fmla="*/ 98 h 440"/>
                <a:gd name="T100" fmla="*/ 545 w 746"/>
                <a:gd name="T101" fmla="*/ 146 h 440"/>
                <a:gd name="T102" fmla="*/ 555 w 746"/>
                <a:gd name="T103" fmla="*/ 170 h 440"/>
                <a:gd name="T104" fmla="*/ 568 w 746"/>
                <a:gd name="T105" fmla="*/ 176 h 440"/>
                <a:gd name="T106" fmla="*/ 596 w 746"/>
                <a:gd name="T107" fmla="*/ 176 h 440"/>
                <a:gd name="T108" fmla="*/ 636 w 746"/>
                <a:gd name="T109" fmla="*/ 186 h 440"/>
                <a:gd name="T110" fmla="*/ 670 w 746"/>
                <a:gd name="T111" fmla="*/ 206 h 440"/>
                <a:gd name="T112" fmla="*/ 696 w 746"/>
                <a:gd name="T113" fmla="*/ 234 h 440"/>
                <a:gd name="T114" fmla="*/ 710 w 746"/>
                <a:gd name="T115" fmla="*/ 266 h 440"/>
                <a:gd name="T116" fmla="*/ 714 w 746"/>
                <a:gd name="T117" fmla="*/ 292 h 440"/>
                <a:gd name="T118" fmla="*/ 708 w 746"/>
                <a:gd name="T119" fmla="*/ 326 h 440"/>
                <a:gd name="T120" fmla="*/ 676 w 746"/>
                <a:gd name="T121" fmla="*/ 374 h 440"/>
                <a:gd name="T122" fmla="*/ 610 w 746"/>
                <a:gd name="T123" fmla="*/ 406 h 440"/>
                <a:gd name="T124" fmla="*/ 584 w 746"/>
                <a:gd name="T125" fmla="*/ 408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746" h="440">
                  <a:moveTo>
                    <a:pt x="578" y="144"/>
                  </a:moveTo>
                  <a:lnTo>
                    <a:pt x="578" y="144"/>
                  </a:lnTo>
                  <a:lnTo>
                    <a:pt x="566" y="120"/>
                  </a:lnTo>
                  <a:lnTo>
                    <a:pt x="551" y="98"/>
                  </a:lnTo>
                  <a:lnTo>
                    <a:pt x="533" y="80"/>
                  </a:lnTo>
                  <a:lnTo>
                    <a:pt x="513" y="66"/>
                  </a:lnTo>
                  <a:lnTo>
                    <a:pt x="489" y="54"/>
                  </a:lnTo>
                  <a:lnTo>
                    <a:pt x="463" y="48"/>
                  </a:lnTo>
                  <a:lnTo>
                    <a:pt x="435" y="44"/>
                  </a:lnTo>
                  <a:lnTo>
                    <a:pt x="405" y="44"/>
                  </a:lnTo>
                  <a:lnTo>
                    <a:pt x="405" y="44"/>
                  </a:lnTo>
                  <a:lnTo>
                    <a:pt x="391" y="34"/>
                  </a:lnTo>
                  <a:lnTo>
                    <a:pt x="377" y="24"/>
                  </a:lnTo>
                  <a:lnTo>
                    <a:pt x="361" y="18"/>
                  </a:lnTo>
                  <a:lnTo>
                    <a:pt x="345" y="10"/>
                  </a:lnTo>
                  <a:lnTo>
                    <a:pt x="329" y="6"/>
                  </a:lnTo>
                  <a:lnTo>
                    <a:pt x="311" y="2"/>
                  </a:lnTo>
                  <a:lnTo>
                    <a:pt x="295" y="0"/>
                  </a:lnTo>
                  <a:lnTo>
                    <a:pt x="277" y="0"/>
                  </a:lnTo>
                  <a:lnTo>
                    <a:pt x="277" y="0"/>
                  </a:lnTo>
                  <a:lnTo>
                    <a:pt x="259" y="0"/>
                  </a:lnTo>
                  <a:lnTo>
                    <a:pt x="241" y="2"/>
                  </a:lnTo>
                  <a:lnTo>
                    <a:pt x="223" y="6"/>
                  </a:lnTo>
                  <a:lnTo>
                    <a:pt x="205" y="12"/>
                  </a:lnTo>
                  <a:lnTo>
                    <a:pt x="189" y="20"/>
                  </a:lnTo>
                  <a:lnTo>
                    <a:pt x="174" y="28"/>
                  </a:lnTo>
                  <a:lnTo>
                    <a:pt x="160" y="36"/>
                  </a:lnTo>
                  <a:lnTo>
                    <a:pt x="144" y="48"/>
                  </a:lnTo>
                  <a:lnTo>
                    <a:pt x="132" y="60"/>
                  </a:lnTo>
                  <a:lnTo>
                    <a:pt x="120" y="72"/>
                  </a:lnTo>
                  <a:lnTo>
                    <a:pt x="108" y="86"/>
                  </a:lnTo>
                  <a:lnTo>
                    <a:pt x="98" y="102"/>
                  </a:lnTo>
                  <a:lnTo>
                    <a:pt x="90" y="118"/>
                  </a:lnTo>
                  <a:lnTo>
                    <a:pt x="82" y="134"/>
                  </a:lnTo>
                  <a:lnTo>
                    <a:pt x="76" y="152"/>
                  </a:lnTo>
                  <a:lnTo>
                    <a:pt x="72" y="170"/>
                  </a:lnTo>
                  <a:lnTo>
                    <a:pt x="72" y="170"/>
                  </a:lnTo>
                  <a:lnTo>
                    <a:pt x="52" y="186"/>
                  </a:lnTo>
                  <a:lnTo>
                    <a:pt x="34" y="202"/>
                  </a:lnTo>
                  <a:lnTo>
                    <a:pt x="20" y="222"/>
                  </a:lnTo>
                  <a:lnTo>
                    <a:pt x="10" y="242"/>
                  </a:lnTo>
                  <a:lnTo>
                    <a:pt x="4" y="262"/>
                  </a:lnTo>
                  <a:lnTo>
                    <a:pt x="0" y="284"/>
                  </a:lnTo>
                  <a:lnTo>
                    <a:pt x="0" y="308"/>
                  </a:lnTo>
                  <a:lnTo>
                    <a:pt x="6" y="330"/>
                  </a:lnTo>
                  <a:lnTo>
                    <a:pt x="6" y="330"/>
                  </a:lnTo>
                  <a:lnTo>
                    <a:pt x="14" y="354"/>
                  </a:lnTo>
                  <a:lnTo>
                    <a:pt x="26" y="374"/>
                  </a:lnTo>
                  <a:lnTo>
                    <a:pt x="42" y="394"/>
                  </a:lnTo>
                  <a:lnTo>
                    <a:pt x="60" y="410"/>
                  </a:lnTo>
                  <a:lnTo>
                    <a:pt x="82" y="422"/>
                  </a:lnTo>
                  <a:lnTo>
                    <a:pt x="104" y="432"/>
                  </a:lnTo>
                  <a:lnTo>
                    <a:pt x="130" y="438"/>
                  </a:lnTo>
                  <a:lnTo>
                    <a:pt x="156" y="440"/>
                  </a:lnTo>
                  <a:lnTo>
                    <a:pt x="584" y="440"/>
                  </a:lnTo>
                  <a:lnTo>
                    <a:pt x="584" y="440"/>
                  </a:lnTo>
                  <a:lnTo>
                    <a:pt x="600" y="440"/>
                  </a:lnTo>
                  <a:lnTo>
                    <a:pt x="616" y="438"/>
                  </a:lnTo>
                  <a:lnTo>
                    <a:pt x="632" y="434"/>
                  </a:lnTo>
                  <a:lnTo>
                    <a:pt x="646" y="428"/>
                  </a:lnTo>
                  <a:lnTo>
                    <a:pt x="660" y="422"/>
                  </a:lnTo>
                  <a:lnTo>
                    <a:pt x="674" y="414"/>
                  </a:lnTo>
                  <a:lnTo>
                    <a:pt x="686" y="406"/>
                  </a:lnTo>
                  <a:lnTo>
                    <a:pt x="698" y="396"/>
                  </a:lnTo>
                  <a:lnTo>
                    <a:pt x="708" y="386"/>
                  </a:lnTo>
                  <a:lnTo>
                    <a:pt x="718" y="374"/>
                  </a:lnTo>
                  <a:lnTo>
                    <a:pt x="726" y="362"/>
                  </a:lnTo>
                  <a:lnTo>
                    <a:pt x="732" y="348"/>
                  </a:lnTo>
                  <a:lnTo>
                    <a:pt x="738" y="336"/>
                  </a:lnTo>
                  <a:lnTo>
                    <a:pt x="742" y="322"/>
                  </a:lnTo>
                  <a:lnTo>
                    <a:pt x="744" y="306"/>
                  </a:lnTo>
                  <a:lnTo>
                    <a:pt x="746" y="292"/>
                  </a:lnTo>
                  <a:lnTo>
                    <a:pt x="746" y="292"/>
                  </a:lnTo>
                  <a:lnTo>
                    <a:pt x="744" y="276"/>
                  </a:lnTo>
                  <a:lnTo>
                    <a:pt x="742" y="262"/>
                  </a:lnTo>
                  <a:lnTo>
                    <a:pt x="738" y="248"/>
                  </a:lnTo>
                  <a:lnTo>
                    <a:pt x="732" y="234"/>
                  </a:lnTo>
                  <a:lnTo>
                    <a:pt x="726" y="220"/>
                  </a:lnTo>
                  <a:lnTo>
                    <a:pt x="716" y="208"/>
                  </a:lnTo>
                  <a:lnTo>
                    <a:pt x="706" y="196"/>
                  </a:lnTo>
                  <a:lnTo>
                    <a:pt x="696" y="186"/>
                  </a:lnTo>
                  <a:lnTo>
                    <a:pt x="684" y="176"/>
                  </a:lnTo>
                  <a:lnTo>
                    <a:pt x="670" y="168"/>
                  </a:lnTo>
                  <a:lnTo>
                    <a:pt x="656" y="160"/>
                  </a:lnTo>
                  <a:lnTo>
                    <a:pt x="642" y="154"/>
                  </a:lnTo>
                  <a:lnTo>
                    <a:pt x="626" y="148"/>
                  </a:lnTo>
                  <a:lnTo>
                    <a:pt x="610" y="146"/>
                  </a:lnTo>
                  <a:lnTo>
                    <a:pt x="594" y="144"/>
                  </a:lnTo>
                  <a:lnTo>
                    <a:pt x="578" y="144"/>
                  </a:lnTo>
                  <a:lnTo>
                    <a:pt x="578" y="144"/>
                  </a:lnTo>
                  <a:close/>
                  <a:moveTo>
                    <a:pt x="584" y="408"/>
                  </a:moveTo>
                  <a:lnTo>
                    <a:pt x="156" y="408"/>
                  </a:lnTo>
                  <a:lnTo>
                    <a:pt x="156" y="408"/>
                  </a:lnTo>
                  <a:lnTo>
                    <a:pt x="132" y="406"/>
                  </a:lnTo>
                  <a:lnTo>
                    <a:pt x="110" y="400"/>
                  </a:lnTo>
                  <a:lnTo>
                    <a:pt x="92" y="392"/>
                  </a:lnTo>
                  <a:lnTo>
                    <a:pt x="76" y="382"/>
                  </a:lnTo>
                  <a:lnTo>
                    <a:pt x="62" y="368"/>
                  </a:lnTo>
                  <a:lnTo>
                    <a:pt x="50" y="354"/>
                  </a:lnTo>
                  <a:lnTo>
                    <a:pt x="42" y="338"/>
                  </a:lnTo>
                  <a:lnTo>
                    <a:pt x="36" y="322"/>
                  </a:lnTo>
                  <a:lnTo>
                    <a:pt x="36" y="322"/>
                  </a:lnTo>
                  <a:lnTo>
                    <a:pt x="32" y="304"/>
                  </a:lnTo>
                  <a:lnTo>
                    <a:pt x="32" y="286"/>
                  </a:lnTo>
                  <a:lnTo>
                    <a:pt x="36" y="268"/>
                  </a:lnTo>
                  <a:lnTo>
                    <a:pt x="42" y="250"/>
                  </a:lnTo>
                  <a:lnTo>
                    <a:pt x="50" y="234"/>
                  </a:lnTo>
                  <a:lnTo>
                    <a:pt x="62" y="220"/>
                  </a:lnTo>
                  <a:lnTo>
                    <a:pt x="78" y="206"/>
                  </a:lnTo>
                  <a:lnTo>
                    <a:pt x="94" y="194"/>
                  </a:lnTo>
                  <a:lnTo>
                    <a:pt x="94" y="194"/>
                  </a:lnTo>
                  <a:lnTo>
                    <a:pt x="100" y="190"/>
                  </a:lnTo>
                  <a:lnTo>
                    <a:pt x="102" y="182"/>
                  </a:lnTo>
                  <a:lnTo>
                    <a:pt x="102" y="182"/>
                  </a:lnTo>
                  <a:lnTo>
                    <a:pt x="106" y="166"/>
                  </a:lnTo>
                  <a:lnTo>
                    <a:pt x="110" y="152"/>
                  </a:lnTo>
                  <a:lnTo>
                    <a:pt x="116" y="136"/>
                  </a:lnTo>
                  <a:lnTo>
                    <a:pt x="124" y="122"/>
                  </a:lnTo>
                  <a:lnTo>
                    <a:pt x="132" y="108"/>
                  </a:lnTo>
                  <a:lnTo>
                    <a:pt x="142" y="96"/>
                  </a:lnTo>
                  <a:lnTo>
                    <a:pt x="152" y="84"/>
                  </a:lnTo>
                  <a:lnTo>
                    <a:pt x="164" y="74"/>
                  </a:lnTo>
                  <a:lnTo>
                    <a:pt x="176" y="64"/>
                  </a:lnTo>
                  <a:lnTo>
                    <a:pt x="187" y="56"/>
                  </a:lnTo>
                  <a:lnTo>
                    <a:pt x="201" y="50"/>
                  </a:lnTo>
                  <a:lnTo>
                    <a:pt x="215" y="42"/>
                  </a:lnTo>
                  <a:lnTo>
                    <a:pt x="229" y="38"/>
                  </a:lnTo>
                  <a:lnTo>
                    <a:pt x="245" y="34"/>
                  </a:lnTo>
                  <a:lnTo>
                    <a:pt x="261" y="32"/>
                  </a:lnTo>
                  <a:lnTo>
                    <a:pt x="277" y="32"/>
                  </a:lnTo>
                  <a:lnTo>
                    <a:pt x="277" y="32"/>
                  </a:lnTo>
                  <a:lnTo>
                    <a:pt x="293" y="32"/>
                  </a:lnTo>
                  <a:lnTo>
                    <a:pt x="307" y="34"/>
                  </a:lnTo>
                  <a:lnTo>
                    <a:pt x="323" y="38"/>
                  </a:lnTo>
                  <a:lnTo>
                    <a:pt x="337" y="42"/>
                  </a:lnTo>
                  <a:lnTo>
                    <a:pt x="351" y="48"/>
                  </a:lnTo>
                  <a:lnTo>
                    <a:pt x="365" y="56"/>
                  </a:lnTo>
                  <a:lnTo>
                    <a:pt x="377" y="64"/>
                  </a:lnTo>
                  <a:lnTo>
                    <a:pt x="391" y="74"/>
                  </a:lnTo>
                  <a:lnTo>
                    <a:pt x="391" y="74"/>
                  </a:lnTo>
                  <a:lnTo>
                    <a:pt x="395" y="76"/>
                  </a:lnTo>
                  <a:lnTo>
                    <a:pt x="403" y="76"/>
                  </a:lnTo>
                  <a:lnTo>
                    <a:pt x="403" y="76"/>
                  </a:lnTo>
                  <a:lnTo>
                    <a:pt x="419" y="76"/>
                  </a:lnTo>
                  <a:lnTo>
                    <a:pt x="433" y="76"/>
                  </a:lnTo>
                  <a:lnTo>
                    <a:pt x="447" y="76"/>
                  </a:lnTo>
                  <a:lnTo>
                    <a:pt x="461" y="80"/>
                  </a:lnTo>
                  <a:lnTo>
                    <a:pt x="473" y="82"/>
                  </a:lnTo>
                  <a:lnTo>
                    <a:pt x="483" y="88"/>
                  </a:lnTo>
                  <a:lnTo>
                    <a:pt x="505" y="98"/>
                  </a:lnTo>
                  <a:lnTo>
                    <a:pt x="521" y="114"/>
                  </a:lnTo>
                  <a:lnTo>
                    <a:pt x="535" y="130"/>
                  </a:lnTo>
                  <a:lnTo>
                    <a:pt x="545" y="146"/>
                  </a:lnTo>
                  <a:lnTo>
                    <a:pt x="553" y="164"/>
                  </a:lnTo>
                  <a:lnTo>
                    <a:pt x="553" y="164"/>
                  </a:lnTo>
                  <a:lnTo>
                    <a:pt x="555" y="170"/>
                  </a:lnTo>
                  <a:lnTo>
                    <a:pt x="559" y="174"/>
                  </a:lnTo>
                  <a:lnTo>
                    <a:pt x="562" y="176"/>
                  </a:lnTo>
                  <a:lnTo>
                    <a:pt x="568" y="176"/>
                  </a:lnTo>
                  <a:lnTo>
                    <a:pt x="568" y="176"/>
                  </a:lnTo>
                  <a:lnTo>
                    <a:pt x="582" y="174"/>
                  </a:lnTo>
                  <a:lnTo>
                    <a:pt x="596" y="176"/>
                  </a:lnTo>
                  <a:lnTo>
                    <a:pt x="610" y="178"/>
                  </a:lnTo>
                  <a:lnTo>
                    <a:pt x="624" y="182"/>
                  </a:lnTo>
                  <a:lnTo>
                    <a:pt x="636" y="186"/>
                  </a:lnTo>
                  <a:lnTo>
                    <a:pt x="648" y="192"/>
                  </a:lnTo>
                  <a:lnTo>
                    <a:pt x="660" y="198"/>
                  </a:lnTo>
                  <a:lnTo>
                    <a:pt x="670" y="206"/>
                  </a:lnTo>
                  <a:lnTo>
                    <a:pt x="680" y="214"/>
                  </a:lnTo>
                  <a:lnTo>
                    <a:pt x="688" y="224"/>
                  </a:lnTo>
                  <a:lnTo>
                    <a:pt x="696" y="234"/>
                  </a:lnTo>
                  <a:lnTo>
                    <a:pt x="702" y="244"/>
                  </a:lnTo>
                  <a:lnTo>
                    <a:pt x="708" y="256"/>
                  </a:lnTo>
                  <a:lnTo>
                    <a:pt x="710" y="266"/>
                  </a:lnTo>
                  <a:lnTo>
                    <a:pt x="714" y="280"/>
                  </a:lnTo>
                  <a:lnTo>
                    <a:pt x="714" y="292"/>
                  </a:lnTo>
                  <a:lnTo>
                    <a:pt x="714" y="292"/>
                  </a:lnTo>
                  <a:lnTo>
                    <a:pt x="714" y="304"/>
                  </a:lnTo>
                  <a:lnTo>
                    <a:pt x="712" y="314"/>
                  </a:lnTo>
                  <a:lnTo>
                    <a:pt x="708" y="326"/>
                  </a:lnTo>
                  <a:lnTo>
                    <a:pt x="704" y="336"/>
                  </a:lnTo>
                  <a:lnTo>
                    <a:pt x="692" y="356"/>
                  </a:lnTo>
                  <a:lnTo>
                    <a:pt x="676" y="374"/>
                  </a:lnTo>
                  <a:lnTo>
                    <a:pt x="656" y="388"/>
                  </a:lnTo>
                  <a:lnTo>
                    <a:pt x="634" y="400"/>
                  </a:lnTo>
                  <a:lnTo>
                    <a:pt x="610" y="406"/>
                  </a:lnTo>
                  <a:lnTo>
                    <a:pt x="596" y="408"/>
                  </a:lnTo>
                  <a:lnTo>
                    <a:pt x="584" y="408"/>
                  </a:lnTo>
                  <a:lnTo>
                    <a:pt x="584" y="408"/>
                  </a:lnTo>
                  <a:close/>
                </a:path>
              </a:pathLst>
            </a:custGeom>
            <a:solidFill>
              <a:srgbClr val="0639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b-NO"/>
            </a:p>
          </p:txBody>
        </p:sp>
        <p:sp>
          <p:nvSpPr>
            <p:cNvPr id="50" name="Freeform 5">
              <a:extLst>
                <a:ext uri="{FF2B5EF4-FFF2-40B4-BE49-F238E27FC236}">
                  <a16:creationId xmlns:a16="http://schemas.microsoft.com/office/drawing/2014/main" id="{A68AF704-008B-4636-8E74-7CE3F0B7FF1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73409" y="2571750"/>
              <a:ext cx="1184275" cy="698500"/>
            </a:xfrm>
            <a:custGeom>
              <a:avLst/>
              <a:gdLst>
                <a:gd name="T0" fmla="*/ 566 w 746"/>
                <a:gd name="T1" fmla="*/ 120 h 440"/>
                <a:gd name="T2" fmla="*/ 513 w 746"/>
                <a:gd name="T3" fmla="*/ 66 h 440"/>
                <a:gd name="T4" fmla="*/ 435 w 746"/>
                <a:gd name="T5" fmla="*/ 44 h 440"/>
                <a:gd name="T6" fmla="*/ 391 w 746"/>
                <a:gd name="T7" fmla="*/ 34 h 440"/>
                <a:gd name="T8" fmla="*/ 345 w 746"/>
                <a:gd name="T9" fmla="*/ 10 h 440"/>
                <a:gd name="T10" fmla="*/ 295 w 746"/>
                <a:gd name="T11" fmla="*/ 0 h 440"/>
                <a:gd name="T12" fmla="*/ 259 w 746"/>
                <a:gd name="T13" fmla="*/ 0 h 440"/>
                <a:gd name="T14" fmla="*/ 205 w 746"/>
                <a:gd name="T15" fmla="*/ 12 h 440"/>
                <a:gd name="T16" fmla="*/ 160 w 746"/>
                <a:gd name="T17" fmla="*/ 36 h 440"/>
                <a:gd name="T18" fmla="*/ 120 w 746"/>
                <a:gd name="T19" fmla="*/ 72 h 440"/>
                <a:gd name="T20" fmla="*/ 90 w 746"/>
                <a:gd name="T21" fmla="*/ 118 h 440"/>
                <a:gd name="T22" fmla="*/ 72 w 746"/>
                <a:gd name="T23" fmla="*/ 170 h 440"/>
                <a:gd name="T24" fmla="*/ 34 w 746"/>
                <a:gd name="T25" fmla="*/ 202 h 440"/>
                <a:gd name="T26" fmla="*/ 4 w 746"/>
                <a:gd name="T27" fmla="*/ 262 h 440"/>
                <a:gd name="T28" fmla="*/ 6 w 746"/>
                <a:gd name="T29" fmla="*/ 330 h 440"/>
                <a:gd name="T30" fmla="*/ 26 w 746"/>
                <a:gd name="T31" fmla="*/ 374 h 440"/>
                <a:gd name="T32" fmla="*/ 82 w 746"/>
                <a:gd name="T33" fmla="*/ 422 h 440"/>
                <a:gd name="T34" fmla="*/ 156 w 746"/>
                <a:gd name="T35" fmla="*/ 440 h 440"/>
                <a:gd name="T36" fmla="*/ 600 w 746"/>
                <a:gd name="T37" fmla="*/ 440 h 440"/>
                <a:gd name="T38" fmla="*/ 646 w 746"/>
                <a:gd name="T39" fmla="*/ 428 h 440"/>
                <a:gd name="T40" fmla="*/ 686 w 746"/>
                <a:gd name="T41" fmla="*/ 406 h 440"/>
                <a:gd name="T42" fmla="*/ 718 w 746"/>
                <a:gd name="T43" fmla="*/ 374 h 440"/>
                <a:gd name="T44" fmla="*/ 738 w 746"/>
                <a:gd name="T45" fmla="*/ 336 h 440"/>
                <a:gd name="T46" fmla="*/ 746 w 746"/>
                <a:gd name="T47" fmla="*/ 292 h 440"/>
                <a:gd name="T48" fmla="*/ 742 w 746"/>
                <a:gd name="T49" fmla="*/ 262 h 440"/>
                <a:gd name="T50" fmla="*/ 726 w 746"/>
                <a:gd name="T51" fmla="*/ 220 h 440"/>
                <a:gd name="T52" fmla="*/ 696 w 746"/>
                <a:gd name="T53" fmla="*/ 186 h 440"/>
                <a:gd name="T54" fmla="*/ 656 w 746"/>
                <a:gd name="T55" fmla="*/ 160 h 440"/>
                <a:gd name="T56" fmla="*/ 610 w 746"/>
                <a:gd name="T57" fmla="*/ 146 h 440"/>
                <a:gd name="T58" fmla="*/ 578 w 746"/>
                <a:gd name="T59" fmla="*/ 144 h 440"/>
                <a:gd name="T60" fmla="*/ 156 w 746"/>
                <a:gd name="T61" fmla="*/ 408 h 440"/>
                <a:gd name="T62" fmla="*/ 92 w 746"/>
                <a:gd name="T63" fmla="*/ 392 h 440"/>
                <a:gd name="T64" fmla="*/ 50 w 746"/>
                <a:gd name="T65" fmla="*/ 354 h 440"/>
                <a:gd name="T66" fmla="*/ 36 w 746"/>
                <a:gd name="T67" fmla="*/ 322 h 440"/>
                <a:gd name="T68" fmla="*/ 36 w 746"/>
                <a:gd name="T69" fmla="*/ 268 h 440"/>
                <a:gd name="T70" fmla="*/ 62 w 746"/>
                <a:gd name="T71" fmla="*/ 220 h 440"/>
                <a:gd name="T72" fmla="*/ 94 w 746"/>
                <a:gd name="T73" fmla="*/ 194 h 440"/>
                <a:gd name="T74" fmla="*/ 102 w 746"/>
                <a:gd name="T75" fmla="*/ 182 h 440"/>
                <a:gd name="T76" fmla="*/ 116 w 746"/>
                <a:gd name="T77" fmla="*/ 136 h 440"/>
                <a:gd name="T78" fmla="*/ 142 w 746"/>
                <a:gd name="T79" fmla="*/ 96 h 440"/>
                <a:gd name="T80" fmla="*/ 176 w 746"/>
                <a:gd name="T81" fmla="*/ 64 h 440"/>
                <a:gd name="T82" fmla="*/ 215 w 746"/>
                <a:gd name="T83" fmla="*/ 42 h 440"/>
                <a:gd name="T84" fmla="*/ 261 w 746"/>
                <a:gd name="T85" fmla="*/ 32 h 440"/>
                <a:gd name="T86" fmla="*/ 293 w 746"/>
                <a:gd name="T87" fmla="*/ 32 h 440"/>
                <a:gd name="T88" fmla="*/ 337 w 746"/>
                <a:gd name="T89" fmla="*/ 42 h 440"/>
                <a:gd name="T90" fmla="*/ 377 w 746"/>
                <a:gd name="T91" fmla="*/ 64 h 440"/>
                <a:gd name="T92" fmla="*/ 395 w 746"/>
                <a:gd name="T93" fmla="*/ 76 h 440"/>
                <a:gd name="T94" fmla="*/ 419 w 746"/>
                <a:gd name="T95" fmla="*/ 76 h 440"/>
                <a:gd name="T96" fmla="*/ 461 w 746"/>
                <a:gd name="T97" fmla="*/ 80 h 440"/>
                <a:gd name="T98" fmla="*/ 505 w 746"/>
                <a:gd name="T99" fmla="*/ 98 h 440"/>
                <a:gd name="T100" fmla="*/ 545 w 746"/>
                <a:gd name="T101" fmla="*/ 146 h 440"/>
                <a:gd name="T102" fmla="*/ 555 w 746"/>
                <a:gd name="T103" fmla="*/ 170 h 440"/>
                <a:gd name="T104" fmla="*/ 568 w 746"/>
                <a:gd name="T105" fmla="*/ 176 h 440"/>
                <a:gd name="T106" fmla="*/ 596 w 746"/>
                <a:gd name="T107" fmla="*/ 176 h 440"/>
                <a:gd name="T108" fmla="*/ 636 w 746"/>
                <a:gd name="T109" fmla="*/ 186 h 440"/>
                <a:gd name="T110" fmla="*/ 670 w 746"/>
                <a:gd name="T111" fmla="*/ 206 h 440"/>
                <a:gd name="T112" fmla="*/ 696 w 746"/>
                <a:gd name="T113" fmla="*/ 234 h 440"/>
                <a:gd name="T114" fmla="*/ 710 w 746"/>
                <a:gd name="T115" fmla="*/ 266 h 440"/>
                <a:gd name="T116" fmla="*/ 714 w 746"/>
                <a:gd name="T117" fmla="*/ 292 h 440"/>
                <a:gd name="T118" fmla="*/ 708 w 746"/>
                <a:gd name="T119" fmla="*/ 326 h 440"/>
                <a:gd name="T120" fmla="*/ 676 w 746"/>
                <a:gd name="T121" fmla="*/ 374 h 440"/>
                <a:gd name="T122" fmla="*/ 610 w 746"/>
                <a:gd name="T123" fmla="*/ 406 h 440"/>
                <a:gd name="T124" fmla="*/ 584 w 746"/>
                <a:gd name="T125" fmla="*/ 408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746" h="440">
                  <a:moveTo>
                    <a:pt x="578" y="144"/>
                  </a:moveTo>
                  <a:lnTo>
                    <a:pt x="578" y="144"/>
                  </a:lnTo>
                  <a:lnTo>
                    <a:pt x="566" y="120"/>
                  </a:lnTo>
                  <a:lnTo>
                    <a:pt x="551" y="98"/>
                  </a:lnTo>
                  <a:lnTo>
                    <a:pt x="533" y="80"/>
                  </a:lnTo>
                  <a:lnTo>
                    <a:pt x="513" y="66"/>
                  </a:lnTo>
                  <a:lnTo>
                    <a:pt x="489" y="54"/>
                  </a:lnTo>
                  <a:lnTo>
                    <a:pt x="463" y="48"/>
                  </a:lnTo>
                  <a:lnTo>
                    <a:pt x="435" y="44"/>
                  </a:lnTo>
                  <a:lnTo>
                    <a:pt x="405" y="44"/>
                  </a:lnTo>
                  <a:lnTo>
                    <a:pt x="405" y="44"/>
                  </a:lnTo>
                  <a:lnTo>
                    <a:pt x="391" y="34"/>
                  </a:lnTo>
                  <a:lnTo>
                    <a:pt x="377" y="24"/>
                  </a:lnTo>
                  <a:lnTo>
                    <a:pt x="361" y="18"/>
                  </a:lnTo>
                  <a:lnTo>
                    <a:pt x="345" y="10"/>
                  </a:lnTo>
                  <a:lnTo>
                    <a:pt x="329" y="6"/>
                  </a:lnTo>
                  <a:lnTo>
                    <a:pt x="311" y="2"/>
                  </a:lnTo>
                  <a:lnTo>
                    <a:pt x="295" y="0"/>
                  </a:lnTo>
                  <a:lnTo>
                    <a:pt x="277" y="0"/>
                  </a:lnTo>
                  <a:lnTo>
                    <a:pt x="277" y="0"/>
                  </a:lnTo>
                  <a:lnTo>
                    <a:pt x="259" y="0"/>
                  </a:lnTo>
                  <a:lnTo>
                    <a:pt x="241" y="2"/>
                  </a:lnTo>
                  <a:lnTo>
                    <a:pt x="223" y="6"/>
                  </a:lnTo>
                  <a:lnTo>
                    <a:pt x="205" y="12"/>
                  </a:lnTo>
                  <a:lnTo>
                    <a:pt x="189" y="20"/>
                  </a:lnTo>
                  <a:lnTo>
                    <a:pt x="174" y="28"/>
                  </a:lnTo>
                  <a:lnTo>
                    <a:pt x="160" y="36"/>
                  </a:lnTo>
                  <a:lnTo>
                    <a:pt x="144" y="48"/>
                  </a:lnTo>
                  <a:lnTo>
                    <a:pt x="132" y="60"/>
                  </a:lnTo>
                  <a:lnTo>
                    <a:pt x="120" y="72"/>
                  </a:lnTo>
                  <a:lnTo>
                    <a:pt x="108" y="86"/>
                  </a:lnTo>
                  <a:lnTo>
                    <a:pt x="98" y="102"/>
                  </a:lnTo>
                  <a:lnTo>
                    <a:pt x="90" y="118"/>
                  </a:lnTo>
                  <a:lnTo>
                    <a:pt x="82" y="134"/>
                  </a:lnTo>
                  <a:lnTo>
                    <a:pt x="76" y="152"/>
                  </a:lnTo>
                  <a:lnTo>
                    <a:pt x="72" y="170"/>
                  </a:lnTo>
                  <a:lnTo>
                    <a:pt x="72" y="170"/>
                  </a:lnTo>
                  <a:lnTo>
                    <a:pt x="52" y="186"/>
                  </a:lnTo>
                  <a:lnTo>
                    <a:pt x="34" y="202"/>
                  </a:lnTo>
                  <a:lnTo>
                    <a:pt x="20" y="222"/>
                  </a:lnTo>
                  <a:lnTo>
                    <a:pt x="10" y="242"/>
                  </a:lnTo>
                  <a:lnTo>
                    <a:pt x="4" y="262"/>
                  </a:lnTo>
                  <a:lnTo>
                    <a:pt x="0" y="284"/>
                  </a:lnTo>
                  <a:lnTo>
                    <a:pt x="0" y="308"/>
                  </a:lnTo>
                  <a:lnTo>
                    <a:pt x="6" y="330"/>
                  </a:lnTo>
                  <a:lnTo>
                    <a:pt x="6" y="330"/>
                  </a:lnTo>
                  <a:lnTo>
                    <a:pt x="14" y="354"/>
                  </a:lnTo>
                  <a:lnTo>
                    <a:pt x="26" y="374"/>
                  </a:lnTo>
                  <a:lnTo>
                    <a:pt x="42" y="394"/>
                  </a:lnTo>
                  <a:lnTo>
                    <a:pt x="60" y="410"/>
                  </a:lnTo>
                  <a:lnTo>
                    <a:pt x="82" y="422"/>
                  </a:lnTo>
                  <a:lnTo>
                    <a:pt x="104" y="432"/>
                  </a:lnTo>
                  <a:lnTo>
                    <a:pt x="130" y="438"/>
                  </a:lnTo>
                  <a:lnTo>
                    <a:pt x="156" y="440"/>
                  </a:lnTo>
                  <a:lnTo>
                    <a:pt x="584" y="440"/>
                  </a:lnTo>
                  <a:lnTo>
                    <a:pt x="584" y="440"/>
                  </a:lnTo>
                  <a:lnTo>
                    <a:pt x="600" y="440"/>
                  </a:lnTo>
                  <a:lnTo>
                    <a:pt x="616" y="438"/>
                  </a:lnTo>
                  <a:lnTo>
                    <a:pt x="632" y="434"/>
                  </a:lnTo>
                  <a:lnTo>
                    <a:pt x="646" y="428"/>
                  </a:lnTo>
                  <a:lnTo>
                    <a:pt x="660" y="422"/>
                  </a:lnTo>
                  <a:lnTo>
                    <a:pt x="674" y="414"/>
                  </a:lnTo>
                  <a:lnTo>
                    <a:pt x="686" y="406"/>
                  </a:lnTo>
                  <a:lnTo>
                    <a:pt x="698" y="396"/>
                  </a:lnTo>
                  <a:lnTo>
                    <a:pt x="708" y="386"/>
                  </a:lnTo>
                  <a:lnTo>
                    <a:pt x="718" y="374"/>
                  </a:lnTo>
                  <a:lnTo>
                    <a:pt x="726" y="362"/>
                  </a:lnTo>
                  <a:lnTo>
                    <a:pt x="732" y="348"/>
                  </a:lnTo>
                  <a:lnTo>
                    <a:pt x="738" y="336"/>
                  </a:lnTo>
                  <a:lnTo>
                    <a:pt x="742" y="322"/>
                  </a:lnTo>
                  <a:lnTo>
                    <a:pt x="744" y="306"/>
                  </a:lnTo>
                  <a:lnTo>
                    <a:pt x="746" y="292"/>
                  </a:lnTo>
                  <a:lnTo>
                    <a:pt x="746" y="292"/>
                  </a:lnTo>
                  <a:lnTo>
                    <a:pt x="744" y="276"/>
                  </a:lnTo>
                  <a:lnTo>
                    <a:pt x="742" y="262"/>
                  </a:lnTo>
                  <a:lnTo>
                    <a:pt x="738" y="248"/>
                  </a:lnTo>
                  <a:lnTo>
                    <a:pt x="732" y="234"/>
                  </a:lnTo>
                  <a:lnTo>
                    <a:pt x="726" y="220"/>
                  </a:lnTo>
                  <a:lnTo>
                    <a:pt x="716" y="208"/>
                  </a:lnTo>
                  <a:lnTo>
                    <a:pt x="706" y="196"/>
                  </a:lnTo>
                  <a:lnTo>
                    <a:pt x="696" y="186"/>
                  </a:lnTo>
                  <a:lnTo>
                    <a:pt x="684" y="176"/>
                  </a:lnTo>
                  <a:lnTo>
                    <a:pt x="670" y="168"/>
                  </a:lnTo>
                  <a:lnTo>
                    <a:pt x="656" y="160"/>
                  </a:lnTo>
                  <a:lnTo>
                    <a:pt x="642" y="154"/>
                  </a:lnTo>
                  <a:lnTo>
                    <a:pt x="626" y="148"/>
                  </a:lnTo>
                  <a:lnTo>
                    <a:pt x="610" y="146"/>
                  </a:lnTo>
                  <a:lnTo>
                    <a:pt x="594" y="144"/>
                  </a:lnTo>
                  <a:lnTo>
                    <a:pt x="578" y="144"/>
                  </a:lnTo>
                  <a:lnTo>
                    <a:pt x="578" y="144"/>
                  </a:lnTo>
                  <a:close/>
                  <a:moveTo>
                    <a:pt x="584" y="408"/>
                  </a:moveTo>
                  <a:lnTo>
                    <a:pt x="156" y="408"/>
                  </a:lnTo>
                  <a:lnTo>
                    <a:pt x="156" y="408"/>
                  </a:lnTo>
                  <a:lnTo>
                    <a:pt x="132" y="406"/>
                  </a:lnTo>
                  <a:lnTo>
                    <a:pt x="110" y="400"/>
                  </a:lnTo>
                  <a:lnTo>
                    <a:pt x="92" y="392"/>
                  </a:lnTo>
                  <a:lnTo>
                    <a:pt x="76" y="382"/>
                  </a:lnTo>
                  <a:lnTo>
                    <a:pt x="62" y="368"/>
                  </a:lnTo>
                  <a:lnTo>
                    <a:pt x="50" y="354"/>
                  </a:lnTo>
                  <a:lnTo>
                    <a:pt x="42" y="338"/>
                  </a:lnTo>
                  <a:lnTo>
                    <a:pt x="36" y="322"/>
                  </a:lnTo>
                  <a:lnTo>
                    <a:pt x="36" y="322"/>
                  </a:lnTo>
                  <a:lnTo>
                    <a:pt x="32" y="304"/>
                  </a:lnTo>
                  <a:lnTo>
                    <a:pt x="32" y="286"/>
                  </a:lnTo>
                  <a:lnTo>
                    <a:pt x="36" y="268"/>
                  </a:lnTo>
                  <a:lnTo>
                    <a:pt x="42" y="250"/>
                  </a:lnTo>
                  <a:lnTo>
                    <a:pt x="50" y="234"/>
                  </a:lnTo>
                  <a:lnTo>
                    <a:pt x="62" y="220"/>
                  </a:lnTo>
                  <a:lnTo>
                    <a:pt x="78" y="206"/>
                  </a:lnTo>
                  <a:lnTo>
                    <a:pt x="94" y="194"/>
                  </a:lnTo>
                  <a:lnTo>
                    <a:pt x="94" y="194"/>
                  </a:lnTo>
                  <a:lnTo>
                    <a:pt x="100" y="190"/>
                  </a:lnTo>
                  <a:lnTo>
                    <a:pt x="102" y="182"/>
                  </a:lnTo>
                  <a:lnTo>
                    <a:pt x="102" y="182"/>
                  </a:lnTo>
                  <a:lnTo>
                    <a:pt x="106" y="166"/>
                  </a:lnTo>
                  <a:lnTo>
                    <a:pt x="110" y="152"/>
                  </a:lnTo>
                  <a:lnTo>
                    <a:pt x="116" y="136"/>
                  </a:lnTo>
                  <a:lnTo>
                    <a:pt x="124" y="122"/>
                  </a:lnTo>
                  <a:lnTo>
                    <a:pt x="132" y="108"/>
                  </a:lnTo>
                  <a:lnTo>
                    <a:pt x="142" y="96"/>
                  </a:lnTo>
                  <a:lnTo>
                    <a:pt x="152" y="84"/>
                  </a:lnTo>
                  <a:lnTo>
                    <a:pt x="164" y="74"/>
                  </a:lnTo>
                  <a:lnTo>
                    <a:pt x="176" y="64"/>
                  </a:lnTo>
                  <a:lnTo>
                    <a:pt x="187" y="56"/>
                  </a:lnTo>
                  <a:lnTo>
                    <a:pt x="201" y="50"/>
                  </a:lnTo>
                  <a:lnTo>
                    <a:pt x="215" y="42"/>
                  </a:lnTo>
                  <a:lnTo>
                    <a:pt x="229" y="38"/>
                  </a:lnTo>
                  <a:lnTo>
                    <a:pt x="245" y="34"/>
                  </a:lnTo>
                  <a:lnTo>
                    <a:pt x="261" y="32"/>
                  </a:lnTo>
                  <a:lnTo>
                    <a:pt x="277" y="32"/>
                  </a:lnTo>
                  <a:lnTo>
                    <a:pt x="277" y="32"/>
                  </a:lnTo>
                  <a:lnTo>
                    <a:pt x="293" y="32"/>
                  </a:lnTo>
                  <a:lnTo>
                    <a:pt x="307" y="34"/>
                  </a:lnTo>
                  <a:lnTo>
                    <a:pt x="323" y="38"/>
                  </a:lnTo>
                  <a:lnTo>
                    <a:pt x="337" y="42"/>
                  </a:lnTo>
                  <a:lnTo>
                    <a:pt x="351" y="48"/>
                  </a:lnTo>
                  <a:lnTo>
                    <a:pt x="365" y="56"/>
                  </a:lnTo>
                  <a:lnTo>
                    <a:pt x="377" y="64"/>
                  </a:lnTo>
                  <a:lnTo>
                    <a:pt x="391" y="74"/>
                  </a:lnTo>
                  <a:lnTo>
                    <a:pt x="391" y="74"/>
                  </a:lnTo>
                  <a:lnTo>
                    <a:pt x="395" y="76"/>
                  </a:lnTo>
                  <a:lnTo>
                    <a:pt x="403" y="76"/>
                  </a:lnTo>
                  <a:lnTo>
                    <a:pt x="403" y="76"/>
                  </a:lnTo>
                  <a:lnTo>
                    <a:pt x="419" y="76"/>
                  </a:lnTo>
                  <a:lnTo>
                    <a:pt x="433" y="76"/>
                  </a:lnTo>
                  <a:lnTo>
                    <a:pt x="447" y="76"/>
                  </a:lnTo>
                  <a:lnTo>
                    <a:pt x="461" y="80"/>
                  </a:lnTo>
                  <a:lnTo>
                    <a:pt x="473" y="82"/>
                  </a:lnTo>
                  <a:lnTo>
                    <a:pt x="483" y="88"/>
                  </a:lnTo>
                  <a:lnTo>
                    <a:pt x="505" y="98"/>
                  </a:lnTo>
                  <a:lnTo>
                    <a:pt x="521" y="114"/>
                  </a:lnTo>
                  <a:lnTo>
                    <a:pt x="535" y="130"/>
                  </a:lnTo>
                  <a:lnTo>
                    <a:pt x="545" y="146"/>
                  </a:lnTo>
                  <a:lnTo>
                    <a:pt x="553" y="164"/>
                  </a:lnTo>
                  <a:lnTo>
                    <a:pt x="553" y="164"/>
                  </a:lnTo>
                  <a:lnTo>
                    <a:pt x="555" y="170"/>
                  </a:lnTo>
                  <a:lnTo>
                    <a:pt x="559" y="174"/>
                  </a:lnTo>
                  <a:lnTo>
                    <a:pt x="562" y="176"/>
                  </a:lnTo>
                  <a:lnTo>
                    <a:pt x="568" y="176"/>
                  </a:lnTo>
                  <a:lnTo>
                    <a:pt x="568" y="176"/>
                  </a:lnTo>
                  <a:lnTo>
                    <a:pt x="582" y="174"/>
                  </a:lnTo>
                  <a:lnTo>
                    <a:pt x="596" y="176"/>
                  </a:lnTo>
                  <a:lnTo>
                    <a:pt x="610" y="178"/>
                  </a:lnTo>
                  <a:lnTo>
                    <a:pt x="624" y="182"/>
                  </a:lnTo>
                  <a:lnTo>
                    <a:pt x="636" y="186"/>
                  </a:lnTo>
                  <a:lnTo>
                    <a:pt x="648" y="192"/>
                  </a:lnTo>
                  <a:lnTo>
                    <a:pt x="660" y="198"/>
                  </a:lnTo>
                  <a:lnTo>
                    <a:pt x="670" y="206"/>
                  </a:lnTo>
                  <a:lnTo>
                    <a:pt x="680" y="214"/>
                  </a:lnTo>
                  <a:lnTo>
                    <a:pt x="688" y="224"/>
                  </a:lnTo>
                  <a:lnTo>
                    <a:pt x="696" y="234"/>
                  </a:lnTo>
                  <a:lnTo>
                    <a:pt x="702" y="244"/>
                  </a:lnTo>
                  <a:lnTo>
                    <a:pt x="708" y="256"/>
                  </a:lnTo>
                  <a:lnTo>
                    <a:pt x="710" y="266"/>
                  </a:lnTo>
                  <a:lnTo>
                    <a:pt x="714" y="280"/>
                  </a:lnTo>
                  <a:lnTo>
                    <a:pt x="714" y="292"/>
                  </a:lnTo>
                  <a:lnTo>
                    <a:pt x="714" y="292"/>
                  </a:lnTo>
                  <a:lnTo>
                    <a:pt x="714" y="304"/>
                  </a:lnTo>
                  <a:lnTo>
                    <a:pt x="712" y="314"/>
                  </a:lnTo>
                  <a:lnTo>
                    <a:pt x="708" y="326"/>
                  </a:lnTo>
                  <a:lnTo>
                    <a:pt x="704" y="336"/>
                  </a:lnTo>
                  <a:lnTo>
                    <a:pt x="692" y="356"/>
                  </a:lnTo>
                  <a:lnTo>
                    <a:pt x="676" y="374"/>
                  </a:lnTo>
                  <a:lnTo>
                    <a:pt x="656" y="388"/>
                  </a:lnTo>
                  <a:lnTo>
                    <a:pt x="634" y="400"/>
                  </a:lnTo>
                  <a:lnTo>
                    <a:pt x="610" y="406"/>
                  </a:lnTo>
                  <a:lnTo>
                    <a:pt x="596" y="408"/>
                  </a:lnTo>
                  <a:lnTo>
                    <a:pt x="584" y="408"/>
                  </a:lnTo>
                  <a:lnTo>
                    <a:pt x="584" y="408"/>
                  </a:lnTo>
                  <a:close/>
                </a:path>
              </a:pathLst>
            </a:custGeom>
            <a:solidFill>
              <a:srgbClr val="0639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b-NO"/>
            </a:p>
          </p:txBody>
        </p:sp>
        <p:sp>
          <p:nvSpPr>
            <p:cNvPr id="51" name="Freeform 5">
              <a:extLst>
                <a:ext uri="{FF2B5EF4-FFF2-40B4-BE49-F238E27FC236}">
                  <a16:creationId xmlns:a16="http://schemas.microsoft.com/office/drawing/2014/main" id="{4A77236D-7498-4BB3-B1BD-9C1E11DBD5C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54545" y="2571750"/>
              <a:ext cx="1184275" cy="698500"/>
            </a:xfrm>
            <a:custGeom>
              <a:avLst/>
              <a:gdLst>
                <a:gd name="T0" fmla="*/ 566 w 746"/>
                <a:gd name="T1" fmla="*/ 120 h 440"/>
                <a:gd name="T2" fmla="*/ 513 w 746"/>
                <a:gd name="T3" fmla="*/ 66 h 440"/>
                <a:gd name="T4" fmla="*/ 435 w 746"/>
                <a:gd name="T5" fmla="*/ 44 h 440"/>
                <a:gd name="T6" fmla="*/ 391 w 746"/>
                <a:gd name="T7" fmla="*/ 34 h 440"/>
                <a:gd name="T8" fmla="*/ 345 w 746"/>
                <a:gd name="T9" fmla="*/ 10 h 440"/>
                <a:gd name="T10" fmla="*/ 295 w 746"/>
                <a:gd name="T11" fmla="*/ 0 h 440"/>
                <a:gd name="T12" fmla="*/ 259 w 746"/>
                <a:gd name="T13" fmla="*/ 0 h 440"/>
                <a:gd name="T14" fmla="*/ 205 w 746"/>
                <a:gd name="T15" fmla="*/ 12 h 440"/>
                <a:gd name="T16" fmla="*/ 160 w 746"/>
                <a:gd name="T17" fmla="*/ 36 h 440"/>
                <a:gd name="T18" fmla="*/ 120 w 746"/>
                <a:gd name="T19" fmla="*/ 72 h 440"/>
                <a:gd name="T20" fmla="*/ 90 w 746"/>
                <a:gd name="T21" fmla="*/ 118 h 440"/>
                <a:gd name="T22" fmla="*/ 72 w 746"/>
                <a:gd name="T23" fmla="*/ 170 h 440"/>
                <a:gd name="T24" fmla="*/ 34 w 746"/>
                <a:gd name="T25" fmla="*/ 202 h 440"/>
                <a:gd name="T26" fmla="*/ 4 w 746"/>
                <a:gd name="T27" fmla="*/ 262 h 440"/>
                <a:gd name="T28" fmla="*/ 6 w 746"/>
                <a:gd name="T29" fmla="*/ 330 h 440"/>
                <a:gd name="T30" fmla="*/ 26 w 746"/>
                <a:gd name="T31" fmla="*/ 374 h 440"/>
                <a:gd name="T32" fmla="*/ 82 w 746"/>
                <a:gd name="T33" fmla="*/ 422 h 440"/>
                <a:gd name="T34" fmla="*/ 156 w 746"/>
                <a:gd name="T35" fmla="*/ 440 h 440"/>
                <a:gd name="T36" fmla="*/ 600 w 746"/>
                <a:gd name="T37" fmla="*/ 440 h 440"/>
                <a:gd name="T38" fmla="*/ 646 w 746"/>
                <a:gd name="T39" fmla="*/ 428 h 440"/>
                <a:gd name="T40" fmla="*/ 686 w 746"/>
                <a:gd name="T41" fmla="*/ 406 h 440"/>
                <a:gd name="T42" fmla="*/ 718 w 746"/>
                <a:gd name="T43" fmla="*/ 374 h 440"/>
                <a:gd name="T44" fmla="*/ 738 w 746"/>
                <a:gd name="T45" fmla="*/ 336 h 440"/>
                <a:gd name="T46" fmla="*/ 746 w 746"/>
                <a:gd name="T47" fmla="*/ 292 h 440"/>
                <a:gd name="T48" fmla="*/ 742 w 746"/>
                <a:gd name="T49" fmla="*/ 262 h 440"/>
                <a:gd name="T50" fmla="*/ 726 w 746"/>
                <a:gd name="T51" fmla="*/ 220 h 440"/>
                <a:gd name="T52" fmla="*/ 696 w 746"/>
                <a:gd name="T53" fmla="*/ 186 h 440"/>
                <a:gd name="T54" fmla="*/ 656 w 746"/>
                <a:gd name="T55" fmla="*/ 160 h 440"/>
                <a:gd name="T56" fmla="*/ 610 w 746"/>
                <a:gd name="T57" fmla="*/ 146 h 440"/>
                <a:gd name="T58" fmla="*/ 578 w 746"/>
                <a:gd name="T59" fmla="*/ 144 h 440"/>
                <a:gd name="T60" fmla="*/ 156 w 746"/>
                <a:gd name="T61" fmla="*/ 408 h 440"/>
                <a:gd name="T62" fmla="*/ 92 w 746"/>
                <a:gd name="T63" fmla="*/ 392 h 440"/>
                <a:gd name="T64" fmla="*/ 50 w 746"/>
                <a:gd name="T65" fmla="*/ 354 h 440"/>
                <a:gd name="T66" fmla="*/ 36 w 746"/>
                <a:gd name="T67" fmla="*/ 322 h 440"/>
                <a:gd name="T68" fmla="*/ 36 w 746"/>
                <a:gd name="T69" fmla="*/ 268 h 440"/>
                <a:gd name="T70" fmla="*/ 62 w 746"/>
                <a:gd name="T71" fmla="*/ 220 h 440"/>
                <a:gd name="T72" fmla="*/ 94 w 746"/>
                <a:gd name="T73" fmla="*/ 194 h 440"/>
                <a:gd name="T74" fmla="*/ 102 w 746"/>
                <a:gd name="T75" fmla="*/ 182 h 440"/>
                <a:gd name="T76" fmla="*/ 116 w 746"/>
                <a:gd name="T77" fmla="*/ 136 h 440"/>
                <a:gd name="T78" fmla="*/ 142 w 746"/>
                <a:gd name="T79" fmla="*/ 96 h 440"/>
                <a:gd name="T80" fmla="*/ 176 w 746"/>
                <a:gd name="T81" fmla="*/ 64 h 440"/>
                <a:gd name="T82" fmla="*/ 215 w 746"/>
                <a:gd name="T83" fmla="*/ 42 h 440"/>
                <a:gd name="T84" fmla="*/ 261 w 746"/>
                <a:gd name="T85" fmla="*/ 32 h 440"/>
                <a:gd name="T86" fmla="*/ 293 w 746"/>
                <a:gd name="T87" fmla="*/ 32 h 440"/>
                <a:gd name="T88" fmla="*/ 337 w 746"/>
                <a:gd name="T89" fmla="*/ 42 h 440"/>
                <a:gd name="T90" fmla="*/ 377 w 746"/>
                <a:gd name="T91" fmla="*/ 64 h 440"/>
                <a:gd name="T92" fmla="*/ 395 w 746"/>
                <a:gd name="T93" fmla="*/ 76 h 440"/>
                <a:gd name="T94" fmla="*/ 419 w 746"/>
                <a:gd name="T95" fmla="*/ 76 h 440"/>
                <a:gd name="T96" fmla="*/ 461 w 746"/>
                <a:gd name="T97" fmla="*/ 80 h 440"/>
                <a:gd name="T98" fmla="*/ 505 w 746"/>
                <a:gd name="T99" fmla="*/ 98 h 440"/>
                <a:gd name="T100" fmla="*/ 545 w 746"/>
                <a:gd name="T101" fmla="*/ 146 h 440"/>
                <a:gd name="T102" fmla="*/ 555 w 746"/>
                <a:gd name="T103" fmla="*/ 170 h 440"/>
                <a:gd name="T104" fmla="*/ 568 w 746"/>
                <a:gd name="T105" fmla="*/ 176 h 440"/>
                <a:gd name="T106" fmla="*/ 596 w 746"/>
                <a:gd name="T107" fmla="*/ 176 h 440"/>
                <a:gd name="T108" fmla="*/ 636 w 746"/>
                <a:gd name="T109" fmla="*/ 186 h 440"/>
                <a:gd name="T110" fmla="*/ 670 w 746"/>
                <a:gd name="T111" fmla="*/ 206 h 440"/>
                <a:gd name="T112" fmla="*/ 696 w 746"/>
                <a:gd name="T113" fmla="*/ 234 h 440"/>
                <a:gd name="T114" fmla="*/ 710 w 746"/>
                <a:gd name="T115" fmla="*/ 266 h 440"/>
                <a:gd name="T116" fmla="*/ 714 w 746"/>
                <a:gd name="T117" fmla="*/ 292 h 440"/>
                <a:gd name="T118" fmla="*/ 708 w 746"/>
                <a:gd name="T119" fmla="*/ 326 h 440"/>
                <a:gd name="T120" fmla="*/ 676 w 746"/>
                <a:gd name="T121" fmla="*/ 374 h 440"/>
                <a:gd name="T122" fmla="*/ 610 w 746"/>
                <a:gd name="T123" fmla="*/ 406 h 440"/>
                <a:gd name="T124" fmla="*/ 584 w 746"/>
                <a:gd name="T125" fmla="*/ 408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746" h="440">
                  <a:moveTo>
                    <a:pt x="578" y="144"/>
                  </a:moveTo>
                  <a:lnTo>
                    <a:pt x="578" y="144"/>
                  </a:lnTo>
                  <a:lnTo>
                    <a:pt x="566" y="120"/>
                  </a:lnTo>
                  <a:lnTo>
                    <a:pt x="551" y="98"/>
                  </a:lnTo>
                  <a:lnTo>
                    <a:pt x="533" y="80"/>
                  </a:lnTo>
                  <a:lnTo>
                    <a:pt x="513" y="66"/>
                  </a:lnTo>
                  <a:lnTo>
                    <a:pt x="489" y="54"/>
                  </a:lnTo>
                  <a:lnTo>
                    <a:pt x="463" y="48"/>
                  </a:lnTo>
                  <a:lnTo>
                    <a:pt x="435" y="44"/>
                  </a:lnTo>
                  <a:lnTo>
                    <a:pt x="405" y="44"/>
                  </a:lnTo>
                  <a:lnTo>
                    <a:pt x="405" y="44"/>
                  </a:lnTo>
                  <a:lnTo>
                    <a:pt x="391" y="34"/>
                  </a:lnTo>
                  <a:lnTo>
                    <a:pt x="377" y="24"/>
                  </a:lnTo>
                  <a:lnTo>
                    <a:pt x="361" y="18"/>
                  </a:lnTo>
                  <a:lnTo>
                    <a:pt x="345" y="10"/>
                  </a:lnTo>
                  <a:lnTo>
                    <a:pt x="329" y="6"/>
                  </a:lnTo>
                  <a:lnTo>
                    <a:pt x="311" y="2"/>
                  </a:lnTo>
                  <a:lnTo>
                    <a:pt x="295" y="0"/>
                  </a:lnTo>
                  <a:lnTo>
                    <a:pt x="277" y="0"/>
                  </a:lnTo>
                  <a:lnTo>
                    <a:pt x="277" y="0"/>
                  </a:lnTo>
                  <a:lnTo>
                    <a:pt x="259" y="0"/>
                  </a:lnTo>
                  <a:lnTo>
                    <a:pt x="241" y="2"/>
                  </a:lnTo>
                  <a:lnTo>
                    <a:pt x="223" y="6"/>
                  </a:lnTo>
                  <a:lnTo>
                    <a:pt x="205" y="12"/>
                  </a:lnTo>
                  <a:lnTo>
                    <a:pt x="189" y="20"/>
                  </a:lnTo>
                  <a:lnTo>
                    <a:pt x="174" y="28"/>
                  </a:lnTo>
                  <a:lnTo>
                    <a:pt x="160" y="36"/>
                  </a:lnTo>
                  <a:lnTo>
                    <a:pt x="144" y="48"/>
                  </a:lnTo>
                  <a:lnTo>
                    <a:pt x="132" y="60"/>
                  </a:lnTo>
                  <a:lnTo>
                    <a:pt x="120" y="72"/>
                  </a:lnTo>
                  <a:lnTo>
                    <a:pt x="108" y="86"/>
                  </a:lnTo>
                  <a:lnTo>
                    <a:pt x="98" y="102"/>
                  </a:lnTo>
                  <a:lnTo>
                    <a:pt x="90" y="118"/>
                  </a:lnTo>
                  <a:lnTo>
                    <a:pt x="82" y="134"/>
                  </a:lnTo>
                  <a:lnTo>
                    <a:pt x="76" y="152"/>
                  </a:lnTo>
                  <a:lnTo>
                    <a:pt x="72" y="170"/>
                  </a:lnTo>
                  <a:lnTo>
                    <a:pt x="72" y="170"/>
                  </a:lnTo>
                  <a:lnTo>
                    <a:pt x="52" y="186"/>
                  </a:lnTo>
                  <a:lnTo>
                    <a:pt x="34" y="202"/>
                  </a:lnTo>
                  <a:lnTo>
                    <a:pt x="20" y="222"/>
                  </a:lnTo>
                  <a:lnTo>
                    <a:pt x="10" y="242"/>
                  </a:lnTo>
                  <a:lnTo>
                    <a:pt x="4" y="262"/>
                  </a:lnTo>
                  <a:lnTo>
                    <a:pt x="0" y="284"/>
                  </a:lnTo>
                  <a:lnTo>
                    <a:pt x="0" y="308"/>
                  </a:lnTo>
                  <a:lnTo>
                    <a:pt x="6" y="330"/>
                  </a:lnTo>
                  <a:lnTo>
                    <a:pt x="6" y="330"/>
                  </a:lnTo>
                  <a:lnTo>
                    <a:pt x="14" y="354"/>
                  </a:lnTo>
                  <a:lnTo>
                    <a:pt x="26" y="374"/>
                  </a:lnTo>
                  <a:lnTo>
                    <a:pt x="42" y="394"/>
                  </a:lnTo>
                  <a:lnTo>
                    <a:pt x="60" y="410"/>
                  </a:lnTo>
                  <a:lnTo>
                    <a:pt x="82" y="422"/>
                  </a:lnTo>
                  <a:lnTo>
                    <a:pt x="104" y="432"/>
                  </a:lnTo>
                  <a:lnTo>
                    <a:pt x="130" y="438"/>
                  </a:lnTo>
                  <a:lnTo>
                    <a:pt x="156" y="440"/>
                  </a:lnTo>
                  <a:lnTo>
                    <a:pt x="584" y="440"/>
                  </a:lnTo>
                  <a:lnTo>
                    <a:pt x="584" y="440"/>
                  </a:lnTo>
                  <a:lnTo>
                    <a:pt x="600" y="440"/>
                  </a:lnTo>
                  <a:lnTo>
                    <a:pt x="616" y="438"/>
                  </a:lnTo>
                  <a:lnTo>
                    <a:pt x="632" y="434"/>
                  </a:lnTo>
                  <a:lnTo>
                    <a:pt x="646" y="428"/>
                  </a:lnTo>
                  <a:lnTo>
                    <a:pt x="660" y="422"/>
                  </a:lnTo>
                  <a:lnTo>
                    <a:pt x="674" y="414"/>
                  </a:lnTo>
                  <a:lnTo>
                    <a:pt x="686" y="406"/>
                  </a:lnTo>
                  <a:lnTo>
                    <a:pt x="698" y="396"/>
                  </a:lnTo>
                  <a:lnTo>
                    <a:pt x="708" y="386"/>
                  </a:lnTo>
                  <a:lnTo>
                    <a:pt x="718" y="374"/>
                  </a:lnTo>
                  <a:lnTo>
                    <a:pt x="726" y="362"/>
                  </a:lnTo>
                  <a:lnTo>
                    <a:pt x="732" y="348"/>
                  </a:lnTo>
                  <a:lnTo>
                    <a:pt x="738" y="336"/>
                  </a:lnTo>
                  <a:lnTo>
                    <a:pt x="742" y="322"/>
                  </a:lnTo>
                  <a:lnTo>
                    <a:pt x="744" y="306"/>
                  </a:lnTo>
                  <a:lnTo>
                    <a:pt x="746" y="292"/>
                  </a:lnTo>
                  <a:lnTo>
                    <a:pt x="746" y="292"/>
                  </a:lnTo>
                  <a:lnTo>
                    <a:pt x="744" y="276"/>
                  </a:lnTo>
                  <a:lnTo>
                    <a:pt x="742" y="262"/>
                  </a:lnTo>
                  <a:lnTo>
                    <a:pt x="738" y="248"/>
                  </a:lnTo>
                  <a:lnTo>
                    <a:pt x="732" y="234"/>
                  </a:lnTo>
                  <a:lnTo>
                    <a:pt x="726" y="220"/>
                  </a:lnTo>
                  <a:lnTo>
                    <a:pt x="716" y="208"/>
                  </a:lnTo>
                  <a:lnTo>
                    <a:pt x="706" y="196"/>
                  </a:lnTo>
                  <a:lnTo>
                    <a:pt x="696" y="186"/>
                  </a:lnTo>
                  <a:lnTo>
                    <a:pt x="684" y="176"/>
                  </a:lnTo>
                  <a:lnTo>
                    <a:pt x="670" y="168"/>
                  </a:lnTo>
                  <a:lnTo>
                    <a:pt x="656" y="160"/>
                  </a:lnTo>
                  <a:lnTo>
                    <a:pt x="642" y="154"/>
                  </a:lnTo>
                  <a:lnTo>
                    <a:pt x="626" y="148"/>
                  </a:lnTo>
                  <a:lnTo>
                    <a:pt x="610" y="146"/>
                  </a:lnTo>
                  <a:lnTo>
                    <a:pt x="594" y="144"/>
                  </a:lnTo>
                  <a:lnTo>
                    <a:pt x="578" y="144"/>
                  </a:lnTo>
                  <a:lnTo>
                    <a:pt x="578" y="144"/>
                  </a:lnTo>
                  <a:close/>
                  <a:moveTo>
                    <a:pt x="584" y="408"/>
                  </a:moveTo>
                  <a:lnTo>
                    <a:pt x="156" y="408"/>
                  </a:lnTo>
                  <a:lnTo>
                    <a:pt x="156" y="408"/>
                  </a:lnTo>
                  <a:lnTo>
                    <a:pt x="132" y="406"/>
                  </a:lnTo>
                  <a:lnTo>
                    <a:pt x="110" y="400"/>
                  </a:lnTo>
                  <a:lnTo>
                    <a:pt x="92" y="392"/>
                  </a:lnTo>
                  <a:lnTo>
                    <a:pt x="76" y="382"/>
                  </a:lnTo>
                  <a:lnTo>
                    <a:pt x="62" y="368"/>
                  </a:lnTo>
                  <a:lnTo>
                    <a:pt x="50" y="354"/>
                  </a:lnTo>
                  <a:lnTo>
                    <a:pt x="42" y="338"/>
                  </a:lnTo>
                  <a:lnTo>
                    <a:pt x="36" y="322"/>
                  </a:lnTo>
                  <a:lnTo>
                    <a:pt x="36" y="322"/>
                  </a:lnTo>
                  <a:lnTo>
                    <a:pt x="32" y="304"/>
                  </a:lnTo>
                  <a:lnTo>
                    <a:pt x="32" y="286"/>
                  </a:lnTo>
                  <a:lnTo>
                    <a:pt x="36" y="268"/>
                  </a:lnTo>
                  <a:lnTo>
                    <a:pt x="42" y="250"/>
                  </a:lnTo>
                  <a:lnTo>
                    <a:pt x="50" y="234"/>
                  </a:lnTo>
                  <a:lnTo>
                    <a:pt x="62" y="220"/>
                  </a:lnTo>
                  <a:lnTo>
                    <a:pt x="78" y="206"/>
                  </a:lnTo>
                  <a:lnTo>
                    <a:pt x="94" y="194"/>
                  </a:lnTo>
                  <a:lnTo>
                    <a:pt x="94" y="194"/>
                  </a:lnTo>
                  <a:lnTo>
                    <a:pt x="100" y="190"/>
                  </a:lnTo>
                  <a:lnTo>
                    <a:pt x="102" y="182"/>
                  </a:lnTo>
                  <a:lnTo>
                    <a:pt x="102" y="182"/>
                  </a:lnTo>
                  <a:lnTo>
                    <a:pt x="106" y="166"/>
                  </a:lnTo>
                  <a:lnTo>
                    <a:pt x="110" y="152"/>
                  </a:lnTo>
                  <a:lnTo>
                    <a:pt x="116" y="136"/>
                  </a:lnTo>
                  <a:lnTo>
                    <a:pt x="124" y="122"/>
                  </a:lnTo>
                  <a:lnTo>
                    <a:pt x="132" y="108"/>
                  </a:lnTo>
                  <a:lnTo>
                    <a:pt x="142" y="96"/>
                  </a:lnTo>
                  <a:lnTo>
                    <a:pt x="152" y="84"/>
                  </a:lnTo>
                  <a:lnTo>
                    <a:pt x="164" y="74"/>
                  </a:lnTo>
                  <a:lnTo>
                    <a:pt x="176" y="64"/>
                  </a:lnTo>
                  <a:lnTo>
                    <a:pt x="187" y="56"/>
                  </a:lnTo>
                  <a:lnTo>
                    <a:pt x="201" y="50"/>
                  </a:lnTo>
                  <a:lnTo>
                    <a:pt x="215" y="42"/>
                  </a:lnTo>
                  <a:lnTo>
                    <a:pt x="229" y="38"/>
                  </a:lnTo>
                  <a:lnTo>
                    <a:pt x="245" y="34"/>
                  </a:lnTo>
                  <a:lnTo>
                    <a:pt x="261" y="32"/>
                  </a:lnTo>
                  <a:lnTo>
                    <a:pt x="277" y="32"/>
                  </a:lnTo>
                  <a:lnTo>
                    <a:pt x="277" y="32"/>
                  </a:lnTo>
                  <a:lnTo>
                    <a:pt x="293" y="32"/>
                  </a:lnTo>
                  <a:lnTo>
                    <a:pt x="307" y="34"/>
                  </a:lnTo>
                  <a:lnTo>
                    <a:pt x="323" y="38"/>
                  </a:lnTo>
                  <a:lnTo>
                    <a:pt x="337" y="42"/>
                  </a:lnTo>
                  <a:lnTo>
                    <a:pt x="351" y="48"/>
                  </a:lnTo>
                  <a:lnTo>
                    <a:pt x="365" y="56"/>
                  </a:lnTo>
                  <a:lnTo>
                    <a:pt x="377" y="64"/>
                  </a:lnTo>
                  <a:lnTo>
                    <a:pt x="391" y="74"/>
                  </a:lnTo>
                  <a:lnTo>
                    <a:pt x="391" y="74"/>
                  </a:lnTo>
                  <a:lnTo>
                    <a:pt x="395" y="76"/>
                  </a:lnTo>
                  <a:lnTo>
                    <a:pt x="403" y="76"/>
                  </a:lnTo>
                  <a:lnTo>
                    <a:pt x="403" y="76"/>
                  </a:lnTo>
                  <a:lnTo>
                    <a:pt x="419" y="76"/>
                  </a:lnTo>
                  <a:lnTo>
                    <a:pt x="433" y="76"/>
                  </a:lnTo>
                  <a:lnTo>
                    <a:pt x="447" y="76"/>
                  </a:lnTo>
                  <a:lnTo>
                    <a:pt x="461" y="80"/>
                  </a:lnTo>
                  <a:lnTo>
                    <a:pt x="473" y="82"/>
                  </a:lnTo>
                  <a:lnTo>
                    <a:pt x="483" y="88"/>
                  </a:lnTo>
                  <a:lnTo>
                    <a:pt x="505" y="98"/>
                  </a:lnTo>
                  <a:lnTo>
                    <a:pt x="521" y="114"/>
                  </a:lnTo>
                  <a:lnTo>
                    <a:pt x="535" y="130"/>
                  </a:lnTo>
                  <a:lnTo>
                    <a:pt x="545" y="146"/>
                  </a:lnTo>
                  <a:lnTo>
                    <a:pt x="553" y="164"/>
                  </a:lnTo>
                  <a:lnTo>
                    <a:pt x="553" y="164"/>
                  </a:lnTo>
                  <a:lnTo>
                    <a:pt x="555" y="170"/>
                  </a:lnTo>
                  <a:lnTo>
                    <a:pt x="559" y="174"/>
                  </a:lnTo>
                  <a:lnTo>
                    <a:pt x="562" y="176"/>
                  </a:lnTo>
                  <a:lnTo>
                    <a:pt x="568" y="176"/>
                  </a:lnTo>
                  <a:lnTo>
                    <a:pt x="568" y="176"/>
                  </a:lnTo>
                  <a:lnTo>
                    <a:pt x="582" y="174"/>
                  </a:lnTo>
                  <a:lnTo>
                    <a:pt x="596" y="176"/>
                  </a:lnTo>
                  <a:lnTo>
                    <a:pt x="610" y="178"/>
                  </a:lnTo>
                  <a:lnTo>
                    <a:pt x="624" y="182"/>
                  </a:lnTo>
                  <a:lnTo>
                    <a:pt x="636" y="186"/>
                  </a:lnTo>
                  <a:lnTo>
                    <a:pt x="648" y="192"/>
                  </a:lnTo>
                  <a:lnTo>
                    <a:pt x="660" y="198"/>
                  </a:lnTo>
                  <a:lnTo>
                    <a:pt x="670" y="206"/>
                  </a:lnTo>
                  <a:lnTo>
                    <a:pt x="680" y="214"/>
                  </a:lnTo>
                  <a:lnTo>
                    <a:pt x="688" y="224"/>
                  </a:lnTo>
                  <a:lnTo>
                    <a:pt x="696" y="234"/>
                  </a:lnTo>
                  <a:lnTo>
                    <a:pt x="702" y="244"/>
                  </a:lnTo>
                  <a:lnTo>
                    <a:pt x="708" y="256"/>
                  </a:lnTo>
                  <a:lnTo>
                    <a:pt x="710" y="266"/>
                  </a:lnTo>
                  <a:lnTo>
                    <a:pt x="714" y="280"/>
                  </a:lnTo>
                  <a:lnTo>
                    <a:pt x="714" y="292"/>
                  </a:lnTo>
                  <a:lnTo>
                    <a:pt x="714" y="292"/>
                  </a:lnTo>
                  <a:lnTo>
                    <a:pt x="714" y="304"/>
                  </a:lnTo>
                  <a:lnTo>
                    <a:pt x="712" y="314"/>
                  </a:lnTo>
                  <a:lnTo>
                    <a:pt x="708" y="326"/>
                  </a:lnTo>
                  <a:lnTo>
                    <a:pt x="704" y="336"/>
                  </a:lnTo>
                  <a:lnTo>
                    <a:pt x="692" y="356"/>
                  </a:lnTo>
                  <a:lnTo>
                    <a:pt x="676" y="374"/>
                  </a:lnTo>
                  <a:lnTo>
                    <a:pt x="656" y="388"/>
                  </a:lnTo>
                  <a:lnTo>
                    <a:pt x="634" y="400"/>
                  </a:lnTo>
                  <a:lnTo>
                    <a:pt x="610" y="406"/>
                  </a:lnTo>
                  <a:lnTo>
                    <a:pt x="596" y="408"/>
                  </a:lnTo>
                  <a:lnTo>
                    <a:pt x="584" y="408"/>
                  </a:lnTo>
                  <a:lnTo>
                    <a:pt x="584" y="408"/>
                  </a:lnTo>
                  <a:close/>
                </a:path>
              </a:pathLst>
            </a:custGeom>
            <a:solidFill>
              <a:srgbClr val="0639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b-NO"/>
            </a:p>
          </p:txBody>
        </p:sp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80252DD9-5791-4ECB-83F4-AE3BC9C0D42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54546" y="3708659"/>
              <a:ext cx="1184275" cy="698500"/>
            </a:xfrm>
            <a:custGeom>
              <a:avLst/>
              <a:gdLst>
                <a:gd name="T0" fmla="*/ 566 w 746"/>
                <a:gd name="T1" fmla="*/ 120 h 440"/>
                <a:gd name="T2" fmla="*/ 513 w 746"/>
                <a:gd name="T3" fmla="*/ 66 h 440"/>
                <a:gd name="T4" fmla="*/ 435 w 746"/>
                <a:gd name="T5" fmla="*/ 44 h 440"/>
                <a:gd name="T6" fmla="*/ 391 w 746"/>
                <a:gd name="T7" fmla="*/ 34 h 440"/>
                <a:gd name="T8" fmla="*/ 345 w 746"/>
                <a:gd name="T9" fmla="*/ 10 h 440"/>
                <a:gd name="T10" fmla="*/ 295 w 746"/>
                <a:gd name="T11" fmla="*/ 0 h 440"/>
                <a:gd name="T12" fmla="*/ 259 w 746"/>
                <a:gd name="T13" fmla="*/ 0 h 440"/>
                <a:gd name="T14" fmla="*/ 205 w 746"/>
                <a:gd name="T15" fmla="*/ 12 h 440"/>
                <a:gd name="T16" fmla="*/ 160 w 746"/>
                <a:gd name="T17" fmla="*/ 36 h 440"/>
                <a:gd name="T18" fmla="*/ 120 w 746"/>
                <a:gd name="T19" fmla="*/ 72 h 440"/>
                <a:gd name="T20" fmla="*/ 90 w 746"/>
                <a:gd name="T21" fmla="*/ 118 h 440"/>
                <a:gd name="T22" fmla="*/ 72 w 746"/>
                <a:gd name="T23" fmla="*/ 170 h 440"/>
                <a:gd name="T24" fmla="*/ 34 w 746"/>
                <a:gd name="T25" fmla="*/ 202 h 440"/>
                <a:gd name="T26" fmla="*/ 4 w 746"/>
                <a:gd name="T27" fmla="*/ 262 h 440"/>
                <a:gd name="T28" fmla="*/ 6 w 746"/>
                <a:gd name="T29" fmla="*/ 330 h 440"/>
                <a:gd name="T30" fmla="*/ 26 w 746"/>
                <a:gd name="T31" fmla="*/ 374 h 440"/>
                <a:gd name="T32" fmla="*/ 82 w 746"/>
                <a:gd name="T33" fmla="*/ 422 h 440"/>
                <a:gd name="T34" fmla="*/ 156 w 746"/>
                <a:gd name="T35" fmla="*/ 440 h 440"/>
                <a:gd name="T36" fmla="*/ 600 w 746"/>
                <a:gd name="T37" fmla="*/ 440 h 440"/>
                <a:gd name="T38" fmla="*/ 646 w 746"/>
                <a:gd name="T39" fmla="*/ 428 h 440"/>
                <a:gd name="T40" fmla="*/ 686 w 746"/>
                <a:gd name="T41" fmla="*/ 406 h 440"/>
                <a:gd name="T42" fmla="*/ 718 w 746"/>
                <a:gd name="T43" fmla="*/ 374 h 440"/>
                <a:gd name="T44" fmla="*/ 738 w 746"/>
                <a:gd name="T45" fmla="*/ 336 h 440"/>
                <a:gd name="T46" fmla="*/ 746 w 746"/>
                <a:gd name="T47" fmla="*/ 292 h 440"/>
                <a:gd name="T48" fmla="*/ 742 w 746"/>
                <a:gd name="T49" fmla="*/ 262 h 440"/>
                <a:gd name="T50" fmla="*/ 726 w 746"/>
                <a:gd name="T51" fmla="*/ 220 h 440"/>
                <a:gd name="T52" fmla="*/ 696 w 746"/>
                <a:gd name="T53" fmla="*/ 186 h 440"/>
                <a:gd name="T54" fmla="*/ 656 w 746"/>
                <a:gd name="T55" fmla="*/ 160 h 440"/>
                <a:gd name="T56" fmla="*/ 610 w 746"/>
                <a:gd name="T57" fmla="*/ 146 h 440"/>
                <a:gd name="T58" fmla="*/ 578 w 746"/>
                <a:gd name="T59" fmla="*/ 144 h 440"/>
                <a:gd name="T60" fmla="*/ 156 w 746"/>
                <a:gd name="T61" fmla="*/ 408 h 440"/>
                <a:gd name="T62" fmla="*/ 92 w 746"/>
                <a:gd name="T63" fmla="*/ 392 h 440"/>
                <a:gd name="T64" fmla="*/ 50 w 746"/>
                <a:gd name="T65" fmla="*/ 354 h 440"/>
                <a:gd name="T66" fmla="*/ 36 w 746"/>
                <a:gd name="T67" fmla="*/ 322 h 440"/>
                <a:gd name="T68" fmla="*/ 36 w 746"/>
                <a:gd name="T69" fmla="*/ 268 h 440"/>
                <a:gd name="T70" fmla="*/ 62 w 746"/>
                <a:gd name="T71" fmla="*/ 220 h 440"/>
                <a:gd name="T72" fmla="*/ 94 w 746"/>
                <a:gd name="T73" fmla="*/ 194 h 440"/>
                <a:gd name="T74" fmla="*/ 102 w 746"/>
                <a:gd name="T75" fmla="*/ 182 h 440"/>
                <a:gd name="T76" fmla="*/ 116 w 746"/>
                <a:gd name="T77" fmla="*/ 136 h 440"/>
                <a:gd name="T78" fmla="*/ 142 w 746"/>
                <a:gd name="T79" fmla="*/ 96 h 440"/>
                <a:gd name="T80" fmla="*/ 176 w 746"/>
                <a:gd name="T81" fmla="*/ 64 h 440"/>
                <a:gd name="T82" fmla="*/ 215 w 746"/>
                <a:gd name="T83" fmla="*/ 42 h 440"/>
                <a:gd name="T84" fmla="*/ 261 w 746"/>
                <a:gd name="T85" fmla="*/ 32 h 440"/>
                <a:gd name="T86" fmla="*/ 293 w 746"/>
                <a:gd name="T87" fmla="*/ 32 h 440"/>
                <a:gd name="T88" fmla="*/ 337 w 746"/>
                <a:gd name="T89" fmla="*/ 42 h 440"/>
                <a:gd name="T90" fmla="*/ 377 w 746"/>
                <a:gd name="T91" fmla="*/ 64 h 440"/>
                <a:gd name="T92" fmla="*/ 395 w 746"/>
                <a:gd name="T93" fmla="*/ 76 h 440"/>
                <a:gd name="T94" fmla="*/ 419 w 746"/>
                <a:gd name="T95" fmla="*/ 76 h 440"/>
                <a:gd name="T96" fmla="*/ 461 w 746"/>
                <a:gd name="T97" fmla="*/ 80 h 440"/>
                <a:gd name="T98" fmla="*/ 505 w 746"/>
                <a:gd name="T99" fmla="*/ 98 h 440"/>
                <a:gd name="T100" fmla="*/ 545 w 746"/>
                <a:gd name="T101" fmla="*/ 146 h 440"/>
                <a:gd name="T102" fmla="*/ 555 w 746"/>
                <a:gd name="T103" fmla="*/ 170 h 440"/>
                <a:gd name="T104" fmla="*/ 568 w 746"/>
                <a:gd name="T105" fmla="*/ 176 h 440"/>
                <a:gd name="T106" fmla="*/ 596 w 746"/>
                <a:gd name="T107" fmla="*/ 176 h 440"/>
                <a:gd name="T108" fmla="*/ 636 w 746"/>
                <a:gd name="T109" fmla="*/ 186 h 440"/>
                <a:gd name="T110" fmla="*/ 670 w 746"/>
                <a:gd name="T111" fmla="*/ 206 h 440"/>
                <a:gd name="T112" fmla="*/ 696 w 746"/>
                <a:gd name="T113" fmla="*/ 234 h 440"/>
                <a:gd name="T114" fmla="*/ 710 w 746"/>
                <a:gd name="T115" fmla="*/ 266 h 440"/>
                <a:gd name="T116" fmla="*/ 714 w 746"/>
                <a:gd name="T117" fmla="*/ 292 h 440"/>
                <a:gd name="T118" fmla="*/ 708 w 746"/>
                <a:gd name="T119" fmla="*/ 326 h 440"/>
                <a:gd name="T120" fmla="*/ 676 w 746"/>
                <a:gd name="T121" fmla="*/ 374 h 440"/>
                <a:gd name="T122" fmla="*/ 610 w 746"/>
                <a:gd name="T123" fmla="*/ 406 h 440"/>
                <a:gd name="T124" fmla="*/ 584 w 746"/>
                <a:gd name="T125" fmla="*/ 408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746" h="440">
                  <a:moveTo>
                    <a:pt x="578" y="144"/>
                  </a:moveTo>
                  <a:lnTo>
                    <a:pt x="578" y="144"/>
                  </a:lnTo>
                  <a:lnTo>
                    <a:pt x="566" y="120"/>
                  </a:lnTo>
                  <a:lnTo>
                    <a:pt x="551" y="98"/>
                  </a:lnTo>
                  <a:lnTo>
                    <a:pt x="533" y="80"/>
                  </a:lnTo>
                  <a:lnTo>
                    <a:pt x="513" y="66"/>
                  </a:lnTo>
                  <a:lnTo>
                    <a:pt x="489" y="54"/>
                  </a:lnTo>
                  <a:lnTo>
                    <a:pt x="463" y="48"/>
                  </a:lnTo>
                  <a:lnTo>
                    <a:pt x="435" y="44"/>
                  </a:lnTo>
                  <a:lnTo>
                    <a:pt x="405" y="44"/>
                  </a:lnTo>
                  <a:lnTo>
                    <a:pt x="405" y="44"/>
                  </a:lnTo>
                  <a:lnTo>
                    <a:pt x="391" y="34"/>
                  </a:lnTo>
                  <a:lnTo>
                    <a:pt x="377" y="24"/>
                  </a:lnTo>
                  <a:lnTo>
                    <a:pt x="361" y="18"/>
                  </a:lnTo>
                  <a:lnTo>
                    <a:pt x="345" y="10"/>
                  </a:lnTo>
                  <a:lnTo>
                    <a:pt x="329" y="6"/>
                  </a:lnTo>
                  <a:lnTo>
                    <a:pt x="311" y="2"/>
                  </a:lnTo>
                  <a:lnTo>
                    <a:pt x="295" y="0"/>
                  </a:lnTo>
                  <a:lnTo>
                    <a:pt x="277" y="0"/>
                  </a:lnTo>
                  <a:lnTo>
                    <a:pt x="277" y="0"/>
                  </a:lnTo>
                  <a:lnTo>
                    <a:pt x="259" y="0"/>
                  </a:lnTo>
                  <a:lnTo>
                    <a:pt x="241" y="2"/>
                  </a:lnTo>
                  <a:lnTo>
                    <a:pt x="223" y="6"/>
                  </a:lnTo>
                  <a:lnTo>
                    <a:pt x="205" y="12"/>
                  </a:lnTo>
                  <a:lnTo>
                    <a:pt x="189" y="20"/>
                  </a:lnTo>
                  <a:lnTo>
                    <a:pt x="174" y="28"/>
                  </a:lnTo>
                  <a:lnTo>
                    <a:pt x="160" y="36"/>
                  </a:lnTo>
                  <a:lnTo>
                    <a:pt x="144" y="48"/>
                  </a:lnTo>
                  <a:lnTo>
                    <a:pt x="132" y="60"/>
                  </a:lnTo>
                  <a:lnTo>
                    <a:pt x="120" y="72"/>
                  </a:lnTo>
                  <a:lnTo>
                    <a:pt x="108" y="86"/>
                  </a:lnTo>
                  <a:lnTo>
                    <a:pt x="98" y="102"/>
                  </a:lnTo>
                  <a:lnTo>
                    <a:pt x="90" y="118"/>
                  </a:lnTo>
                  <a:lnTo>
                    <a:pt x="82" y="134"/>
                  </a:lnTo>
                  <a:lnTo>
                    <a:pt x="76" y="152"/>
                  </a:lnTo>
                  <a:lnTo>
                    <a:pt x="72" y="170"/>
                  </a:lnTo>
                  <a:lnTo>
                    <a:pt x="72" y="170"/>
                  </a:lnTo>
                  <a:lnTo>
                    <a:pt x="52" y="186"/>
                  </a:lnTo>
                  <a:lnTo>
                    <a:pt x="34" y="202"/>
                  </a:lnTo>
                  <a:lnTo>
                    <a:pt x="20" y="222"/>
                  </a:lnTo>
                  <a:lnTo>
                    <a:pt x="10" y="242"/>
                  </a:lnTo>
                  <a:lnTo>
                    <a:pt x="4" y="262"/>
                  </a:lnTo>
                  <a:lnTo>
                    <a:pt x="0" y="284"/>
                  </a:lnTo>
                  <a:lnTo>
                    <a:pt x="0" y="308"/>
                  </a:lnTo>
                  <a:lnTo>
                    <a:pt x="6" y="330"/>
                  </a:lnTo>
                  <a:lnTo>
                    <a:pt x="6" y="330"/>
                  </a:lnTo>
                  <a:lnTo>
                    <a:pt x="14" y="354"/>
                  </a:lnTo>
                  <a:lnTo>
                    <a:pt x="26" y="374"/>
                  </a:lnTo>
                  <a:lnTo>
                    <a:pt x="42" y="394"/>
                  </a:lnTo>
                  <a:lnTo>
                    <a:pt x="60" y="410"/>
                  </a:lnTo>
                  <a:lnTo>
                    <a:pt x="82" y="422"/>
                  </a:lnTo>
                  <a:lnTo>
                    <a:pt x="104" y="432"/>
                  </a:lnTo>
                  <a:lnTo>
                    <a:pt x="130" y="438"/>
                  </a:lnTo>
                  <a:lnTo>
                    <a:pt x="156" y="440"/>
                  </a:lnTo>
                  <a:lnTo>
                    <a:pt x="584" y="440"/>
                  </a:lnTo>
                  <a:lnTo>
                    <a:pt x="584" y="440"/>
                  </a:lnTo>
                  <a:lnTo>
                    <a:pt x="600" y="440"/>
                  </a:lnTo>
                  <a:lnTo>
                    <a:pt x="616" y="438"/>
                  </a:lnTo>
                  <a:lnTo>
                    <a:pt x="632" y="434"/>
                  </a:lnTo>
                  <a:lnTo>
                    <a:pt x="646" y="428"/>
                  </a:lnTo>
                  <a:lnTo>
                    <a:pt x="660" y="422"/>
                  </a:lnTo>
                  <a:lnTo>
                    <a:pt x="674" y="414"/>
                  </a:lnTo>
                  <a:lnTo>
                    <a:pt x="686" y="406"/>
                  </a:lnTo>
                  <a:lnTo>
                    <a:pt x="698" y="396"/>
                  </a:lnTo>
                  <a:lnTo>
                    <a:pt x="708" y="386"/>
                  </a:lnTo>
                  <a:lnTo>
                    <a:pt x="718" y="374"/>
                  </a:lnTo>
                  <a:lnTo>
                    <a:pt x="726" y="362"/>
                  </a:lnTo>
                  <a:lnTo>
                    <a:pt x="732" y="348"/>
                  </a:lnTo>
                  <a:lnTo>
                    <a:pt x="738" y="336"/>
                  </a:lnTo>
                  <a:lnTo>
                    <a:pt x="742" y="322"/>
                  </a:lnTo>
                  <a:lnTo>
                    <a:pt x="744" y="306"/>
                  </a:lnTo>
                  <a:lnTo>
                    <a:pt x="746" y="292"/>
                  </a:lnTo>
                  <a:lnTo>
                    <a:pt x="746" y="292"/>
                  </a:lnTo>
                  <a:lnTo>
                    <a:pt x="744" y="276"/>
                  </a:lnTo>
                  <a:lnTo>
                    <a:pt x="742" y="262"/>
                  </a:lnTo>
                  <a:lnTo>
                    <a:pt x="738" y="248"/>
                  </a:lnTo>
                  <a:lnTo>
                    <a:pt x="732" y="234"/>
                  </a:lnTo>
                  <a:lnTo>
                    <a:pt x="726" y="220"/>
                  </a:lnTo>
                  <a:lnTo>
                    <a:pt x="716" y="208"/>
                  </a:lnTo>
                  <a:lnTo>
                    <a:pt x="706" y="196"/>
                  </a:lnTo>
                  <a:lnTo>
                    <a:pt x="696" y="186"/>
                  </a:lnTo>
                  <a:lnTo>
                    <a:pt x="684" y="176"/>
                  </a:lnTo>
                  <a:lnTo>
                    <a:pt x="670" y="168"/>
                  </a:lnTo>
                  <a:lnTo>
                    <a:pt x="656" y="160"/>
                  </a:lnTo>
                  <a:lnTo>
                    <a:pt x="642" y="154"/>
                  </a:lnTo>
                  <a:lnTo>
                    <a:pt x="626" y="148"/>
                  </a:lnTo>
                  <a:lnTo>
                    <a:pt x="610" y="146"/>
                  </a:lnTo>
                  <a:lnTo>
                    <a:pt x="594" y="144"/>
                  </a:lnTo>
                  <a:lnTo>
                    <a:pt x="578" y="144"/>
                  </a:lnTo>
                  <a:lnTo>
                    <a:pt x="578" y="144"/>
                  </a:lnTo>
                  <a:close/>
                  <a:moveTo>
                    <a:pt x="584" y="408"/>
                  </a:moveTo>
                  <a:lnTo>
                    <a:pt x="156" y="408"/>
                  </a:lnTo>
                  <a:lnTo>
                    <a:pt x="156" y="408"/>
                  </a:lnTo>
                  <a:lnTo>
                    <a:pt x="132" y="406"/>
                  </a:lnTo>
                  <a:lnTo>
                    <a:pt x="110" y="400"/>
                  </a:lnTo>
                  <a:lnTo>
                    <a:pt x="92" y="392"/>
                  </a:lnTo>
                  <a:lnTo>
                    <a:pt x="76" y="382"/>
                  </a:lnTo>
                  <a:lnTo>
                    <a:pt x="62" y="368"/>
                  </a:lnTo>
                  <a:lnTo>
                    <a:pt x="50" y="354"/>
                  </a:lnTo>
                  <a:lnTo>
                    <a:pt x="42" y="338"/>
                  </a:lnTo>
                  <a:lnTo>
                    <a:pt x="36" y="322"/>
                  </a:lnTo>
                  <a:lnTo>
                    <a:pt x="36" y="322"/>
                  </a:lnTo>
                  <a:lnTo>
                    <a:pt x="32" y="304"/>
                  </a:lnTo>
                  <a:lnTo>
                    <a:pt x="32" y="286"/>
                  </a:lnTo>
                  <a:lnTo>
                    <a:pt x="36" y="268"/>
                  </a:lnTo>
                  <a:lnTo>
                    <a:pt x="42" y="250"/>
                  </a:lnTo>
                  <a:lnTo>
                    <a:pt x="50" y="234"/>
                  </a:lnTo>
                  <a:lnTo>
                    <a:pt x="62" y="220"/>
                  </a:lnTo>
                  <a:lnTo>
                    <a:pt x="78" y="206"/>
                  </a:lnTo>
                  <a:lnTo>
                    <a:pt x="94" y="194"/>
                  </a:lnTo>
                  <a:lnTo>
                    <a:pt x="94" y="194"/>
                  </a:lnTo>
                  <a:lnTo>
                    <a:pt x="100" y="190"/>
                  </a:lnTo>
                  <a:lnTo>
                    <a:pt x="102" y="182"/>
                  </a:lnTo>
                  <a:lnTo>
                    <a:pt x="102" y="182"/>
                  </a:lnTo>
                  <a:lnTo>
                    <a:pt x="106" y="166"/>
                  </a:lnTo>
                  <a:lnTo>
                    <a:pt x="110" y="152"/>
                  </a:lnTo>
                  <a:lnTo>
                    <a:pt x="116" y="136"/>
                  </a:lnTo>
                  <a:lnTo>
                    <a:pt x="124" y="122"/>
                  </a:lnTo>
                  <a:lnTo>
                    <a:pt x="132" y="108"/>
                  </a:lnTo>
                  <a:lnTo>
                    <a:pt x="142" y="96"/>
                  </a:lnTo>
                  <a:lnTo>
                    <a:pt x="152" y="84"/>
                  </a:lnTo>
                  <a:lnTo>
                    <a:pt x="164" y="74"/>
                  </a:lnTo>
                  <a:lnTo>
                    <a:pt x="176" y="64"/>
                  </a:lnTo>
                  <a:lnTo>
                    <a:pt x="187" y="56"/>
                  </a:lnTo>
                  <a:lnTo>
                    <a:pt x="201" y="50"/>
                  </a:lnTo>
                  <a:lnTo>
                    <a:pt x="215" y="42"/>
                  </a:lnTo>
                  <a:lnTo>
                    <a:pt x="229" y="38"/>
                  </a:lnTo>
                  <a:lnTo>
                    <a:pt x="245" y="34"/>
                  </a:lnTo>
                  <a:lnTo>
                    <a:pt x="261" y="32"/>
                  </a:lnTo>
                  <a:lnTo>
                    <a:pt x="277" y="32"/>
                  </a:lnTo>
                  <a:lnTo>
                    <a:pt x="277" y="32"/>
                  </a:lnTo>
                  <a:lnTo>
                    <a:pt x="293" y="32"/>
                  </a:lnTo>
                  <a:lnTo>
                    <a:pt x="307" y="34"/>
                  </a:lnTo>
                  <a:lnTo>
                    <a:pt x="323" y="38"/>
                  </a:lnTo>
                  <a:lnTo>
                    <a:pt x="337" y="42"/>
                  </a:lnTo>
                  <a:lnTo>
                    <a:pt x="351" y="48"/>
                  </a:lnTo>
                  <a:lnTo>
                    <a:pt x="365" y="56"/>
                  </a:lnTo>
                  <a:lnTo>
                    <a:pt x="377" y="64"/>
                  </a:lnTo>
                  <a:lnTo>
                    <a:pt x="391" y="74"/>
                  </a:lnTo>
                  <a:lnTo>
                    <a:pt x="391" y="74"/>
                  </a:lnTo>
                  <a:lnTo>
                    <a:pt x="395" y="76"/>
                  </a:lnTo>
                  <a:lnTo>
                    <a:pt x="403" y="76"/>
                  </a:lnTo>
                  <a:lnTo>
                    <a:pt x="403" y="76"/>
                  </a:lnTo>
                  <a:lnTo>
                    <a:pt x="419" y="76"/>
                  </a:lnTo>
                  <a:lnTo>
                    <a:pt x="433" y="76"/>
                  </a:lnTo>
                  <a:lnTo>
                    <a:pt x="447" y="76"/>
                  </a:lnTo>
                  <a:lnTo>
                    <a:pt x="461" y="80"/>
                  </a:lnTo>
                  <a:lnTo>
                    <a:pt x="473" y="82"/>
                  </a:lnTo>
                  <a:lnTo>
                    <a:pt x="483" y="88"/>
                  </a:lnTo>
                  <a:lnTo>
                    <a:pt x="505" y="98"/>
                  </a:lnTo>
                  <a:lnTo>
                    <a:pt x="521" y="114"/>
                  </a:lnTo>
                  <a:lnTo>
                    <a:pt x="535" y="130"/>
                  </a:lnTo>
                  <a:lnTo>
                    <a:pt x="545" y="146"/>
                  </a:lnTo>
                  <a:lnTo>
                    <a:pt x="553" y="164"/>
                  </a:lnTo>
                  <a:lnTo>
                    <a:pt x="553" y="164"/>
                  </a:lnTo>
                  <a:lnTo>
                    <a:pt x="555" y="170"/>
                  </a:lnTo>
                  <a:lnTo>
                    <a:pt x="559" y="174"/>
                  </a:lnTo>
                  <a:lnTo>
                    <a:pt x="562" y="176"/>
                  </a:lnTo>
                  <a:lnTo>
                    <a:pt x="568" y="176"/>
                  </a:lnTo>
                  <a:lnTo>
                    <a:pt x="568" y="176"/>
                  </a:lnTo>
                  <a:lnTo>
                    <a:pt x="582" y="174"/>
                  </a:lnTo>
                  <a:lnTo>
                    <a:pt x="596" y="176"/>
                  </a:lnTo>
                  <a:lnTo>
                    <a:pt x="610" y="178"/>
                  </a:lnTo>
                  <a:lnTo>
                    <a:pt x="624" y="182"/>
                  </a:lnTo>
                  <a:lnTo>
                    <a:pt x="636" y="186"/>
                  </a:lnTo>
                  <a:lnTo>
                    <a:pt x="648" y="192"/>
                  </a:lnTo>
                  <a:lnTo>
                    <a:pt x="660" y="198"/>
                  </a:lnTo>
                  <a:lnTo>
                    <a:pt x="670" y="206"/>
                  </a:lnTo>
                  <a:lnTo>
                    <a:pt x="680" y="214"/>
                  </a:lnTo>
                  <a:lnTo>
                    <a:pt x="688" y="224"/>
                  </a:lnTo>
                  <a:lnTo>
                    <a:pt x="696" y="234"/>
                  </a:lnTo>
                  <a:lnTo>
                    <a:pt x="702" y="244"/>
                  </a:lnTo>
                  <a:lnTo>
                    <a:pt x="708" y="256"/>
                  </a:lnTo>
                  <a:lnTo>
                    <a:pt x="710" y="266"/>
                  </a:lnTo>
                  <a:lnTo>
                    <a:pt x="714" y="280"/>
                  </a:lnTo>
                  <a:lnTo>
                    <a:pt x="714" y="292"/>
                  </a:lnTo>
                  <a:lnTo>
                    <a:pt x="714" y="292"/>
                  </a:lnTo>
                  <a:lnTo>
                    <a:pt x="714" y="304"/>
                  </a:lnTo>
                  <a:lnTo>
                    <a:pt x="712" y="314"/>
                  </a:lnTo>
                  <a:lnTo>
                    <a:pt x="708" y="326"/>
                  </a:lnTo>
                  <a:lnTo>
                    <a:pt x="704" y="336"/>
                  </a:lnTo>
                  <a:lnTo>
                    <a:pt x="692" y="356"/>
                  </a:lnTo>
                  <a:lnTo>
                    <a:pt x="676" y="374"/>
                  </a:lnTo>
                  <a:lnTo>
                    <a:pt x="656" y="388"/>
                  </a:lnTo>
                  <a:lnTo>
                    <a:pt x="634" y="400"/>
                  </a:lnTo>
                  <a:lnTo>
                    <a:pt x="610" y="406"/>
                  </a:lnTo>
                  <a:lnTo>
                    <a:pt x="596" y="408"/>
                  </a:lnTo>
                  <a:lnTo>
                    <a:pt x="584" y="408"/>
                  </a:lnTo>
                  <a:lnTo>
                    <a:pt x="584" y="408"/>
                  </a:lnTo>
                  <a:close/>
                </a:path>
              </a:pathLst>
            </a:custGeom>
            <a:solidFill>
              <a:srgbClr val="0639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b-NO"/>
            </a:p>
          </p:txBody>
        </p:sp>
        <p:graphicFrame>
          <p:nvGraphicFramePr>
            <p:cNvPr id="53" name="Diagram 52">
              <a:extLst>
                <a:ext uri="{FF2B5EF4-FFF2-40B4-BE49-F238E27FC236}">
                  <a16:creationId xmlns:a16="http://schemas.microsoft.com/office/drawing/2014/main" id="{D68E315C-863A-43AD-9AF9-DD6DBBF60EB3}"/>
                </a:ext>
              </a:extLst>
            </p:cNvPr>
            <p:cNvGraphicFramePr/>
            <p:nvPr>
              <p:extLst/>
            </p:nvPr>
          </p:nvGraphicFramePr>
          <p:xfrm>
            <a:off x="5809947" y="2860618"/>
            <a:ext cx="608011" cy="26947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7" r:lo="rId28" r:qs="rId29" r:cs="rId30"/>
            </a:graphicData>
          </a:graphic>
        </p:graphicFrame>
        <p:graphicFrame>
          <p:nvGraphicFramePr>
            <p:cNvPr id="54" name="Diagram 53">
              <a:extLst>
                <a:ext uri="{FF2B5EF4-FFF2-40B4-BE49-F238E27FC236}">
                  <a16:creationId xmlns:a16="http://schemas.microsoft.com/office/drawing/2014/main" id="{7C3587F6-738A-4B2D-9CC8-51A26FA43C59}"/>
                </a:ext>
              </a:extLst>
            </p:cNvPr>
            <p:cNvGraphicFramePr/>
            <p:nvPr>
              <p:extLst/>
            </p:nvPr>
          </p:nvGraphicFramePr>
          <p:xfrm>
            <a:off x="7295845" y="2860618"/>
            <a:ext cx="608011" cy="26947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2" r:lo="rId33" r:qs="rId34" r:cs="rId35"/>
            </a:graphicData>
          </a:graphic>
        </p:graphicFrame>
        <p:graphicFrame>
          <p:nvGraphicFramePr>
            <p:cNvPr id="55" name="Diagram 54">
              <a:extLst>
                <a:ext uri="{FF2B5EF4-FFF2-40B4-BE49-F238E27FC236}">
                  <a16:creationId xmlns:a16="http://schemas.microsoft.com/office/drawing/2014/main" id="{9AD656AE-6100-4490-8657-4A5A4242E269}"/>
                </a:ext>
              </a:extLst>
            </p:cNvPr>
            <p:cNvGraphicFramePr/>
            <p:nvPr>
              <p:extLst/>
            </p:nvPr>
          </p:nvGraphicFramePr>
          <p:xfrm>
            <a:off x="7342676" y="1739932"/>
            <a:ext cx="608011" cy="26947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7" r:lo="rId38" r:qs="rId39" r:cs="rId40"/>
            </a:graphicData>
          </a:graphic>
        </p:graphicFrame>
        <p:graphicFrame>
          <p:nvGraphicFramePr>
            <p:cNvPr id="56" name="Diagram 55">
              <a:extLst>
                <a:ext uri="{FF2B5EF4-FFF2-40B4-BE49-F238E27FC236}">
                  <a16:creationId xmlns:a16="http://schemas.microsoft.com/office/drawing/2014/main" id="{DEE5C84E-28EB-43FF-87AA-A32819C74D33}"/>
                </a:ext>
              </a:extLst>
            </p:cNvPr>
            <p:cNvGraphicFramePr/>
            <p:nvPr>
              <p:extLst/>
            </p:nvPr>
          </p:nvGraphicFramePr>
          <p:xfrm>
            <a:off x="7295846" y="3989331"/>
            <a:ext cx="608011" cy="26947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42" r:lo="rId43" r:qs="rId44" r:cs="rId45"/>
            </a:graphicData>
          </a:graphic>
        </p:graphicFrame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FB70B9AB-2CC6-404E-97F8-10B119E089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59407" y="2147888"/>
              <a:ext cx="0" cy="400050"/>
            </a:xfrm>
            <a:prstGeom prst="straightConnector1">
              <a:avLst/>
            </a:prstGeom>
            <a:ln w="63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1F09156F-AA95-4B64-828C-C3798FF4C03E}"/>
                </a:ext>
              </a:extLst>
            </p:cNvPr>
            <p:cNvCxnSpPr>
              <a:cxnSpLocks/>
            </p:cNvCxnSpPr>
            <p:nvPr/>
          </p:nvCxnSpPr>
          <p:spPr>
            <a:xfrm>
              <a:off x="7416495" y="2171700"/>
              <a:ext cx="0" cy="400050"/>
            </a:xfrm>
            <a:prstGeom prst="straightConnector1">
              <a:avLst/>
            </a:prstGeom>
            <a:ln w="63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AEBCC084-4589-462C-9400-22A66D7E08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59407" y="3308609"/>
              <a:ext cx="0" cy="400050"/>
            </a:xfrm>
            <a:prstGeom prst="straightConnector1">
              <a:avLst/>
            </a:prstGeom>
            <a:ln w="63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3B0C620E-C5AF-4838-88D0-0A7E6C694B29}"/>
                </a:ext>
              </a:extLst>
            </p:cNvPr>
            <p:cNvCxnSpPr>
              <a:cxnSpLocks/>
            </p:cNvCxnSpPr>
            <p:nvPr/>
          </p:nvCxnSpPr>
          <p:spPr>
            <a:xfrm>
              <a:off x="7416495" y="3308609"/>
              <a:ext cx="0" cy="400050"/>
            </a:xfrm>
            <a:prstGeom prst="straightConnector1">
              <a:avLst/>
            </a:prstGeom>
            <a:ln w="63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11AD08D2-14ED-4822-A313-45254DA8363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902146" y="3000143"/>
              <a:ext cx="0" cy="400050"/>
            </a:xfrm>
            <a:prstGeom prst="straightConnector1">
              <a:avLst/>
            </a:prstGeom>
            <a:ln w="63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48D3DB2B-A248-450B-965B-4C171CC01AAB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6902146" y="2567851"/>
              <a:ext cx="0" cy="400050"/>
            </a:xfrm>
            <a:prstGeom prst="straightConnector1">
              <a:avLst/>
            </a:prstGeom>
            <a:ln w="63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Text Placeholder 6">
            <a:extLst>
              <a:ext uri="{FF2B5EF4-FFF2-40B4-BE49-F238E27FC236}">
                <a16:creationId xmlns:a16="http://schemas.microsoft.com/office/drawing/2014/main" id="{DFF50350-BC0F-430E-A9F8-A96B8504EAB1}"/>
              </a:ext>
            </a:extLst>
          </p:cNvPr>
          <p:cNvSpPr txBox="1">
            <a:spLocks/>
          </p:cNvSpPr>
          <p:nvPr/>
        </p:nvSpPr>
        <p:spPr>
          <a:xfrm>
            <a:off x="6681638" y="4043852"/>
            <a:ext cx="1049885" cy="25391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685800" rtl="0" eaLnBrk="1" latinLnBrk="0" hangingPunct="1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None/>
              <a:defRPr sz="1500" b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52000" indent="-126000" algn="l" defTabSz="685800" rtl="0" eaLnBrk="1" latinLnBrk="0" hangingPunct="1">
              <a:lnSpc>
                <a:spcPct val="11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78000" indent="-126000" algn="l" defTabSz="685800" rtl="0" eaLnBrk="1" latinLnBrk="0" hangingPunct="1">
              <a:lnSpc>
                <a:spcPct val="110000"/>
              </a:lnSpc>
              <a:spcBef>
                <a:spcPts val="2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04000" indent="-126000" algn="l" defTabSz="685800" rtl="0" eaLnBrk="1" latinLnBrk="0" hangingPunct="1">
              <a:lnSpc>
                <a:spcPct val="110000"/>
              </a:lnSpc>
              <a:spcBef>
                <a:spcPts val="200"/>
              </a:spcBef>
              <a:buFont typeface="Arial" panose="020B0604020202020204" pitchFamily="34" charset="0"/>
              <a:buChar char="•"/>
              <a:defRPr sz="9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126000" algn="l" defTabSz="685800" rtl="0" eaLnBrk="1" latinLnBrk="0" hangingPunct="1">
              <a:lnSpc>
                <a:spcPct val="110000"/>
              </a:lnSpc>
              <a:spcBef>
                <a:spcPts val="200"/>
              </a:spcBef>
              <a:buFont typeface="Arial" panose="020B0604020202020204" pitchFamily="34" charset="0"/>
              <a:buChar char="•"/>
              <a:defRPr sz="8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 </a:t>
            </a:r>
            <a:r>
              <a:rPr lang="en-US" dirty="0" err="1"/>
              <a:t>dag</a:t>
            </a:r>
            <a:endParaRPr lang="nb-NO" dirty="0"/>
          </a:p>
        </p:txBody>
      </p:sp>
      <p:sp>
        <p:nvSpPr>
          <p:cNvPr id="86" name="Freeform 5">
            <a:extLst>
              <a:ext uri="{FF2B5EF4-FFF2-40B4-BE49-F238E27FC236}">
                <a16:creationId xmlns:a16="http://schemas.microsoft.com/office/drawing/2014/main" id="{421E02EA-0D7F-4A58-8F39-46A2C8B62588}"/>
              </a:ext>
            </a:extLst>
          </p:cNvPr>
          <p:cNvSpPr>
            <a:spLocks noEditPoints="1"/>
          </p:cNvSpPr>
          <p:nvPr/>
        </p:nvSpPr>
        <p:spPr bwMode="auto">
          <a:xfrm>
            <a:off x="3896144" y="821818"/>
            <a:ext cx="1441034" cy="905325"/>
          </a:xfrm>
          <a:custGeom>
            <a:avLst/>
            <a:gdLst>
              <a:gd name="T0" fmla="*/ 566 w 746"/>
              <a:gd name="T1" fmla="*/ 120 h 440"/>
              <a:gd name="T2" fmla="*/ 513 w 746"/>
              <a:gd name="T3" fmla="*/ 66 h 440"/>
              <a:gd name="T4" fmla="*/ 435 w 746"/>
              <a:gd name="T5" fmla="*/ 44 h 440"/>
              <a:gd name="T6" fmla="*/ 391 w 746"/>
              <a:gd name="T7" fmla="*/ 34 h 440"/>
              <a:gd name="T8" fmla="*/ 345 w 746"/>
              <a:gd name="T9" fmla="*/ 10 h 440"/>
              <a:gd name="T10" fmla="*/ 295 w 746"/>
              <a:gd name="T11" fmla="*/ 0 h 440"/>
              <a:gd name="T12" fmla="*/ 259 w 746"/>
              <a:gd name="T13" fmla="*/ 0 h 440"/>
              <a:gd name="T14" fmla="*/ 205 w 746"/>
              <a:gd name="T15" fmla="*/ 12 h 440"/>
              <a:gd name="T16" fmla="*/ 160 w 746"/>
              <a:gd name="T17" fmla="*/ 36 h 440"/>
              <a:gd name="T18" fmla="*/ 120 w 746"/>
              <a:gd name="T19" fmla="*/ 72 h 440"/>
              <a:gd name="T20" fmla="*/ 90 w 746"/>
              <a:gd name="T21" fmla="*/ 118 h 440"/>
              <a:gd name="T22" fmla="*/ 72 w 746"/>
              <a:gd name="T23" fmla="*/ 170 h 440"/>
              <a:gd name="T24" fmla="*/ 34 w 746"/>
              <a:gd name="T25" fmla="*/ 202 h 440"/>
              <a:gd name="T26" fmla="*/ 4 w 746"/>
              <a:gd name="T27" fmla="*/ 262 h 440"/>
              <a:gd name="T28" fmla="*/ 6 w 746"/>
              <a:gd name="T29" fmla="*/ 330 h 440"/>
              <a:gd name="T30" fmla="*/ 26 w 746"/>
              <a:gd name="T31" fmla="*/ 374 h 440"/>
              <a:gd name="T32" fmla="*/ 82 w 746"/>
              <a:gd name="T33" fmla="*/ 422 h 440"/>
              <a:gd name="T34" fmla="*/ 156 w 746"/>
              <a:gd name="T35" fmla="*/ 440 h 440"/>
              <a:gd name="T36" fmla="*/ 600 w 746"/>
              <a:gd name="T37" fmla="*/ 440 h 440"/>
              <a:gd name="T38" fmla="*/ 646 w 746"/>
              <a:gd name="T39" fmla="*/ 428 h 440"/>
              <a:gd name="T40" fmla="*/ 686 w 746"/>
              <a:gd name="T41" fmla="*/ 406 h 440"/>
              <a:gd name="T42" fmla="*/ 718 w 746"/>
              <a:gd name="T43" fmla="*/ 374 h 440"/>
              <a:gd name="T44" fmla="*/ 738 w 746"/>
              <a:gd name="T45" fmla="*/ 336 h 440"/>
              <a:gd name="T46" fmla="*/ 746 w 746"/>
              <a:gd name="T47" fmla="*/ 292 h 440"/>
              <a:gd name="T48" fmla="*/ 742 w 746"/>
              <a:gd name="T49" fmla="*/ 262 h 440"/>
              <a:gd name="T50" fmla="*/ 726 w 746"/>
              <a:gd name="T51" fmla="*/ 220 h 440"/>
              <a:gd name="T52" fmla="*/ 696 w 746"/>
              <a:gd name="T53" fmla="*/ 186 h 440"/>
              <a:gd name="T54" fmla="*/ 656 w 746"/>
              <a:gd name="T55" fmla="*/ 160 h 440"/>
              <a:gd name="T56" fmla="*/ 610 w 746"/>
              <a:gd name="T57" fmla="*/ 146 h 440"/>
              <a:gd name="T58" fmla="*/ 578 w 746"/>
              <a:gd name="T59" fmla="*/ 144 h 440"/>
              <a:gd name="T60" fmla="*/ 156 w 746"/>
              <a:gd name="T61" fmla="*/ 408 h 440"/>
              <a:gd name="T62" fmla="*/ 92 w 746"/>
              <a:gd name="T63" fmla="*/ 392 h 440"/>
              <a:gd name="T64" fmla="*/ 50 w 746"/>
              <a:gd name="T65" fmla="*/ 354 h 440"/>
              <a:gd name="T66" fmla="*/ 36 w 746"/>
              <a:gd name="T67" fmla="*/ 322 h 440"/>
              <a:gd name="T68" fmla="*/ 36 w 746"/>
              <a:gd name="T69" fmla="*/ 268 h 440"/>
              <a:gd name="T70" fmla="*/ 62 w 746"/>
              <a:gd name="T71" fmla="*/ 220 h 440"/>
              <a:gd name="T72" fmla="*/ 94 w 746"/>
              <a:gd name="T73" fmla="*/ 194 h 440"/>
              <a:gd name="T74" fmla="*/ 102 w 746"/>
              <a:gd name="T75" fmla="*/ 182 h 440"/>
              <a:gd name="T76" fmla="*/ 116 w 746"/>
              <a:gd name="T77" fmla="*/ 136 h 440"/>
              <a:gd name="T78" fmla="*/ 142 w 746"/>
              <a:gd name="T79" fmla="*/ 96 h 440"/>
              <a:gd name="T80" fmla="*/ 176 w 746"/>
              <a:gd name="T81" fmla="*/ 64 h 440"/>
              <a:gd name="T82" fmla="*/ 215 w 746"/>
              <a:gd name="T83" fmla="*/ 42 h 440"/>
              <a:gd name="T84" fmla="*/ 261 w 746"/>
              <a:gd name="T85" fmla="*/ 32 h 440"/>
              <a:gd name="T86" fmla="*/ 293 w 746"/>
              <a:gd name="T87" fmla="*/ 32 h 440"/>
              <a:gd name="T88" fmla="*/ 337 w 746"/>
              <a:gd name="T89" fmla="*/ 42 h 440"/>
              <a:gd name="T90" fmla="*/ 377 w 746"/>
              <a:gd name="T91" fmla="*/ 64 h 440"/>
              <a:gd name="T92" fmla="*/ 395 w 746"/>
              <a:gd name="T93" fmla="*/ 76 h 440"/>
              <a:gd name="T94" fmla="*/ 419 w 746"/>
              <a:gd name="T95" fmla="*/ 76 h 440"/>
              <a:gd name="T96" fmla="*/ 461 w 746"/>
              <a:gd name="T97" fmla="*/ 80 h 440"/>
              <a:gd name="T98" fmla="*/ 505 w 746"/>
              <a:gd name="T99" fmla="*/ 98 h 440"/>
              <a:gd name="T100" fmla="*/ 545 w 746"/>
              <a:gd name="T101" fmla="*/ 146 h 440"/>
              <a:gd name="T102" fmla="*/ 555 w 746"/>
              <a:gd name="T103" fmla="*/ 170 h 440"/>
              <a:gd name="T104" fmla="*/ 568 w 746"/>
              <a:gd name="T105" fmla="*/ 176 h 440"/>
              <a:gd name="T106" fmla="*/ 596 w 746"/>
              <a:gd name="T107" fmla="*/ 176 h 440"/>
              <a:gd name="T108" fmla="*/ 636 w 746"/>
              <a:gd name="T109" fmla="*/ 186 h 440"/>
              <a:gd name="T110" fmla="*/ 670 w 746"/>
              <a:gd name="T111" fmla="*/ 206 h 440"/>
              <a:gd name="T112" fmla="*/ 696 w 746"/>
              <a:gd name="T113" fmla="*/ 234 h 440"/>
              <a:gd name="T114" fmla="*/ 710 w 746"/>
              <a:gd name="T115" fmla="*/ 266 h 440"/>
              <a:gd name="T116" fmla="*/ 714 w 746"/>
              <a:gd name="T117" fmla="*/ 292 h 440"/>
              <a:gd name="T118" fmla="*/ 708 w 746"/>
              <a:gd name="T119" fmla="*/ 326 h 440"/>
              <a:gd name="T120" fmla="*/ 676 w 746"/>
              <a:gd name="T121" fmla="*/ 374 h 440"/>
              <a:gd name="T122" fmla="*/ 610 w 746"/>
              <a:gd name="T123" fmla="*/ 406 h 440"/>
              <a:gd name="T124" fmla="*/ 584 w 746"/>
              <a:gd name="T125" fmla="*/ 408 h 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746" h="440">
                <a:moveTo>
                  <a:pt x="578" y="144"/>
                </a:moveTo>
                <a:lnTo>
                  <a:pt x="578" y="144"/>
                </a:lnTo>
                <a:lnTo>
                  <a:pt x="566" y="120"/>
                </a:lnTo>
                <a:lnTo>
                  <a:pt x="551" y="98"/>
                </a:lnTo>
                <a:lnTo>
                  <a:pt x="533" y="80"/>
                </a:lnTo>
                <a:lnTo>
                  <a:pt x="513" y="66"/>
                </a:lnTo>
                <a:lnTo>
                  <a:pt x="489" y="54"/>
                </a:lnTo>
                <a:lnTo>
                  <a:pt x="463" y="48"/>
                </a:lnTo>
                <a:lnTo>
                  <a:pt x="435" y="44"/>
                </a:lnTo>
                <a:lnTo>
                  <a:pt x="405" y="44"/>
                </a:lnTo>
                <a:lnTo>
                  <a:pt x="405" y="44"/>
                </a:lnTo>
                <a:lnTo>
                  <a:pt x="391" y="34"/>
                </a:lnTo>
                <a:lnTo>
                  <a:pt x="377" y="24"/>
                </a:lnTo>
                <a:lnTo>
                  <a:pt x="361" y="18"/>
                </a:lnTo>
                <a:lnTo>
                  <a:pt x="345" y="10"/>
                </a:lnTo>
                <a:lnTo>
                  <a:pt x="329" y="6"/>
                </a:lnTo>
                <a:lnTo>
                  <a:pt x="311" y="2"/>
                </a:lnTo>
                <a:lnTo>
                  <a:pt x="295" y="0"/>
                </a:lnTo>
                <a:lnTo>
                  <a:pt x="277" y="0"/>
                </a:lnTo>
                <a:lnTo>
                  <a:pt x="277" y="0"/>
                </a:lnTo>
                <a:lnTo>
                  <a:pt x="259" y="0"/>
                </a:lnTo>
                <a:lnTo>
                  <a:pt x="241" y="2"/>
                </a:lnTo>
                <a:lnTo>
                  <a:pt x="223" y="6"/>
                </a:lnTo>
                <a:lnTo>
                  <a:pt x="205" y="12"/>
                </a:lnTo>
                <a:lnTo>
                  <a:pt x="189" y="20"/>
                </a:lnTo>
                <a:lnTo>
                  <a:pt x="174" y="28"/>
                </a:lnTo>
                <a:lnTo>
                  <a:pt x="160" y="36"/>
                </a:lnTo>
                <a:lnTo>
                  <a:pt x="144" y="48"/>
                </a:lnTo>
                <a:lnTo>
                  <a:pt x="132" y="60"/>
                </a:lnTo>
                <a:lnTo>
                  <a:pt x="120" y="72"/>
                </a:lnTo>
                <a:lnTo>
                  <a:pt x="108" y="86"/>
                </a:lnTo>
                <a:lnTo>
                  <a:pt x="98" y="102"/>
                </a:lnTo>
                <a:lnTo>
                  <a:pt x="90" y="118"/>
                </a:lnTo>
                <a:lnTo>
                  <a:pt x="82" y="134"/>
                </a:lnTo>
                <a:lnTo>
                  <a:pt x="76" y="152"/>
                </a:lnTo>
                <a:lnTo>
                  <a:pt x="72" y="170"/>
                </a:lnTo>
                <a:lnTo>
                  <a:pt x="72" y="170"/>
                </a:lnTo>
                <a:lnTo>
                  <a:pt x="52" y="186"/>
                </a:lnTo>
                <a:lnTo>
                  <a:pt x="34" y="202"/>
                </a:lnTo>
                <a:lnTo>
                  <a:pt x="20" y="222"/>
                </a:lnTo>
                <a:lnTo>
                  <a:pt x="10" y="242"/>
                </a:lnTo>
                <a:lnTo>
                  <a:pt x="4" y="262"/>
                </a:lnTo>
                <a:lnTo>
                  <a:pt x="0" y="284"/>
                </a:lnTo>
                <a:lnTo>
                  <a:pt x="0" y="308"/>
                </a:lnTo>
                <a:lnTo>
                  <a:pt x="6" y="330"/>
                </a:lnTo>
                <a:lnTo>
                  <a:pt x="6" y="330"/>
                </a:lnTo>
                <a:lnTo>
                  <a:pt x="14" y="354"/>
                </a:lnTo>
                <a:lnTo>
                  <a:pt x="26" y="374"/>
                </a:lnTo>
                <a:lnTo>
                  <a:pt x="42" y="394"/>
                </a:lnTo>
                <a:lnTo>
                  <a:pt x="60" y="410"/>
                </a:lnTo>
                <a:lnTo>
                  <a:pt x="82" y="422"/>
                </a:lnTo>
                <a:lnTo>
                  <a:pt x="104" y="432"/>
                </a:lnTo>
                <a:lnTo>
                  <a:pt x="130" y="438"/>
                </a:lnTo>
                <a:lnTo>
                  <a:pt x="156" y="440"/>
                </a:lnTo>
                <a:lnTo>
                  <a:pt x="584" y="440"/>
                </a:lnTo>
                <a:lnTo>
                  <a:pt x="584" y="440"/>
                </a:lnTo>
                <a:lnTo>
                  <a:pt x="600" y="440"/>
                </a:lnTo>
                <a:lnTo>
                  <a:pt x="616" y="438"/>
                </a:lnTo>
                <a:lnTo>
                  <a:pt x="632" y="434"/>
                </a:lnTo>
                <a:lnTo>
                  <a:pt x="646" y="428"/>
                </a:lnTo>
                <a:lnTo>
                  <a:pt x="660" y="422"/>
                </a:lnTo>
                <a:lnTo>
                  <a:pt x="674" y="414"/>
                </a:lnTo>
                <a:lnTo>
                  <a:pt x="686" y="406"/>
                </a:lnTo>
                <a:lnTo>
                  <a:pt x="698" y="396"/>
                </a:lnTo>
                <a:lnTo>
                  <a:pt x="708" y="386"/>
                </a:lnTo>
                <a:lnTo>
                  <a:pt x="718" y="374"/>
                </a:lnTo>
                <a:lnTo>
                  <a:pt x="726" y="362"/>
                </a:lnTo>
                <a:lnTo>
                  <a:pt x="732" y="348"/>
                </a:lnTo>
                <a:lnTo>
                  <a:pt x="738" y="336"/>
                </a:lnTo>
                <a:lnTo>
                  <a:pt x="742" y="322"/>
                </a:lnTo>
                <a:lnTo>
                  <a:pt x="744" y="306"/>
                </a:lnTo>
                <a:lnTo>
                  <a:pt x="746" y="292"/>
                </a:lnTo>
                <a:lnTo>
                  <a:pt x="746" y="292"/>
                </a:lnTo>
                <a:lnTo>
                  <a:pt x="744" y="276"/>
                </a:lnTo>
                <a:lnTo>
                  <a:pt x="742" y="262"/>
                </a:lnTo>
                <a:lnTo>
                  <a:pt x="738" y="248"/>
                </a:lnTo>
                <a:lnTo>
                  <a:pt x="732" y="234"/>
                </a:lnTo>
                <a:lnTo>
                  <a:pt x="726" y="220"/>
                </a:lnTo>
                <a:lnTo>
                  <a:pt x="716" y="208"/>
                </a:lnTo>
                <a:lnTo>
                  <a:pt x="706" y="196"/>
                </a:lnTo>
                <a:lnTo>
                  <a:pt x="696" y="186"/>
                </a:lnTo>
                <a:lnTo>
                  <a:pt x="684" y="176"/>
                </a:lnTo>
                <a:lnTo>
                  <a:pt x="670" y="168"/>
                </a:lnTo>
                <a:lnTo>
                  <a:pt x="656" y="160"/>
                </a:lnTo>
                <a:lnTo>
                  <a:pt x="642" y="154"/>
                </a:lnTo>
                <a:lnTo>
                  <a:pt x="626" y="148"/>
                </a:lnTo>
                <a:lnTo>
                  <a:pt x="610" y="146"/>
                </a:lnTo>
                <a:lnTo>
                  <a:pt x="594" y="144"/>
                </a:lnTo>
                <a:lnTo>
                  <a:pt x="578" y="144"/>
                </a:lnTo>
                <a:lnTo>
                  <a:pt x="578" y="144"/>
                </a:lnTo>
                <a:close/>
                <a:moveTo>
                  <a:pt x="584" y="408"/>
                </a:moveTo>
                <a:lnTo>
                  <a:pt x="156" y="408"/>
                </a:lnTo>
                <a:lnTo>
                  <a:pt x="156" y="408"/>
                </a:lnTo>
                <a:lnTo>
                  <a:pt x="132" y="406"/>
                </a:lnTo>
                <a:lnTo>
                  <a:pt x="110" y="400"/>
                </a:lnTo>
                <a:lnTo>
                  <a:pt x="92" y="392"/>
                </a:lnTo>
                <a:lnTo>
                  <a:pt x="76" y="382"/>
                </a:lnTo>
                <a:lnTo>
                  <a:pt x="62" y="368"/>
                </a:lnTo>
                <a:lnTo>
                  <a:pt x="50" y="354"/>
                </a:lnTo>
                <a:lnTo>
                  <a:pt x="42" y="338"/>
                </a:lnTo>
                <a:lnTo>
                  <a:pt x="36" y="322"/>
                </a:lnTo>
                <a:lnTo>
                  <a:pt x="36" y="322"/>
                </a:lnTo>
                <a:lnTo>
                  <a:pt x="32" y="304"/>
                </a:lnTo>
                <a:lnTo>
                  <a:pt x="32" y="286"/>
                </a:lnTo>
                <a:lnTo>
                  <a:pt x="36" y="268"/>
                </a:lnTo>
                <a:lnTo>
                  <a:pt x="42" y="250"/>
                </a:lnTo>
                <a:lnTo>
                  <a:pt x="50" y="234"/>
                </a:lnTo>
                <a:lnTo>
                  <a:pt x="62" y="220"/>
                </a:lnTo>
                <a:lnTo>
                  <a:pt x="78" y="206"/>
                </a:lnTo>
                <a:lnTo>
                  <a:pt x="94" y="194"/>
                </a:lnTo>
                <a:lnTo>
                  <a:pt x="94" y="194"/>
                </a:lnTo>
                <a:lnTo>
                  <a:pt x="100" y="190"/>
                </a:lnTo>
                <a:lnTo>
                  <a:pt x="102" y="182"/>
                </a:lnTo>
                <a:lnTo>
                  <a:pt x="102" y="182"/>
                </a:lnTo>
                <a:lnTo>
                  <a:pt x="106" y="166"/>
                </a:lnTo>
                <a:lnTo>
                  <a:pt x="110" y="152"/>
                </a:lnTo>
                <a:lnTo>
                  <a:pt x="116" y="136"/>
                </a:lnTo>
                <a:lnTo>
                  <a:pt x="124" y="122"/>
                </a:lnTo>
                <a:lnTo>
                  <a:pt x="132" y="108"/>
                </a:lnTo>
                <a:lnTo>
                  <a:pt x="142" y="96"/>
                </a:lnTo>
                <a:lnTo>
                  <a:pt x="152" y="84"/>
                </a:lnTo>
                <a:lnTo>
                  <a:pt x="164" y="74"/>
                </a:lnTo>
                <a:lnTo>
                  <a:pt x="176" y="64"/>
                </a:lnTo>
                <a:lnTo>
                  <a:pt x="187" y="56"/>
                </a:lnTo>
                <a:lnTo>
                  <a:pt x="201" y="50"/>
                </a:lnTo>
                <a:lnTo>
                  <a:pt x="215" y="42"/>
                </a:lnTo>
                <a:lnTo>
                  <a:pt x="229" y="38"/>
                </a:lnTo>
                <a:lnTo>
                  <a:pt x="245" y="34"/>
                </a:lnTo>
                <a:lnTo>
                  <a:pt x="261" y="32"/>
                </a:lnTo>
                <a:lnTo>
                  <a:pt x="277" y="32"/>
                </a:lnTo>
                <a:lnTo>
                  <a:pt x="277" y="32"/>
                </a:lnTo>
                <a:lnTo>
                  <a:pt x="293" y="32"/>
                </a:lnTo>
                <a:lnTo>
                  <a:pt x="307" y="34"/>
                </a:lnTo>
                <a:lnTo>
                  <a:pt x="323" y="38"/>
                </a:lnTo>
                <a:lnTo>
                  <a:pt x="337" y="42"/>
                </a:lnTo>
                <a:lnTo>
                  <a:pt x="351" y="48"/>
                </a:lnTo>
                <a:lnTo>
                  <a:pt x="365" y="56"/>
                </a:lnTo>
                <a:lnTo>
                  <a:pt x="377" y="64"/>
                </a:lnTo>
                <a:lnTo>
                  <a:pt x="391" y="74"/>
                </a:lnTo>
                <a:lnTo>
                  <a:pt x="391" y="74"/>
                </a:lnTo>
                <a:lnTo>
                  <a:pt x="395" y="76"/>
                </a:lnTo>
                <a:lnTo>
                  <a:pt x="403" y="76"/>
                </a:lnTo>
                <a:lnTo>
                  <a:pt x="403" y="76"/>
                </a:lnTo>
                <a:lnTo>
                  <a:pt x="419" y="76"/>
                </a:lnTo>
                <a:lnTo>
                  <a:pt x="433" y="76"/>
                </a:lnTo>
                <a:lnTo>
                  <a:pt x="447" y="76"/>
                </a:lnTo>
                <a:lnTo>
                  <a:pt x="461" y="80"/>
                </a:lnTo>
                <a:lnTo>
                  <a:pt x="473" y="82"/>
                </a:lnTo>
                <a:lnTo>
                  <a:pt x="483" y="88"/>
                </a:lnTo>
                <a:lnTo>
                  <a:pt x="505" y="98"/>
                </a:lnTo>
                <a:lnTo>
                  <a:pt x="521" y="114"/>
                </a:lnTo>
                <a:lnTo>
                  <a:pt x="535" y="130"/>
                </a:lnTo>
                <a:lnTo>
                  <a:pt x="545" y="146"/>
                </a:lnTo>
                <a:lnTo>
                  <a:pt x="553" y="164"/>
                </a:lnTo>
                <a:lnTo>
                  <a:pt x="553" y="164"/>
                </a:lnTo>
                <a:lnTo>
                  <a:pt x="555" y="170"/>
                </a:lnTo>
                <a:lnTo>
                  <a:pt x="559" y="174"/>
                </a:lnTo>
                <a:lnTo>
                  <a:pt x="562" y="176"/>
                </a:lnTo>
                <a:lnTo>
                  <a:pt x="568" y="176"/>
                </a:lnTo>
                <a:lnTo>
                  <a:pt x="568" y="176"/>
                </a:lnTo>
                <a:lnTo>
                  <a:pt x="582" y="174"/>
                </a:lnTo>
                <a:lnTo>
                  <a:pt x="596" y="176"/>
                </a:lnTo>
                <a:lnTo>
                  <a:pt x="610" y="178"/>
                </a:lnTo>
                <a:lnTo>
                  <a:pt x="624" y="182"/>
                </a:lnTo>
                <a:lnTo>
                  <a:pt x="636" y="186"/>
                </a:lnTo>
                <a:lnTo>
                  <a:pt x="648" y="192"/>
                </a:lnTo>
                <a:lnTo>
                  <a:pt x="660" y="198"/>
                </a:lnTo>
                <a:lnTo>
                  <a:pt x="670" y="206"/>
                </a:lnTo>
                <a:lnTo>
                  <a:pt x="680" y="214"/>
                </a:lnTo>
                <a:lnTo>
                  <a:pt x="688" y="224"/>
                </a:lnTo>
                <a:lnTo>
                  <a:pt x="696" y="234"/>
                </a:lnTo>
                <a:lnTo>
                  <a:pt x="702" y="244"/>
                </a:lnTo>
                <a:lnTo>
                  <a:pt x="708" y="256"/>
                </a:lnTo>
                <a:lnTo>
                  <a:pt x="710" y="266"/>
                </a:lnTo>
                <a:lnTo>
                  <a:pt x="714" y="280"/>
                </a:lnTo>
                <a:lnTo>
                  <a:pt x="714" y="292"/>
                </a:lnTo>
                <a:lnTo>
                  <a:pt x="714" y="292"/>
                </a:lnTo>
                <a:lnTo>
                  <a:pt x="714" y="304"/>
                </a:lnTo>
                <a:lnTo>
                  <a:pt x="712" y="314"/>
                </a:lnTo>
                <a:lnTo>
                  <a:pt x="708" y="326"/>
                </a:lnTo>
                <a:lnTo>
                  <a:pt x="704" y="336"/>
                </a:lnTo>
                <a:lnTo>
                  <a:pt x="692" y="356"/>
                </a:lnTo>
                <a:lnTo>
                  <a:pt x="676" y="374"/>
                </a:lnTo>
                <a:lnTo>
                  <a:pt x="656" y="388"/>
                </a:lnTo>
                <a:lnTo>
                  <a:pt x="634" y="400"/>
                </a:lnTo>
                <a:lnTo>
                  <a:pt x="610" y="406"/>
                </a:lnTo>
                <a:lnTo>
                  <a:pt x="596" y="408"/>
                </a:lnTo>
                <a:lnTo>
                  <a:pt x="584" y="408"/>
                </a:lnTo>
                <a:lnTo>
                  <a:pt x="584" y="408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b-NO"/>
          </a:p>
        </p:txBody>
      </p:sp>
      <p:sp>
        <p:nvSpPr>
          <p:cNvPr id="88" name="Arrow: Left-Right 87">
            <a:extLst>
              <a:ext uri="{FF2B5EF4-FFF2-40B4-BE49-F238E27FC236}">
                <a16:creationId xmlns:a16="http://schemas.microsoft.com/office/drawing/2014/main" id="{84B50486-CFFD-49FC-8C74-6159E87F089C}"/>
              </a:ext>
            </a:extLst>
          </p:cNvPr>
          <p:cNvSpPr/>
          <p:nvPr/>
        </p:nvSpPr>
        <p:spPr>
          <a:xfrm rot="18900000">
            <a:off x="3501197" y="2016320"/>
            <a:ext cx="495470" cy="197207"/>
          </a:xfrm>
          <a:prstGeom prst="leftRightArrow">
            <a:avLst>
              <a:gd name="adj1" fmla="val 37429"/>
              <a:gd name="adj2" fmla="val 5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9" name="Arrow: Left-Right 88">
            <a:extLst>
              <a:ext uri="{FF2B5EF4-FFF2-40B4-BE49-F238E27FC236}">
                <a16:creationId xmlns:a16="http://schemas.microsoft.com/office/drawing/2014/main" id="{DF600633-DD1A-42D0-A025-8A30BE3E5F93}"/>
              </a:ext>
            </a:extLst>
          </p:cNvPr>
          <p:cNvSpPr/>
          <p:nvPr/>
        </p:nvSpPr>
        <p:spPr>
          <a:xfrm rot="2700000">
            <a:off x="5255773" y="2016387"/>
            <a:ext cx="486590" cy="200807"/>
          </a:xfrm>
          <a:prstGeom prst="leftRightArrow">
            <a:avLst>
              <a:gd name="adj1" fmla="val 37429"/>
              <a:gd name="adj2" fmla="val 5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aphicFrame>
        <p:nvGraphicFramePr>
          <p:cNvPr id="90" name="Diagram 89">
            <a:extLst>
              <a:ext uri="{FF2B5EF4-FFF2-40B4-BE49-F238E27FC236}">
                <a16:creationId xmlns:a16="http://schemas.microsoft.com/office/drawing/2014/main" id="{0CAD1EBA-2A85-4EAD-99B4-B9EF1F2D87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5215521"/>
              </p:ext>
            </p:extLst>
          </p:nvPr>
        </p:nvGraphicFramePr>
        <p:xfrm>
          <a:off x="4265787" y="1186262"/>
          <a:ext cx="612426" cy="3004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7" r:lo="rId48" r:qs="rId49" r:cs="rId50"/>
          </a:graphicData>
        </a:graphic>
      </p:graphicFrame>
      <p:sp>
        <p:nvSpPr>
          <p:cNvPr id="48" name="Text Placeholder 6">
            <a:extLst>
              <a:ext uri="{FF2B5EF4-FFF2-40B4-BE49-F238E27FC236}">
                <a16:creationId xmlns:a16="http://schemas.microsoft.com/office/drawing/2014/main" id="{9F574C8D-FA3B-400F-BC3A-31AFD546E48B}"/>
              </a:ext>
            </a:extLst>
          </p:cNvPr>
          <p:cNvSpPr txBox="1">
            <a:spLocks/>
          </p:cNvSpPr>
          <p:nvPr/>
        </p:nvSpPr>
        <p:spPr>
          <a:xfrm>
            <a:off x="2137769" y="4070792"/>
            <a:ext cx="1049885" cy="25391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685800" rtl="0" eaLnBrk="1" latinLnBrk="0" hangingPunct="1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None/>
              <a:defRPr sz="1500" b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52000" indent="-126000" algn="l" defTabSz="685800" rtl="0" eaLnBrk="1" latinLnBrk="0" hangingPunct="1">
              <a:lnSpc>
                <a:spcPct val="11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78000" indent="-126000" algn="l" defTabSz="685800" rtl="0" eaLnBrk="1" latinLnBrk="0" hangingPunct="1">
              <a:lnSpc>
                <a:spcPct val="110000"/>
              </a:lnSpc>
              <a:spcBef>
                <a:spcPts val="2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04000" indent="-126000" algn="l" defTabSz="685800" rtl="0" eaLnBrk="1" latinLnBrk="0" hangingPunct="1">
              <a:lnSpc>
                <a:spcPct val="110000"/>
              </a:lnSpc>
              <a:spcBef>
                <a:spcPts val="200"/>
              </a:spcBef>
              <a:buFont typeface="Arial" panose="020B0604020202020204" pitchFamily="34" charset="0"/>
              <a:buChar char="•"/>
              <a:defRPr sz="9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126000" algn="l" defTabSz="685800" rtl="0" eaLnBrk="1" latinLnBrk="0" hangingPunct="1">
              <a:lnSpc>
                <a:spcPct val="110000"/>
              </a:lnSpc>
              <a:spcBef>
                <a:spcPts val="200"/>
              </a:spcBef>
              <a:buFont typeface="Arial" panose="020B0604020202020204" pitchFamily="34" charset="0"/>
              <a:buChar char="•"/>
              <a:defRPr sz="8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 </a:t>
            </a:r>
            <a:r>
              <a:rPr lang="en-US" dirty="0" err="1"/>
              <a:t>går</a:t>
            </a:r>
            <a:endParaRPr lang="nb-NO" dirty="0"/>
          </a:p>
        </p:txBody>
      </p:sp>
      <p:sp>
        <p:nvSpPr>
          <p:cNvPr id="63" name="Text Placeholder 6">
            <a:extLst>
              <a:ext uri="{FF2B5EF4-FFF2-40B4-BE49-F238E27FC236}">
                <a16:creationId xmlns:a16="http://schemas.microsoft.com/office/drawing/2014/main" id="{AA37796D-298A-48C4-8F92-E8B6B6544733}"/>
              </a:ext>
            </a:extLst>
          </p:cNvPr>
          <p:cNvSpPr txBox="1">
            <a:spLocks/>
          </p:cNvSpPr>
          <p:nvPr/>
        </p:nvSpPr>
        <p:spPr>
          <a:xfrm>
            <a:off x="6527594" y="4038757"/>
            <a:ext cx="1049885" cy="25391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685800" rtl="0" eaLnBrk="1" latinLnBrk="0" hangingPunct="1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None/>
              <a:defRPr sz="1500" b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52000" indent="-126000" algn="l" defTabSz="685800" rtl="0" eaLnBrk="1" latinLnBrk="0" hangingPunct="1">
              <a:lnSpc>
                <a:spcPct val="11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78000" indent="-126000" algn="l" defTabSz="685800" rtl="0" eaLnBrk="1" latinLnBrk="0" hangingPunct="1">
              <a:lnSpc>
                <a:spcPct val="110000"/>
              </a:lnSpc>
              <a:spcBef>
                <a:spcPts val="2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04000" indent="-126000" algn="l" defTabSz="685800" rtl="0" eaLnBrk="1" latinLnBrk="0" hangingPunct="1">
              <a:lnSpc>
                <a:spcPct val="110000"/>
              </a:lnSpc>
              <a:spcBef>
                <a:spcPts val="200"/>
              </a:spcBef>
              <a:buFont typeface="Arial" panose="020B0604020202020204" pitchFamily="34" charset="0"/>
              <a:buChar char="•"/>
              <a:defRPr sz="9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126000" algn="l" defTabSz="685800" rtl="0" eaLnBrk="1" latinLnBrk="0" hangingPunct="1">
              <a:lnSpc>
                <a:spcPct val="110000"/>
              </a:lnSpc>
              <a:spcBef>
                <a:spcPts val="200"/>
              </a:spcBef>
              <a:buFont typeface="Arial" panose="020B0604020202020204" pitchFamily="34" charset="0"/>
              <a:buChar char="•"/>
              <a:defRPr sz="8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 morgen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156496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build="p"/>
      <p:bldP spid="23" grpId="0" animBg="1"/>
      <p:bldP spid="27" grpId="0" animBg="1"/>
      <p:bldP spid="85" grpId="0" build="p"/>
      <p:bldP spid="85" grpId="1" build="allAtOnce"/>
      <p:bldP spid="86" grpId="0" animBg="1"/>
      <p:bldP spid="88" grpId="0" animBg="1"/>
      <p:bldP spid="89" grpId="0" animBg="1"/>
      <p:bldGraphic spid="90" grpId="0">
        <p:bldAsOne/>
      </p:bldGraphic>
      <p:bldP spid="48" grpId="0" build="p"/>
      <p:bldP spid="6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B9AEBD83-85C2-4718-8773-436A87E891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168380"/>
              </p:ext>
            </p:extLst>
          </p:nvPr>
        </p:nvGraphicFramePr>
        <p:xfrm>
          <a:off x="127456" y="1465785"/>
          <a:ext cx="4052280" cy="252119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07416">
                  <a:extLst>
                    <a:ext uri="{9D8B030D-6E8A-4147-A177-3AD203B41FA5}">
                      <a16:colId xmlns:a16="http://schemas.microsoft.com/office/drawing/2014/main" val="1028331264"/>
                    </a:ext>
                  </a:extLst>
                </a:gridCol>
                <a:gridCol w="1482483">
                  <a:extLst>
                    <a:ext uri="{9D8B030D-6E8A-4147-A177-3AD203B41FA5}">
                      <a16:colId xmlns:a16="http://schemas.microsoft.com/office/drawing/2014/main" val="2753396560"/>
                    </a:ext>
                  </a:extLst>
                </a:gridCol>
                <a:gridCol w="1762381">
                  <a:extLst>
                    <a:ext uri="{9D8B030D-6E8A-4147-A177-3AD203B41FA5}">
                      <a16:colId xmlns:a16="http://schemas.microsoft.com/office/drawing/2014/main" val="2553997745"/>
                    </a:ext>
                  </a:extLst>
                </a:gridCol>
              </a:tblGrid>
              <a:tr h="62051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  <a:endParaRPr lang="nb-N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Leverandør</a:t>
                      </a:r>
                      <a:endParaRPr lang="nb-N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Stoler på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4914433"/>
                  </a:ext>
                </a:extLst>
              </a:tr>
              <a:tr h="62051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SaaS</a:t>
                      </a:r>
                      <a:endParaRPr lang="nb-N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S-</a:t>
                      </a:r>
                      <a:r>
                        <a:rPr lang="en-US" dirty="0" err="1"/>
                        <a:t>leverandør</a:t>
                      </a:r>
                      <a:endParaRPr lang="nb-N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S-, P-, I-</a:t>
                      </a:r>
                      <a:r>
                        <a:rPr lang="en-US" dirty="0" err="1"/>
                        <a:t>leverandørene</a:t>
                      </a:r>
                      <a:endParaRPr lang="nb-NO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4276309"/>
                  </a:ext>
                </a:extLst>
              </a:tr>
              <a:tr h="62051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PaaS</a:t>
                      </a:r>
                      <a:endParaRPr lang="nb-N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P-</a:t>
                      </a:r>
                      <a:r>
                        <a:rPr lang="en-US" dirty="0" err="1"/>
                        <a:t>leverandør</a:t>
                      </a:r>
                      <a:endParaRPr lang="nb-N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P-, I-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leverandørene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4976815"/>
                  </a:ext>
                </a:extLst>
              </a:tr>
              <a:tr h="62051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IaaS</a:t>
                      </a:r>
                      <a:endParaRPr lang="nb-N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I-</a:t>
                      </a:r>
                      <a:r>
                        <a:rPr lang="en-US" dirty="0" err="1"/>
                        <a:t>leverandor</a:t>
                      </a:r>
                      <a:endParaRPr lang="nb-N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I-</a:t>
                      </a:r>
                      <a:r>
                        <a:rPr lang="en-US" dirty="0" err="1"/>
                        <a:t>leverandør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0794465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F47CB785-1C2A-463F-9871-EFE1D2D79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600" y="1195647"/>
            <a:ext cx="6494236" cy="30323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33C49D8-8599-4824-8C10-DCE08FB6BBB6}"/>
              </a:ext>
            </a:extLst>
          </p:cNvPr>
          <p:cNvSpPr txBox="1"/>
          <p:nvPr/>
        </p:nvSpPr>
        <p:spPr>
          <a:xfrm>
            <a:off x="7828432" y="3646998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1800"/>
              </a:lnSpc>
            </a:pPr>
            <a:r>
              <a:rPr lang="nb-NO" sz="1200" i="1" dirty="0">
                <a:solidFill>
                  <a:srgbClr val="376076"/>
                </a:solidFill>
              </a:rPr>
              <a:t>© Microsoft</a:t>
            </a:r>
            <a:endParaRPr kumimoji="0" lang="nb-NO" sz="1000" b="0" i="0" u="none" strike="noStrike" kern="1200" cap="none" spc="0" normalizeH="0" baseline="0" dirty="0">
              <a:ln>
                <a:noFill/>
              </a:ln>
              <a:solidFill>
                <a:srgbClr val="376076"/>
              </a:solidFill>
              <a:effectLst/>
              <a:uLnTx/>
              <a:uFillTx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A2B647-4AE3-45DC-9553-8529B96C7C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b-NO" dirty="0"/>
              <a:t>Hvem stoler vi på?</a:t>
            </a:r>
          </a:p>
        </p:txBody>
      </p:sp>
    </p:spTree>
    <p:extLst>
      <p:ext uri="{BB962C8B-B14F-4D97-AF65-F5344CB8AC3E}">
        <p14:creationId xmlns:p14="http://schemas.microsoft.com/office/powerpoint/2010/main" val="1748095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60000" y="6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4.93827E-7 L 0.25416 0.0021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08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ABCAF-0C8E-4430-85B6-F825DC41DB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Data beskyttelse ved kryptering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79EFEF-B826-40AE-9711-41B9D1E5D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6E8B7-50FC-48D4-B5AD-275A23A4E856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36BD95AA-A545-4CB4-A945-3800449FC53C}"/>
              </a:ext>
            </a:extLst>
          </p:cNvPr>
          <p:cNvSpPr>
            <a:spLocks noEditPoints="1"/>
          </p:cNvSpPr>
          <p:nvPr/>
        </p:nvSpPr>
        <p:spPr bwMode="auto">
          <a:xfrm>
            <a:off x="680256" y="3264908"/>
            <a:ext cx="1184275" cy="698500"/>
          </a:xfrm>
          <a:custGeom>
            <a:avLst/>
            <a:gdLst>
              <a:gd name="T0" fmla="*/ 566 w 746"/>
              <a:gd name="T1" fmla="*/ 120 h 440"/>
              <a:gd name="T2" fmla="*/ 513 w 746"/>
              <a:gd name="T3" fmla="*/ 66 h 440"/>
              <a:gd name="T4" fmla="*/ 435 w 746"/>
              <a:gd name="T5" fmla="*/ 44 h 440"/>
              <a:gd name="T6" fmla="*/ 391 w 746"/>
              <a:gd name="T7" fmla="*/ 34 h 440"/>
              <a:gd name="T8" fmla="*/ 345 w 746"/>
              <a:gd name="T9" fmla="*/ 10 h 440"/>
              <a:gd name="T10" fmla="*/ 295 w 746"/>
              <a:gd name="T11" fmla="*/ 0 h 440"/>
              <a:gd name="T12" fmla="*/ 259 w 746"/>
              <a:gd name="T13" fmla="*/ 0 h 440"/>
              <a:gd name="T14" fmla="*/ 205 w 746"/>
              <a:gd name="T15" fmla="*/ 12 h 440"/>
              <a:gd name="T16" fmla="*/ 160 w 746"/>
              <a:gd name="T17" fmla="*/ 36 h 440"/>
              <a:gd name="T18" fmla="*/ 120 w 746"/>
              <a:gd name="T19" fmla="*/ 72 h 440"/>
              <a:gd name="T20" fmla="*/ 90 w 746"/>
              <a:gd name="T21" fmla="*/ 118 h 440"/>
              <a:gd name="T22" fmla="*/ 72 w 746"/>
              <a:gd name="T23" fmla="*/ 170 h 440"/>
              <a:gd name="T24" fmla="*/ 34 w 746"/>
              <a:gd name="T25" fmla="*/ 202 h 440"/>
              <a:gd name="T26" fmla="*/ 4 w 746"/>
              <a:gd name="T27" fmla="*/ 262 h 440"/>
              <a:gd name="T28" fmla="*/ 6 w 746"/>
              <a:gd name="T29" fmla="*/ 330 h 440"/>
              <a:gd name="T30" fmla="*/ 26 w 746"/>
              <a:gd name="T31" fmla="*/ 374 h 440"/>
              <a:gd name="T32" fmla="*/ 82 w 746"/>
              <a:gd name="T33" fmla="*/ 422 h 440"/>
              <a:gd name="T34" fmla="*/ 156 w 746"/>
              <a:gd name="T35" fmla="*/ 440 h 440"/>
              <a:gd name="T36" fmla="*/ 600 w 746"/>
              <a:gd name="T37" fmla="*/ 440 h 440"/>
              <a:gd name="T38" fmla="*/ 646 w 746"/>
              <a:gd name="T39" fmla="*/ 428 h 440"/>
              <a:gd name="T40" fmla="*/ 686 w 746"/>
              <a:gd name="T41" fmla="*/ 406 h 440"/>
              <a:gd name="T42" fmla="*/ 718 w 746"/>
              <a:gd name="T43" fmla="*/ 374 h 440"/>
              <a:gd name="T44" fmla="*/ 738 w 746"/>
              <a:gd name="T45" fmla="*/ 336 h 440"/>
              <a:gd name="T46" fmla="*/ 746 w 746"/>
              <a:gd name="T47" fmla="*/ 292 h 440"/>
              <a:gd name="T48" fmla="*/ 742 w 746"/>
              <a:gd name="T49" fmla="*/ 262 h 440"/>
              <a:gd name="T50" fmla="*/ 726 w 746"/>
              <a:gd name="T51" fmla="*/ 220 h 440"/>
              <a:gd name="T52" fmla="*/ 696 w 746"/>
              <a:gd name="T53" fmla="*/ 186 h 440"/>
              <a:gd name="T54" fmla="*/ 656 w 746"/>
              <a:gd name="T55" fmla="*/ 160 h 440"/>
              <a:gd name="T56" fmla="*/ 610 w 746"/>
              <a:gd name="T57" fmla="*/ 146 h 440"/>
              <a:gd name="T58" fmla="*/ 578 w 746"/>
              <a:gd name="T59" fmla="*/ 144 h 440"/>
              <a:gd name="T60" fmla="*/ 156 w 746"/>
              <a:gd name="T61" fmla="*/ 408 h 440"/>
              <a:gd name="T62" fmla="*/ 92 w 746"/>
              <a:gd name="T63" fmla="*/ 392 h 440"/>
              <a:gd name="T64" fmla="*/ 50 w 746"/>
              <a:gd name="T65" fmla="*/ 354 h 440"/>
              <a:gd name="T66" fmla="*/ 36 w 746"/>
              <a:gd name="T67" fmla="*/ 322 h 440"/>
              <a:gd name="T68" fmla="*/ 36 w 746"/>
              <a:gd name="T69" fmla="*/ 268 h 440"/>
              <a:gd name="T70" fmla="*/ 62 w 746"/>
              <a:gd name="T71" fmla="*/ 220 h 440"/>
              <a:gd name="T72" fmla="*/ 94 w 746"/>
              <a:gd name="T73" fmla="*/ 194 h 440"/>
              <a:gd name="T74" fmla="*/ 102 w 746"/>
              <a:gd name="T75" fmla="*/ 182 h 440"/>
              <a:gd name="T76" fmla="*/ 116 w 746"/>
              <a:gd name="T77" fmla="*/ 136 h 440"/>
              <a:gd name="T78" fmla="*/ 142 w 746"/>
              <a:gd name="T79" fmla="*/ 96 h 440"/>
              <a:gd name="T80" fmla="*/ 176 w 746"/>
              <a:gd name="T81" fmla="*/ 64 h 440"/>
              <a:gd name="T82" fmla="*/ 215 w 746"/>
              <a:gd name="T83" fmla="*/ 42 h 440"/>
              <a:gd name="T84" fmla="*/ 261 w 746"/>
              <a:gd name="T85" fmla="*/ 32 h 440"/>
              <a:gd name="T86" fmla="*/ 293 w 746"/>
              <a:gd name="T87" fmla="*/ 32 h 440"/>
              <a:gd name="T88" fmla="*/ 337 w 746"/>
              <a:gd name="T89" fmla="*/ 42 h 440"/>
              <a:gd name="T90" fmla="*/ 377 w 746"/>
              <a:gd name="T91" fmla="*/ 64 h 440"/>
              <a:gd name="T92" fmla="*/ 395 w 746"/>
              <a:gd name="T93" fmla="*/ 76 h 440"/>
              <a:gd name="T94" fmla="*/ 419 w 746"/>
              <a:gd name="T95" fmla="*/ 76 h 440"/>
              <a:gd name="T96" fmla="*/ 461 w 746"/>
              <a:gd name="T97" fmla="*/ 80 h 440"/>
              <a:gd name="T98" fmla="*/ 505 w 746"/>
              <a:gd name="T99" fmla="*/ 98 h 440"/>
              <a:gd name="T100" fmla="*/ 545 w 746"/>
              <a:gd name="T101" fmla="*/ 146 h 440"/>
              <a:gd name="T102" fmla="*/ 555 w 746"/>
              <a:gd name="T103" fmla="*/ 170 h 440"/>
              <a:gd name="T104" fmla="*/ 568 w 746"/>
              <a:gd name="T105" fmla="*/ 176 h 440"/>
              <a:gd name="T106" fmla="*/ 596 w 746"/>
              <a:gd name="T107" fmla="*/ 176 h 440"/>
              <a:gd name="T108" fmla="*/ 636 w 746"/>
              <a:gd name="T109" fmla="*/ 186 h 440"/>
              <a:gd name="T110" fmla="*/ 670 w 746"/>
              <a:gd name="T111" fmla="*/ 206 h 440"/>
              <a:gd name="T112" fmla="*/ 696 w 746"/>
              <a:gd name="T113" fmla="*/ 234 h 440"/>
              <a:gd name="T114" fmla="*/ 710 w 746"/>
              <a:gd name="T115" fmla="*/ 266 h 440"/>
              <a:gd name="T116" fmla="*/ 714 w 746"/>
              <a:gd name="T117" fmla="*/ 292 h 440"/>
              <a:gd name="T118" fmla="*/ 708 w 746"/>
              <a:gd name="T119" fmla="*/ 326 h 440"/>
              <a:gd name="T120" fmla="*/ 676 w 746"/>
              <a:gd name="T121" fmla="*/ 374 h 440"/>
              <a:gd name="T122" fmla="*/ 610 w 746"/>
              <a:gd name="T123" fmla="*/ 406 h 440"/>
              <a:gd name="T124" fmla="*/ 584 w 746"/>
              <a:gd name="T125" fmla="*/ 408 h 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746" h="440">
                <a:moveTo>
                  <a:pt x="578" y="144"/>
                </a:moveTo>
                <a:lnTo>
                  <a:pt x="578" y="144"/>
                </a:lnTo>
                <a:lnTo>
                  <a:pt x="566" y="120"/>
                </a:lnTo>
                <a:lnTo>
                  <a:pt x="551" y="98"/>
                </a:lnTo>
                <a:lnTo>
                  <a:pt x="533" y="80"/>
                </a:lnTo>
                <a:lnTo>
                  <a:pt x="513" y="66"/>
                </a:lnTo>
                <a:lnTo>
                  <a:pt x="489" y="54"/>
                </a:lnTo>
                <a:lnTo>
                  <a:pt x="463" y="48"/>
                </a:lnTo>
                <a:lnTo>
                  <a:pt x="435" y="44"/>
                </a:lnTo>
                <a:lnTo>
                  <a:pt x="405" y="44"/>
                </a:lnTo>
                <a:lnTo>
                  <a:pt x="405" y="44"/>
                </a:lnTo>
                <a:lnTo>
                  <a:pt x="391" y="34"/>
                </a:lnTo>
                <a:lnTo>
                  <a:pt x="377" y="24"/>
                </a:lnTo>
                <a:lnTo>
                  <a:pt x="361" y="18"/>
                </a:lnTo>
                <a:lnTo>
                  <a:pt x="345" y="10"/>
                </a:lnTo>
                <a:lnTo>
                  <a:pt x="329" y="6"/>
                </a:lnTo>
                <a:lnTo>
                  <a:pt x="311" y="2"/>
                </a:lnTo>
                <a:lnTo>
                  <a:pt x="295" y="0"/>
                </a:lnTo>
                <a:lnTo>
                  <a:pt x="277" y="0"/>
                </a:lnTo>
                <a:lnTo>
                  <a:pt x="277" y="0"/>
                </a:lnTo>
                <a:lnTo>
                  <a:pt x="259" y="0"/>
                </a:lnTo>
                <a:lnTo>
                  <a:pt x="241" y="2"/>
                </a:lnTo>
                <a:lnTo>
                  <a:pt x="223" y="6"/>
                </a:lnTo>
                <a:lnTo>
                  <a:pt x="205" y="12"/>
                </a:lnTo>
                <a:lnTo>
                  <a:pt x="189" y="20"/>
                </a:lnTo>
                <a:lnTo>
                  <a:pt x="174" y="28"/>
                </a:lnTo>
                <a:lnTo>
                  <a:pt x="160" y="36"/>
                </a:lnTo>
                <a:lnTo>
                  <a:pt x="144" y="48"/>
                </a:lnTo>
                <a:lnTo>
                  <a:pt x="132" y="60"/>
                </a:lnTo>
                <a:lnTo>
                  <a:pt x="120" y="72"/>
                </a:lnTo>
                <a:lnTo>
                  <a:pt x="108" y="86"/>
                </a:lnTo>
                <a:lnTo>
                  <a:pt x="98" y="102"/>
                </a:lnTo>
                <a:lnTo>
                  <a:pt x="90" y="118"/>
                </a:lnTo>
                <a:lnTo>
                  <a:pt x="82" y="134"/>
                </a:lnTo>
                <a:lnTo>
                  <a:pt x="76" y="152"/>
                </a:lnTo>
                <a:lnTo>
                  <a:pt x="72" y="170"/>
                </a:lnTo>
                <a:lnTo>
                  <a:pt x="72" y="170"/>
                </a:lnTo>
                <a:lnTo>
                  <a:pt x="52" y="186"/>
                </a:lnTo>
                <a:lnTo>
                  <a:pt x="34" y="202"/>
                </a:lnTo>
                <a:lnTo>
                  <a:pt x="20" y="222"/>
                </a:lnTo>
                <a:lnTo>
                  <a:pt x="10" y="242"/>
                </a:lnTo>
                <a:lnTo>
                  <a:pt x="4" y="262"/>
                </a:lnTo>
                <a:lnTo>
                  <a:pt x="0" y="284"/>
                </a:lnTo>
                <a:lnTo>
                  <a:pt x="0" y="308"/>
                </a:lnTo>
                <a:lnTo>
                  <a:pt x="6" y="330"/>
                </a:lnTo>
                <a:lnTo>
                  <a:pt x="6" y="330"/>
                </a:lnTo>
                <a:lnTo>
                  <a:pt x="14" y="354"/>
                </a:lnTo>
                <a:lnTo>
                  <a:pt x="26" y="374"/>
                </a:lnTo>
                <a:lnTo>
                  <a:pt x="42" y="394"/>
                </a:lnTo>
                <a:lnTo>
                  <a:pt x="60" y="410"/>
                </a:lnTo>
                <a:lnTo>
                  <a:pt x="82" y="422"/>
                </a:lnTo>
                <a:lnTo>
                  <a:pt x="104" y="432"/>
                </a:lnTo>
                <a:lnTo>
                  <a:pt x="130" y="438"/>
                </a:lnTo>
                <a:lnTo>
                  <a:pt x="156" y="440"/>
                </a:lnTo>
                <a:lnTo>
                  <a:pt x="584" y="440"/>
                </a:lnTo>
                <a:lnTo>
                  <a:pt x="584" y="440"/>
                </a:lnTo>
                <a:lnTo>
                  <a:pt x="600" y="440"/>
                </a:lnTo>
                <a:lnTo>
                  <a:pt x="616" y="438"/>
                </a:lnTo>
                <a:lnTo>
                  <a:pt x="632" y="434"/>
                </a:lnTo>
                <a:lnTo>
                  <a:pt x="646" y="428"/>
                </a:lnTo>
                <a:lnTo>
                  <a:pt x="660" y="422"/>
                </a:lnTo>
                <a:lnTo>
                  <a:pt x="674" y="414"/>
                </a:lnTo>
                <a:lnTo>
                  <a:pt x="686" y="406"/>
                </a:lnTo>
                <a:lnTo>
                  <a:pt x="698" y="396"/>
                </a:lnTo>
                <a:lnTo>
                  <a:pt x="708" y="386"/>
                </a:lnTo>
                <a:lnTo>
                  <a:pt x="718" y="374"/>
                </a:lnTo>
                <a:lnTo>
                  <a:pt x="726" y="362"/>
                </a:lnTo>
                <a:lnTo>
                  <a:pt x="732" y="348"/>
                </a:lnTo>
                <a:lnTo>
                  <a:pt x="738" y="336"/>
                </a:lnTo>
                <a:lnTo>
                  <a:pt x="742" y="322"/>
                </a:lnTo>
                <a:lnTo>
                  <a:pt x="744" y="306"/>
                </a:lnTo>
                <a:lnTo>
                  <a:pt x="746" y="292"/>
                </a:lnTo>
                <a:lnTo>
                  <a:pt x="746" y="292"/>
                </a:lnTo>
                <a:lnTo>
                  <a:pt x="744" y="276"/>
                </a:lnTo>
                <a:lnTo>
                  <a:pt x="742" y="262"/>
                </a:lnTo>
                <a:lnTo>
                  <a:pt x="738" y="248"/>
                </a:lnTo>
                <a:lnTo>
                  <a:pt x="732" y="234"/>
                </a:lnTo>
                <a:lnTo>
                  <a:pt x="726" y="220"/>
                </a:lnTo>
                <a:lnTo>
                  <a:pt x="716" y="208"/>
                </a:lnTo>
                <a:lnTo>
                  <a:pt x="706" y="196"/>
                </a:lnTo>
                <a:lnTo>
                  <a:pt x="696" y="186"/>
                </a:lnTo>
                <a:lnTo>
                  <a:pt x="684" y="176"/>
                </a:lnTo>
                <a:lnTo>
                  <a:pt x="670" y="168"/>
                </a:lnTo>
                <a:lnTo>
                  <a:pt x="656" y="160"/>
                </a:lnTo>
                <a:lnTo>
                  <a:pt x="642" y="154"/>
                </a:lnTo>
                <a:lnTo>
                  <a:pt x="626" y="148"/>
                </a:lnTo>
                <a:lnTo>
                  <a:pt x="610" y="146"/>
                </a:lnTo>
                <a:lnTo>
                  <a:pt x="594" y="144"/>
                </a:lnTo>
                <a:lnTo>
                  <a:pt x="578" y="144"/>
                </a:lnTo>
                <a:lnTo>
                  <a:pt x="578" y="144"/>
                </a:lnTo>
                <a:close/>
                <a:moveTo>
                  <a:pt x="584" y="408"/>
                </a:moveTo>
                <a:lnTo>
                  <a:pt x="156" y="408"/>
                </a:lnTo>
                <a:lnTo>
                  <a:pt x="156" y="408"/>
                </a:lnTo>
                <a:lnTo>
                  <a:pt x="132" y="406"/>
                </a:lnTo>
                <a:lnTo>
                  <a:pt x="110" y="400"/>
                </a:lnTo>
                <a:lnTo>
                  <a:pt x="92" y="392"/>
                </a:lnTo>
                <a:lnTo>
                  <a:pt x="76" y="382"/>
                </a:lnTo>
                <a:lnTo>
                  <a:pt x="62" y="368"/>
                </a:lnTo>
                <a:lnTo>
                  <a:pt x="50" y="354"/>
                </a:lnTo>
                <a:lnTo>
                  <a:pt x="42" y="338"/>
                </a:lnTo>
                <a:lnTo>
                  <a:pt x="36" y="322"/>
                </a:lnTo>
                <a:lnTo>
                  <a:pt x="36" y="322"/>
                </a:lnTo>
                <a:lnTo>
                  <a:pt x="32" y="304"/>
                </a:lnTo>
                <a:lnTo>
                  <a:pt x="32" y="286"/>
                </a:lnTo>
                <a:lnTo>
                  <a:pt x="36" y="268"/>
                </a:lnTo>
                <a:lnTo>
                  <a:pt x="42" y="250"/>
                </a:lnTo>
                <a:lnTo>
                  <a:pt x="50" y="234"/>
                </a:lnTo>
                <a:lnTo>
                  <a:pt x="62" y="220"/>
                </a:lnTo>
                <a:lnTo>
                  <a:pt x="78" y="206"/>
                </a:lnTo>
                <a:lnTo>
                  <a:pt x="94" y="194"/>
                </a:lnTo>
                <a:lnTo>
                  <a:pt x="94" y="194"/>
                </a:lnTo>
                <a:lnTo>
                  <a:pt x="100" y="190"/>
                </a:lnTo>
                <a:lnTo>
                  <a:pt x="102" y="182"/>
                </a:lnTo>
                <a:lnTo>
                  <a:pt x="102" y="182"/>
                </a:lnTo>
                <a:lnTo>
                  <a:pt x="106" y="166"/>
                </a:lnTo>
                <a:lnTo>
                  <a:pt x="110" y="152"/>
                </a:lnTo>
                <a:lnTo>
                  <a:pt x="116" y="136"/>
                </a:lnTo>
                <a:lnTo>
                  <a:pt x="124" y="122"/>
                </a:lnTo>
                <a:lnTo>
                  <a:pt x="132" y="108"/>
                </a:lnTo>
                <a:lnTo>
                  <a:pt x="142" y="96"/>
                </a:lnTo>
                <a:lnTo>
                  <a:pt x="152" y="84"/>
                </a:lnTo>
                <a:lnTo>
                  <a:pt x="164" y="74"/>
                </a:lnTo>
                <a:lnTo>
                  <a:pt x="176" y="64"/>
                </a:lnTo>
                <a:lnTo>
                  <a:pt x="187" y="56"/>
                </a:lnTo>
                <a:lnTo>
                  <a:pt x="201" y="50"/>
                </a:lnTo>
                <a:lnTo>
                  <a:pt x="215" y="42"/>
                </a:lnTo>
                <a:lnTo>
                  <a:pt x="229" y="38"/>
                </a:lnTo>
                <a:lnTo>
                  <a:pt x="245" y="34"/>
                </a:lnTo>
                <a:lnTo>
                  <a:pt x="261" y="32"/>
                </a:lnTo>
                <a:lnTo>
                  <a:pt x="277" y="32"/>
                </a:lnTo>
                <a:lnTo>
                  <a:pt x="277" y="32"/>
                </a:lnTo>
                <a:lnTo>
                  <a:pt x="293" y="32"/>
                </a:lnTo>
                <a:lnTo>
                  <a:pt x="307" y="34"/>
                </a:lnTo>
                <a:lnTo>
                  <a:pt x="323" y="38"/>
                </a:lnTo>
                <a:lnTo>
                  <a:pt x="337" y="42"/>
                </a:lnTo>
                <a:lnTo>
                  <a:pt x="351" y="48"/>
                </a:lnTo>
                <a:lnTo>
                  <a:pt x="365" y="56"/>
                </a:lnTo>
                <a:lnTo>
                  <a:pt x="377" y="64"/>
                </a:lnTo>
                <a:lnTo>
                  <a:pt x="391" y="74"/>
                </a:lnTo>
                <a:lnTo>
                  <a:pt x="391" y="74"/>
                </a:lnTo>
                <a:lnTo>
                  <a:pt x="395" y="76"/>
                </a:lnTo>
                <a:lnTo>
                  <a:pt x="403" y="76"/>
                </a:lnTo>
                <a:lnTo>
                  <a:pt x="403" y="76"/>
                </a:lnTo>
                <a:lnTo>
                  <a:pt x="419" y="76"/>
                </a:lnTo>
                <a:lnTo>
                  <a:pt x="433" y="76"/>
                </a:lnTo>
                <a:lnTo>
                  <a:pt x="447" y="76"/>
                </a:lnTo>
                <a:lnTo>
                  <a:pt x="461" y="80"/>
                </a:lnTo>
                <a:lnTo>
                  <a:pt x="473" y="82"/>
                </a:lnTo>
                <a:lnTo>
                  <a:pt x="483" y="88"/>
                </a:lnTo>
                <a:lnTo>
                  <a:pt x="505" y="98"/>
                </a:lnTo>
                <a:lnTo>
                  <a:pt x="521" y="114"/>
                </a:lnTo>
                <a:lnTo>
                  <a:pt x="535" y="130"/>
                </a:lnTo>
                <a:lnTo>
                  <a:pt x="545" y="146"/>
                </a:lnTo>
                <a:lnTo>
                  <a:pt x="553" y="164"/>
                </a:lnTo>
                <a:lnTo>
                  <a:pt x="553" y="164"/>
                </a:lnTo>
                <a:lnTo>
                  <a:pt x="555" y="170"/>
                </a:lnTo>
                <a:lnTo>
                  <a:pt x="559" y="174"/>
                </a:lnTo>
                <a:lnTo>
                  <a:pt x="562" y="176"/>
                </a:lnTo>
                <a:lnTo>
                  <a:pt x="568" y="176"/>
                </a:lnTo>
                <a:lnTo>
                  <a:pt x="568" y="176"/>
                </a:lnTo>
                <a:lnTo>
                  <a:pt x="582" y="174"/>
                </a:lnTo>
                <a:lnTo>
                  <a:pt x="596" y="176"/>
                </a:lnTo>
                <a:lnTo>
                  <a:pt x="610" y="178"/>
                </a:lnTo>
                <a:lnTo>
                  <a:pt x="624" y="182"/>
                </a:lnTo>
                <a:lnTo>
                  <a:pt x="636" y="186"/>
                </a:lnTo>
                <a:lnTo>
                  <a:pt x="648" y="192"/>
                </a:lnTo>
                <a:lnTo>
                  <a:pt x="660" y="198"/>
                </a:lnTo>
                <a:lnTo>
                  <a:pt x="670" y="206"/>
                </a:lnTo>
                <a:lnTo>
                  <a:pt x="680" y="214"/>
                </a:lnTo>
                <a:lnTo>
                  <a:pt x="688" y="224"/>
                </a:lnTo>
                <a:lnTo>
                  <a:pt x="696" y="234"/>
                </a:lnTo>
                <a:lnTo>
                  <a:pt x="702" y="244"/>
                </a:lnTo>
                <a:lnTo>
                  <a:pt x="708" y="256"/>
                </a:lnTo>
                <a:lnTo>
                  <a:pt x="710" y="266"/>
                </a:lnTo>
                <a:lnTo>
                  <a:pt x="714" y="280"/>
                </a:lnTo>
                <a:lnTo>
                  <a:pt x="714" y="292"/>
                </a:lnTo>
                <a:lnTo>
                  <a:pt x="714" y="292"/>
                </a:lnTo>
                <a:lnTo>
                  <a:pt x="714" y="304"/>
                </a:lnTo>
                <a:lnTo>
                  <a:pt x="712" y="314"/>
                </a:lnTo>
                <a:lnTo>
                  <a:pt x="708" y="326"/>
                </a:lnTo>
                <a:lnTo>
                  <a:pt x="704" y="336"/>
                </a:lnTo>
                <a:lnTo>
                  <a:pt x="692" y="356"/>
                </a:lnTo>
                <a:lnTo>
                  <a:pt x="676" y="374"/>
                </a:lnTo>
                <a:lnTo>
                  <a:pt x="656" y="388"/>
                </a:lnTo>
                <a:lnTo>
                  <a:pt x="634" y="400"/>
                </a:lnTo>
                <a:lnTo>
                  <a:pt x="610" y="406"/>
                </a:lnTo>
                <a:lnTo>
                  <a:pt x="596" y="408"/>
                </a:lnTo>
                <a:lnTo>
                  <a:pt x="584" y="408"/>
                </a:lnTo>
                <a:lnTo>
                  <a:pt x="584" y="408"/>
                </a:lnTo>
                <a:close/>
              </a:path>
            </a:pathLst>
          </a:custGeom>
          <a:solidFill>
            <a:srgbClr val="06395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b-NO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7622E1FE-3B75-4518-8B56-EAEB67ED80CF}"/>
              </a:ext>
            </a:extLst>
          </p:cNvPr>
          <p:cNvSpPr>
            <a:spLocks noEditPoints="1"/>
          </p:cNvSpPr>
          <p:nvPr/>
        </p:nvSpPr>
        <p:spPr bwMode="auto">
          <a:xfrm>
            <a:off x="679948" y="1887577"/>
            <a:ext cx="1184275" cy="698500"/>
          </a:xfrm>
          <a:custGeom>
            <a:avLst/>
            <a:gdLst>
              <a:gd name="T0" fmla="*/ 566 w 746"/>
              <a:gd name="T1" fmla="*/ 120 h 440"/>
              <a:gd name="T2" fmla="*/ 513 w 746"/>
              <a:gd name="T3" fmla="*/ 66 h 440"/>
              <a:gd name="T4" fmla="*/ 435 w 746"/>
              <a:gd name="T5" fmla="*/ 44 h 440"/>
              <a:gd name="T6" fmla="*/ 391 w 746"/>
              <a:gd name="T7" fmla="*/ 34 h 440"/>
              <a:gd name="T8" fmla="*/ 345 w 746"/>
              <a:gd name="T9" fmla="*/ 10 h 440"/>
              <a:gd name="T10" fmla="*/ 295 w 746"/>
              <a:gd name="T11" fmla="*/ 0 h 440"/>
              <a:gd name="T12" fmla="*/ 259 w 746"/>
              <a:gd name="T13" fmla="*/ 0 h 440"/>
              <a:gd name="T14" fmla="*/ 205 w 746"/>
              <a:gd name="T15" fmla="*/ 12 h 440"/>
              <a:gd name="T16" fmla="*/ 160 w 746"/>
              <a:gd name="T17" fmla="*/ 36 h 440"/>
              <a:gd name="T18" fmla="*/ 120 w 746"/>
              <a:gd name="T19" fmla="*/ 72 h 440"/>
              <a:gd name="T20" fmla="*/ 90 w 746"/>
              <a:gd name="T21" fmla="*/ 118 h 440"/>
              <a:gd name="T22" fmla="*/ 72 w 746"/>
              <a:gd name="T23" fmla="*/ 170 h 440"/>
              <a:gd name="T24" fmla="*/ 34 w 746"/>
              <a:gd name="T25" fmla="*/ 202 h 440"/>
              <a:gd name="T26" fmla="*/ 4 w 746"/>
              <a:gd name="T27" fmla="*/ 262 h 440"/>
              <a:gd name="T28" fmla="*/ 6 w 746"/>
              <a:gd name="T29" fmla="*/ 330 h 440"/>
              <a:gd name="T30" fmla="*/ 26 w 746"/>
              <a:gd name="T31" fmla="*/ 374 h 440"/>
              <a:gd name="T32" fmla="*/ 82 w 746"/>
              <a:gd name="T33" fmla="*/ 422 h 440"/>
              <a:gd name="T34" fmla="*/ 156 w 746"/>
              <a:gd name="T35" fmla="*/ 440 h 440"/>
              <a:gd name="T36" fmla="*/ 600 w 746"/>
              <a:gd name="T37" fmla="*/ 440 h 440"/>
              <a:gd name="T38" fmla="*/ 646 w 746"/>
              <a:gd name="T39" fmla="*/ 428 h 440"/>
              <a:gd name="T40" fmla="*/ 686 w 746"/>
              <a:gd name="T41" fmla="*/ 406 h 440"/>
              <a:gd name="T42" fmla="*/ 718 w 746"/>
              <a:gd name="T43" fmla="*/ 374 h 440"/>
              <a:gd name="T44" fmla="*/ 738 w 746"/>
              <a:gd name="T45" fmla="*/ 336 h 440"/>
              <a:gd name="T46" fmla="*/ 746 w 746"/>
              <a:gd name="T47" fmla="*/ 292 h 440"/>
              <a:gd name="T48" fmla="*/ 742 w 746"/>
              <a:gd name="T49" fmla="*/ 262 h 440"/>
              <a:gd name="T50" fmla="*/ 726 w 746"/>
              <a:gd name="T51" fmla="*/ 220 h 440"/>
              <a:gd name="T52" fmla="*/ 696 w 746"/>
              <a:gd name="T53" fmla="*/ 186 h 440"/>
              <a:gd name="T54" fmla="*/ 656 w 746"/>
              <a:gd name="T55" fmla="*/ 160 h 440"/>
              <a:gd name="T56" fmla="*/ 610 w 746"/>
              <a:gd name="T57" fmla="*/ 146 h 440"/>
              <a:gd name="T58" fmla="*/ 578 w 746"/>
              <a:gd name="T59" fmla="*/ 144 h 440"/>
              <a:gd name="T60" fmla="*/ 156 w 746"/>
              <a:gd name="T61" fmla="*/ 408 h 440"/>
              <a:gd name="T62" fmla="*/ 92 w 746"/>
              <a:gd name="T63" fmla="*/ 392 h 440"/>
              <a:gd name="T64" fmla="*/ 50 w 746"/>
              <a:gd name="T65" fmla="*/ 354 h 440"/>
              <a:gd name="T66" fmla="*/ 36 w 746"/>
              <a:gd name="T67" fmla="*/ 322 h 440"/>
              <a:gd name="T68" fmla="*/ 36 w 746"/>
              <a:gd name="T69" fmla="*/ 268 h 440"/>
              <a:gd name="T70" fmla="*/ 62 w 746"/>
              <a:gd name="T71" fmla="*/ 220 h 440"/>
              <a:gd name="T72" fmla="*/ 94 w 746"/>
              <a:gd name="T73" fmla="*/ 194 h 440"/>
              <a:gd name="T74" fmla="*/ 102 w 746"/>
              <a:gd name="T75" fmla="*/ 182 h 440"/>
              <a:gd name="T76" fmla="*/ 116 w 746"/>
              <a:gd name="T77" fmla="*/ 136 h 440"/>
              <a:gd name="T78" fmla="*/ 142 w 746"/>
              <a:gd name="T79" fmla="*/ 96 h 440"/>
              <a:gd name="T80" fmla="*/ 176 w 746"/>
              <a:gd name="T81" fmla="*/ 64 h 440"/>
              <a:gd name="T82" fmla="*/ 215 w 746"/>
              <a:gd name="T83" fmla="*/ 42 h 440"/>
              <a:gd name="T84" fmla="*/ 261 w 746"/>
              <a:gd name="T85" fmla="*/ 32 h 440"/>
              <a:gd name="T86" fmla="*/ 293 w 746"/>
              <a:gd name="T87" fmla="*/ 32 h 440"/>
              <a:gd name="T88" fmla="*/ 337 w 746"/>
              <a:gd name="T89" fmla="*/ 42 h 440"/>
              <a:gd name="T90" fmla="*/ 377 w 746"/>
              <a:gd name="T91" fmla="*/ 64 h 440"/>
              <a:gd name="T92" fmla="*/ 395 w 746"/>
              <a:gd name="T93" fmla="*/ 76 h 440"/>
              <a:gd name="T94" fmla="*/ 419 w 746"/>
              <a:gd name="T95" fmla="*/ 76 h 440"/>
              <a:gd name="T96" fmla="*/ 461 w 746"/>
              <a:gd name="T97" fmla="*/ 80 h 440"/>
              <a:gd name="T98" fmla="*/ 505 w 746"/>
              <a:gd name="T99" fmla="*/ 98 h 440"/>
              <a:gd name="T100" fmla="*/ 545 w 746"/>
              <a:gd name="T101" fmla="*/ 146 h 440"/>
              <a:gd name="T102" fmla="*/ 555 w 746"/>
              <a:gd name="T103" fmla="*/ 170 h 440"/>
              <a:gd name="T104" fmla="*/ 568 w 746"/>
              <a:gd name="T105" fmla="*/ 176 h 440"/>
              <a:gd name="T106" fmla="*/ 596 w 746"/>
              <a:gd name="T107" fmla="*/ 176 h 440"/>
              <a:gd name="T108" fmla="*/ 636 w 746"/>
              <a:gd name="T109" fmla="*/ 186 h 440"/>
              <a:gd name="T110" fmla="*/ 670 w 746"/>
              <a:gd name="T111" fmla="*/ 206 h 440"/>
              <a:gd name="T112" fmla="*/ 696 w 746"/>
              <a:gd name="T113" fmla="*/ 234 h 440"/>
              <a:gd name="T114" fmla="*/ 710 w 746"/>
              <a:gd name="T115" fmla="*/ 266 h 440"/>
              <a:gd name="T116" fmla="*/ 714 w 746"/>
              <a:gd name="T117" fmla="*/ 292 h 440"/>
              <a:gd name="T118" fmla="*/ 708 w 746"/>
              <a:gd name="T119" fmla="*/ 326 h 440"/>
              <a:gd name="T120" fmla="*/ 676 w 746"/>
              <a:gd name="T121" fmla="*/ 374 h 440"/>
              <a:gd name="T122" fmla="*/ 610 w 746"/>
              <a:gd name="T123" fmla="*/ 406 h 440"/>
              <a:gd name="T124" fmla="*/ 584 w 746"/>
              <a:gd name="T125" fmla="*/ 408 h 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746" h="440">
                <a:moveTo>
                  <a:pt x="578" y="144"/>
                </a:moveTo>
                <a:lnTo>
                  <a:pt x="578" y="144"/>
                </a:lnTo>
                <a:lnTo>
                  <a:pt x="566" y="120"/>
                </a:lnTo>
                <a:lnTo>
                  <a:pt x="551" y="98"/>
                </a:lnTo>
                <a:lnTo>
                  <a:pt x="533" y="80"/>
                </a:lnTo>
                <a:lnTo>
                  <a:pt x="513" y="66"/>
                </a:lnTo>
                <a:lnTo>
                  <a:pt x="489" y="54"/>
                </a:lnTo>
                <a:lnTo>
                  <a:pt x="463" y="48"/>
                </a:lnTo>
                <a:lnTo>
                  <a:pt x="435" y="44"/>
                </a:lnTo>
                <a:lnTo>
                  <a:pt x="405" y="44"/>
                </a:lnTo>
                <a:lnTo>
                  <a:pt x="405" y="44"/>
                </a:lnTo>
                <a:lnTo>
                  <a:pt x="391" y="34"/>
                </a:lnTo>
                <a:lnTo>
                  <a:pt x="377" y="24"/>
                </a:lnTo>
                <a:lnTo>
                  <a:pt x="361" y="18"/>
                </a:lnTo>
                <a:lnTo>
                  <a:pt x="345" y="10"/>
                </a:lnTo>
                <a:lnTo>
                  <a:pt x="329" y="6"/>
                </a:lnTo>
                <a:lnTo>
                  <a:pt x="311" y="2"/>
                </a:lnTo>
                <a:lnTo>
                  <a:pt x="295" y="0"/>
                </a:lnTo>
                <a:lnTo>
                  <a:pt x="277" y="0"/>
                </a:lnTo>
                <a:lnTo>
                  <a:pt x="277" y="0"/>
                </a:lnTo>
                <a:lnTo>
                  <a:pt x="259" y="0"/>
                </a:lnTo>
                <a:lnTo>
                  <a:pt x="241" y="2"/>
                </a:lnTo>
                <a:lnTo>
                  <a:pt x="223" y="6"/>
                </a:lnTo>
                <a:lnTo>
                  <a:pt x="205" y="12"/>
                </a:lnTo>
                <a:lnTo>
                  <a:pt x="189" y="20"/>
                </a:lnTo>
                <a:lnTo>
                  <a:pt x="174" y="28"/>
                </a:lnTo>
                <a:lnTo>
                  <a:pt x="160" y="36"/>
                </a:lnTo>
                <a:lnTo>
                  <a:pt x="144" y="48"/>
                </a:lnTo>
                <a:lnTo>
                  <a:pt x="132" y="60"/>
                </a:lnTo>
                <a:lnTo>
                  <a:pt x="120" y="72"/>
                </a:lnTo>
                <a:lnTo>
                  <a:pt x="108" y="86"/>
                </a:lnTo>
                <a:lnTo>
                  <a:pt x="98" y="102"/>
                </a:lnTo>
                <a:lnTo>
                  <a:pt x="90" y="118"/>
                </a:lnTo>
                <a:lnTo>
                  <a:pt x="82" y="134"/>
                </a:lnTo>
                <a:lnTo>
                  <a:pt x="76" y="152"/>
                </a:lnTo>
                <a:lnTo>
                  <a:pt x="72" y="170"/>
                </a:lnTo>
                <a:lnTo>
                  <a:pt x="72" y="170"/>
                </a:lnTo>
                <a:lnTo>
                  <a:pt x="52" y="186"/>
                </a:lnTo>
                <a:lnTo>
                  <a:pt x="34" y="202"/>
                </a:lnTo>
                <a:lnTo>
                  <a:pt x="20" y="222"/>
                </a:lnTo>
                <a:lnTo>
                  <a:pt x="10" y="242"/>
                </a:lnTo>
                <a:lnTo>
                  <a:pt x="4" y="262"/>
                </a:lnTo>
                <a:lnTo>
                  <a:pt x="0" y="284"/>
                </a:lnTo>
                <a:lnTo>
                  <a:pt x="0" y="308"/>
                </a:lnTo>
                <a:lnTo>
                  <a:pt x="6" y="330"/>
                </a:lnTo>
                <a:lnTo>
                  <a:pt x="6" y="330"/>
                </a:lnTo>
                <a:lnTo>
                  <a:pt x="14" y="354"/>
                </a:lnTo>
                <a:lnTo>
                  <a:pt x="26" y="374"/>
                </a:lnTo>
                <a:lnTo>
                  <a:pt x="42" y="394"/>
                </a:lnTo>
                <a:lnTo>
                  <a:pt x="60" y="410"/>
                </a:lnTo>
                <a:lnTo>
                  <a:pt x="82" y="422"/>
                </a:lnTo>
                <a:lnTo>
                  <a:pt x="104" y="432"/>
                </a:lnTo>
                <a:lnTo>
                  <a:pt x="130" y="438"/>
                </a:lnTo>
                <a:lnTo>
                  <a:pt x="156" y="440"/>
                </a:lnTo>
                <a:lnTo>
                  <a:pt x="584" y="440"/>
                </a:lnTo>
                <a:lnTo>
                  <a:pt x="584" y="440"/>
                </a:lnTo>
                <a:lnTo>
                  <a:pt x="600" y="440"/>
                </a:lnTo>
                <a:lnTo>
                  <a:pt x="616" y="438"/>
                </a:lnTo>
                <a:lnTo>
                  <a:pt x="632" y="434"/>
                </a:lnTo>
                <a:lnTo>
                  <a:pt x="646" y="428"/>
                </a:lnTo>
                <a:lnTo>
                  <a:pt x="660" y="422"/>
                </a:lnTo>
                <a:lnTo>
                  <a:pt x="674" y="414"/>
                </a:lnTo>
                <a:lnTo>
                  <a:pt x="686" y="406"/>
                </a:lnTo>
                <a:lnTo>
                  <a:pt x="698" y="396"/>
                </a:lnTo>
                <a:lnTo>
                  <a:pt x="708" y="386"/>
                </a:lnTo>
                <a:lnTo>
                  <a:pt x="718" y="374"/>
                </a:lnTo>
                <a:lnTo>
                  <a:pt x="726" y="362"/>
                </a:lnTo>
                <a:lnTo>
                  <a:pt x="732" y="348"/>
                </a:lnTo>
                <a:lnTo>
                  <a:pt x="738" y="336"/>
                </a:lnTo>
                <a:lnTo>
                  <a:pt x="742" y="322"/>
                </a:lnTo>
                <a:lnTo>
                  <a:pt x="744" y="306"/>
                </a:lnTo>
                <a:lnTo>
                  <a:pt x="746" y="292"/>
                </a:lnTo>
                <a:lnTo>
                  <a:pt x="746" y="292"/>
                </a:lnTo>
                <a:lnTo>
                  <a:pt x="744" y="276"/>
                </a:lnTo>
                <a:lnTo>
                  <a:pt x="742" y="262"/>
                </a:lnTo>
                <a:lnTo>
                  <a:pt x="738" y="248"/>
                </a:lnTo>
                <a:lnTo>
                  <a:pt x="732" y="234"/>
                </a:lnTo>
                <a:lnTo>
                  <a:pt x="726" y="220"/>
                </a:lnTo>
                <a:lnTo>
                  <a:pt x="716" y="208"/>
                </a:lnTo>
                <a:lnTo>
                  <a:pt x="706" y="196"/>
                </a:lnTo>
                <a:lnTo>
                  <a:pt x="696" y="186"/>
                </a:lnTo>
                <a:lnTo>
                  <a:pt x="684" y="176"/>
                </a:lnTo>
                <a:lnTo>
                  <a:pt x="670" y="168"/>
                </a:lnTo>
                <a:lnTo>
                  <a:pt x="656" y="160"/>
                </a:lnTo>
                <a:lnTo>
                  <a:pt x="642" y="154"/>
                </a:lnTo>
                <a:lnTo>
                  <a:pt x="626" y="148"/>
                </a:lnTo>
                <a:lnTo>
                  <a:pt x="610" y="146"/>
                </a:lnTo>
                <a:lnTo>
                  <a:pt x="594" y="144"/>
                </a:lnTo>
                <a:lnTo>
                  <a:pt x="578" y="144"/>
                </a:lnTo>
                <a:lnTo>
                  <a:pt x="578" y="144"/>
                </a:lnTo>
                <a:close/>
                <a:moveTo>
                  <a:pt x="584" y="408"/>
                </a:moveTo>
                <a:lnTo>
                  <a:pt x="156" y="408"/>
                </a:lnTo>
                <a:lnTo>
                  <a:pt x="156" y="408"/>
                </a:lnTo>
                <a:lnTo>
                  <a:pt x="132" y="406"/>
                </a:lnTo>
                <a:lnTo>
                  <a:pt x="110" y="400"/>
                </a:lnTo>
                <a:lnTo>
                  <a:pt x="92" y="392"/>
                </a:lnTo>
                <a:lnTo>
                  <a:pt x="76" y="382"/>
                </a:lnTo>
                <a:lnTo>
                  <a:pt x="62" y="368"/>
                </a:lnTo>
                <a:lnTo>
                  <a:pt x="50" y="354"/>
                </a:lnTo>
                <a:lnTo>
                  <a:pt x="42" y="338"/>
                </a:lnTo>
                <a:lnTo>
                  <a:pt x="36" y="322"/>
                </a:lnTo>
                <a:lnTo>
                  <a:pt x="36" y="322"/>
                </a:lnTo>
                <a:lnTo>
                  <a:pt x="32" y="304"/>
                </a:lnTo>
                <a:lnTo>
                  <a:pt x="32" y="286"/>
                </a:lnTo>
                <a:lnTo>
                  <a:pt x="36" y="268"/>
                </a:lnTo>
                <a:lnTo>
                  <a:pt x="42" y="250"/>
                </a:lnTo>
                <a:lnTo>
                  <a:pt x="50" y="234"/>
                </a:lnTo>
                <a:lnTo>
                  <a:pt x="62" y="220"/>
                </a:lnTo>
                <a:lnTo>
                  <a:pt x="78" y="206"/>
                </a:lnTo>
                <a:lnTo>
                  <a:pt x="94" y="194"/>
                </a:lnTo>
                <a:lnTo>
                  <a:pt x="94" y="194"/>
                </a:lnTo>
                <a:lnTo>
                  <a:pt x="100" y="190"/>
                </a:lnTo>
                <a:lnTo>
                  <a:pt x="102" y="182"/>
                </a:lnTo>
                <a:lnTo>
                  <a:pt x="102" y="182"/>
                </a:lnTo>
                <a:lnTo>
                  <a:pt x="106" y="166"/>
                </a:lnTo>
                <a:lnTo>
                  <a:pt x="110" y="152"/>
                </a:lnTo>
                <a:lnTo>
                  <a:pt x="116" y="136"/>
                </a:lnTo>
                <a:lnTo>
                  <a:pt x="124" y="122"/>
                </a:lnTo>
                <a:lnTo>
                  <a:pt x="132" y="108"/>
                </a:lnTo>
                <a:lnTo>
                  <a:pt x="142" y="96"/>
                </a:lnTo>
                <a:lnTo>
                  <a:pt x="152" y="84"/>
                </a:lnTo>
                <a:lnTo>
                  <a:pt x="164" y="74"/>
                </a:lnTo>
                <a:lnTo>
                  <a:pt x="176" y="64"/>
                </a:lnTo>
                <a:lnTo>
                  <a:pt x="187" y="56"/>
                </a:lnTo>
                <a:lnTo>
                  <a:pt x="201" y="50"/>
                </a:lnTo>
                <a:lnTo>
                  <a:pt x="215" y="42"/>
                </a:lnTo>
                <a:lnTo>
                  <a:pt x="229" y="38"/>
                </a:lnTo>
                <a:lnTo>
                  <a:pt x="245" y="34"/>
                </a:lnTo>
                <a:lnTo>
                  <a:pt x="261" y="32"/>
                </a:lnTo>
                <a:lnTo>
                  <a:pt x="277" y="32"/>
                </a:lnTo>
                <a:lnTo>
                  <a:pt x="277" y="32"/>
                </a:lnTo>
                <a:lnTo>
                  <a:pt x="293" y="32"/>
                </a:lnTo>
                <a:lnTo>
                  <a:pt x="307" y="34"/>
                </a:lnTo>
                <a:lnTo>
                  <a:pt x="323" y="38"/>
                </a:lnTo>
                <a:lnTo>
                  <a:pt x="337" y="42"/>
                </a:lnTo>
                <a:lnTo>
                  <a:pt x="351" y="48"/>
                </a:lnTo>
                <a:lnTo>
                  <a:pt x="365" y="56"/>
                </a:lnTo>
                <a:lnTo>
                  <a:pt x="377" y="64"/>
                </a:lnTo>
                <a:lnTo>
                  <a:pt x="391" y="74"/>
                </a:lnTo>
                <a:lnTo>
                  <a:pt x="391" y="74"/>
                </a:lnTo>
                <a:lnTo>
                  <a:pt x="395" y="76"/>
                </a:lnTo>
                <a:lnTo>
                  <a:pt x="403" y="76"/>
                </a:lnTo>
                <a:lnTo>
                  <a:pt x="403" y="76"/>
                </a:lnTo>
                <a:lnTo>
                  <a:pt x="419" y="76"/>
                </a:lnTo>
                <a:lnTo>
                  <a:pt x="433" y="76"/>
                </a:lnTo>
                <a:lnTo>
                  <a:pt x="447" y="76"/>
                </a:lnTo>
                <a:lnTo>
                  <a:pt x="461" y="80"/>
                </a:lnTo>
                <a:lnTo>
                  <a:pt x="473" y="82"/>
                </a:lnTo>
                <a:lnTo>
                  <a:pt x="483" y="88"/>
                </a:lnTo>
                <a:lnTo>
                  <a:pt x="505" y="98"/>
                </a:lnTo>
                <a:lnTo>
                  <a:pt x="521" y="114"/>
                </a:lnTo>
                <a:lnTo>
                  <a:pt x="535" y="130"/>
                </a:lnTo>
                <a:lnTo>
                  <a:pt x="545" y="146"/>
                </a:lnTo>
                <a:lnTo>
                  <a:pt x="553" y="164"/>
                </a:lnTo>
                <a:lnTo>
                  <a:pt x="553" y="164"/>
                </a:lnTo>
                <a:lnTo>
                  <a:pt x="555" y="170"/>
                </a:lnTo>
                <a:lnTo>
                  <a:pt x="559" y="174"/>
                </a:lnTo>
                <a:lnTo>
                  <a:pt x="562" y="176"/>
                </a:lnTo>
                <a:lnTo>
                  <a:pt x="568" y="176"/>
                </a:lnTo>
                <a:lnTo>
                  <a:pt x="568" y="176"/>
                </a:lnTo>
                <a:lnTo>
                  <a:pt x="582" y="174"/>
                </a:lnTo>
                <a:lnTo>
                  <a:pt x="596" y="176"/>
                </a:lnTo>
                <a:lnTo>
                  <a:pt x="610" y="178"/>
                </a:lnTo>
                <a:lnTo>
                  <a:pt x="624" y="182"/>
                </a:lnTo>
                <a:lnTo>
                  <a:pt x="636" y="186"/>
                </a:lnTo>
                <a:lnTo>
                  <a:pt x="648" y="192"/>
                </a:lnTo>
                <a:lnTo>
                  <a:pt x="660" y="198"/>
                </a:lnTo>
                <a:lnTo>
                  <a:pt x="670" y="206"/>
                </a:lnTo>
                <a:lnTo>
                  <a:pt x="680" y="214"/>
                </a:lnTo>
                <a:lnTo>
                  <a:pt x="688" y="224"/>
                </a:lnTo>
                <a:lnTo>
                  <a:pt x="696" y="234"/>
                </a:lnTo>
                <a:lnTo>
                  <a:pt x="702" y="244"/>
                </a:lnTo>
                <a:lnTo>
                  <a:pt x="708" y="256"/>
                </a:lnTo>
                <a:lnTo>
                  <a:pt x="710" y="266"/>
                </a:lnTo>
                <a:lnTo>
                  <a:pt x="714" y="280"/>
                </a:lnTo>
                <a:lnTo>
                  <a:pt x="714" y="292"/>
                </a:lnTo>
                <a:lnTo>
                  <a:pt x="714" y="292"/>
                </a:lnTo>
                <a:lnTo>
                  <a:pt x="714" y="304"/>
                </a:lnTo>
                <a:lnTo>
                  <a:pt x="712" y="314"/>
                </a:lnTo>
                <a:lnTo>
                  <a:pt x="708" y="326"/>
                </a:lnTo>
                <a:lnTo>
                  <a:pt x="704" y="336"/>
                </a:lnTo>
                <a:lnTo>
                  <a:pt x="692" y="356"/>
                </a:lnTo>
                <a:lnTo>
                  <a:pt x="676" y="374"/>
                </a:lnTo>
                <a:lnTo>
                  <a:pt x="656" y="388"/>
                </a:lnTo>
                <a:lnTo>
                  <a:pt x="634" y="400"/>
                </a:lnTo>
                <a:lnTo>
                  <a:pt x="610" y="406"/>
                </a:lnTo>
                <a:lnTo>
                  <a:pt x="596" y="408"/>
                </a:lnTo>
                <a:lnTo>
                  <a:pt x="584" y="408"/>
                </a:lnTo>
                <a:lnTo>
                  <a:pt x="584" y="408"/>
                </a:lnTo>
                <a:close/>
              </a:path>
            </a:pathLst>
          </a:custGeom>
          <a:solidFill>
            <a:srgbClr val="06395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b-NO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DB44BA0D-CA0B-4EEE-A0C5-536FA2E50F11}"/>
              </a:ext>
            </a:extLst>
          </p:cNvPr>
          <p:cNvSpPr>
            <a:spLocks noEditPoints="1"/>
          </p:cNvSpPr>
          <p:nvPr/>
        </p:nvSpPr>
        <p:spPr bwMode="auto">
          <a:xfrm>
            <a:off x="2416349" y="1935552"/>
            <a:ext cx="1184275" cy="698500"/>
          </a:xfrm>
          <a:custGeom>
            <a:avLst/>
            <a:gdLst>
              <a:gd name="T0" fmla="*/ 566 w 746"/>
              <a:gd name="T1" fmla="*/ 120 h 440"/>
              <a:gd name="T2" fmla="*/ 513 w 746"/>
              <a:gd name="T3" fmla="*/ 66 h 440"/>
              <a:gd name="T4" fmla="*/ 435 w 746"/>
              <a:gd name="T5" fmla="*/ 44 h 440"/>
              <a:gd name="T6" fmla="*/ 391 w 746"/>
              <a:gd name="T7" fmla="*/ 34 h 440"/>
              <a:gd name="T8" fmla="*/ 345 w 746"/>
              <a:gd name="T9" fmla="*/ 10 h 440"/>
              <a:gd name="T10" fmla="*/ 295 w 746"/>
              <a:gd name="T11" fmla="*/ 0 h 440"/>
              <a:gd name="T12" fmla="*/ 259 w 746"/>
              <a:gd name="T13" fmla="*/ 0 h 440"/>
              <a:gd name="T14" fmla="*/ 205 w 746"/>
              <a:gd name="T15" fmla="*/ 12 h 440"/>
              <a:gd name="T16" fmla="*/ 160 w 746"/>
              <a:gd name="T17" fmla="*/ 36 h 440"/>
              <a:gd name="T18" fmla="*/ 120 w 746"/>
              <a:gd name="T19" fmla="*/ 72 h 440"/>
              <a:gd name="T20" fmla="*/ 90 w 746"/>
              <a:gd name="T21" fmla="*/ 118 h 440"/>
              <a:gd name="T22" fmla="*/ 72 w 746"/>
              <a:gd name="T23" fmla="*/ 170 h 440"/>
              <a:gd name="T24" fmla="*/ 34 w 746"/>
              <a:gd name="T25" fmla="*/ 202 h 440"/>
              <a:gd name="T26" fmla="*/ 4 w 746"/>
              <a:gd name="T27" fmla="*/ 262 h 440"/>
              <a:gd name="T28" fmla="*/ 6 w 746"/>
              <a:gd name="T29" fmla="*/ 330 h 440"/>
              <a:gd name="T30" fmla="*/ 26 w 746"/>
              <a:gd name="T31" fmla="*/ 374 h 440"/>
              <a:gd name="T32" fmla="*/ 82 w 746"/>
              <a:gd name="T33" fmla="*/ 422 h 440"/>
              <a:gd name="T34" fmla="*/ 156 w 746"/>
              <a:gd name="T35" fmla="*/ 440 h 440"/>
              <a:gd name="T36" fmla="*/ 600 w 746"/>
              <a:gd name="T37" fmla="*/ 440 h 440"/>
              <a:gd name="T38" fmla="*/ 646 w 746"/>
              <a:gd name="T39" fmla="*/ 428 h 440"/>
              <a:gd name="T40" fmla="*/ 686 w 746"/>
              <a:gd name="T41" fmla="*/ 406 h 440"/>
              <a:gd name="T42" fmla="*/ 718 w 746"/>
              <a:gd name="T43" fmla="*/ 374 h 440"/>
              <a:gd name="T44" fmla="*/ 738 w 746"/>
              <a:gd name="T45" fmla="*/ 336 h 440"/>
              <a:gd name="T46" fmla="*/ 746 w 746"/>
              <a:gd name="T47" fmla="*/ 292 h 440"/>
              <a:gd name="T48" fmla="*/ 742 w 746"/>
              <a:gd name="T49" fmla="*/ 262 h 440"/>
              <a:gd name="T50" fmla="*/ 726 w 746"/>
              <a:gd name="T51" fmla="*/ 220 h 440"/>
              <a:gd name="T52" fmla="*/ 696 w 746"/>
              <a:gd name="T53" fmla="*/ 186 h 440"/>
              <a:gd name="T54" fmla="*/ 656 w 746"/>
              <a:gd name="T55" fmla="*/ 160 h 440"/>
              <a:gd name="T56" fmla="*/ 610 w 746"/>
              <a:gd name="T57" fmla="*/ 146 h 440"/>
              <a:gd name="T58" fmla="*/ 578 w 746"/>
              <a:gd name="T59" fmla="*/ 144 h 440"/>
              <a:gd name="T60" fmla="*/ 156 w 746"/>
              <a:gd name="T61" fmla="*/ 408 h 440"/>
              <a:gd name="T62" fmla="*/ 92 w 746"/>
              <a:gd name="T63" fmla="*/ 392 h 440"/>
              <a:gd name="T64" fmla="*/ 50 w 746"/>
              <a:gd name="T65" fmla="*/ 354 h 440"/>
              <a:gd name="T66" fmla="*/ 36 w 746"/>
              <a:gd name="T67" fmla="*/ 322 h 440"/>
              <a:gd name="T68" fmla="*/ 36 w 746"/>
              <a:gd name="T69" fmla="*/ 268 h 440"/>
              <a:gd name="T70" fmla="*/ 62 w 746"/>
              <a:gd name="T71" fmla="*/ 220 h 440"/>
              <a:gd name="T72" fmla="*/ 94 w 746"/>
              <a:gd name="T73" fmla="*/ 194 h 440"/>
              <a:gd name="T74" fmla="*/ 102 w 746"/>
              <a:gd name="T75" fmla="*/ 182 h 440"/>
              <a:gd name="T76" fmla="*/ 116 w 746"/>
              <a:gd name="T77" fmla="*/ 136 h 440"/>
              <a:gd name="T78" fmla="*/ 142 w 746"/>
              <a:gd name="T79" fmla="*/ 96 h 440"/>
              <a:gd name="T80" fmla="*/ 176 w 746"/>
              <a:gd name="T81" fmla="*/ 64 h 440"/>
              <a:gd name="T82" fmla="*/ 215 w 746"/>
              <a:gd name="T83" fmla="*/ 42 h 440"/>
              <a:gd name="T84" fmla="*/ 261 w 746"/>
              <a:gd name="T85" fmla="*/ 32 h 440"/>
              <a:gd name="T86" fmla="*/ 293 w 746"/>
              <a:gd name="T87" fmla="*/ 32 h 440"/>
              <a:gd name="T88" fmla="*/ 337 w 746"/>
              <a:gd name="T89" fmla="*/ 42 h 440"/>
              <a:gd name="T90" fmla="*/ 377 w 746"/>
              <a:gd name="T91" fmla="*/ 64 h 440"/>
              <a:gd name="T92" fmla="*/ 395 w 746"/>
              <a:gd name="T93" fmla="*/ 76 h 440"/>
              <a:gd name="T94" fmla="*/ 419 w 746"/>
              <a:gd name="T95" fmla="*/ 76 h 440"/>
              <a:gd name="T96" fmla="*/ 461 w 746"/>
              <a:gd name="T97" fmla="*/ 80 h 440"/>
              <a:gd name="T98" fmla="*/ 505 w 746"/>
              <a:gd name="T99" fmla="*/ 98 h 440"/>
              <a:gd name="T100" fmla="*/ 545 w 746"/>
              <a:gd name="T101" fmla="*/ 146 h 440"/>
              <a:gd name="T102" fmla="*/ 555 w 746"/>
              <a:gd name="T103" fmla="*/ 170 h 440"/>
              <a:gd name="T104" fmla="*/ 568 w 746"/>
              <a:gd name="T105" fmla="*/ 176 h 440"/>
              <a:gd name="T106" fmla="*/ 596 w 746"/>
              <a:gd name="T107" fmla="*/ 176 h 440"/>
              <a:gd name="T108" fmla="*/ 636 w 746"/>
              <a:gd name="T109" fmla="*/ 186 h 440"/>
              <a:gd name="T110" fmla="*/ 670 w 746"/>
              <a:gd name="T111" fmla="*/ 206 h 440"/>
              <a:gd name="T112" fmla="*/ 696 w 746"/>
              <a:gd name="T113" fmla="*/ 234 h 440"/>
              <a:gd name="T114" fmla="*/ 710 w 746"/>
              <a:gd name="T115" fmla="*/ 266 h 440"/>
              <a:gd name="T116" fmla="*/ 714 w 746"/>
              <a:gd name="T117" fmla="*/ 292 h 440"/>
              <a:gd name="T118" fmla="*/ 708 w 746"/>
              <a:gd name="T119" fmla="*/ 326 h 440"/>
              <a:gd name="T120" fmla="*/ 676 w 746"/>
              <a:gd name="T121" fmla="*/ 374 h 440"/>
              <a:gd name="T122" fmla="*/ 610 w 746"/>
              <a:gd name="T123" fmla="*/ 406 h 440"/>
              <a:gd name="T124" fmla="*/ 584 w 746"/>
              <a:gd name="T125" fmla="*/ 408 h 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746" h="440">
                <a:moveTo>
                  <a:pt x="578" y="144"/>
                </a:moveTo>
                <a:lnTo>
                  <a:pt x="578" y="144"/>
                </a:lnTo>
                <a:lnTo>
                  <a:pt x="566" y="120"/>
                </a:lnTo>
                <a:lnTo>
                  <a:pt x="551" y="98"/>
                </a:lnTo>
                <a:lnTo>
                  <a:pt x="533" y="80"/>
                </a:lnTo>
                <a:lnTo>
                  <a:pt x="513" y="66"/>
                </a:lnTo>
                <a:lnTo>
                  <a:pt x="489" y="54"/>
                </a:lnTo>
                <a:lnTo>
                  <a:pt x="463" y="48"/>
                </a:lnTo>
                <a:lnTo>
                  <a:pt x="435" y="44"/>
                </a:lnTo>
                <a:lnTo>
                  <a:pt x="405" y="44"/>
                </a:lnTo>
                <a:lnTo>
                  <a:pt x="405" y="44"/>
                </a:lnTo>
                <a:lnTo>
                  <a:pt x="391" y="34"/>
                </a:lnTo>
                <a:lnTo>
                  <a:pt x="377" y="24"/>
                </a:lnTo>
                <a:lnTo>
                  <a:pt x="361" y="18"/>
                </a:lnTo>
                <a:lnTo>
                  <a:pt x="345" y="10"/>
                </a:lnTo>
                <a:lnTo>
                  <a:pt x="329" y="6"/>
                </a:lnTo>
                <a:lnTo>
                  <a:pt x="311" y="2"/>
                </a:lnTo>
                <a:lnTo>
                  <a:pt x="295" y="0"/>
                </a:lnTo>
                <a:lnTo>
                  <a:pt x="277" y="0"/>
                </a:lnTo>
                <a:lnTo>
                  <a:pt x="277" y="0"/>
                </a:lnTo>
                <a:lnTo>
                  <a:pt x="259" y="0"/>
                </a:lnTo>
                <a:lnTo>
                  <a:pt x="241" y="2"/>
                </a:lnTo>
                <a:lnTo>
                  <a:pt x="223" y="6"/>
                </a:lnTo>
                <a:lnTo>
                  <a:pt x="205" y="12"/>
                </a:lnTo>
                <a:lnTo>
                  <a:pt x="189" y="20"/>
                </a:lnTo>
                <a:lnTo>
                  <a:pt x="174" y="28"/>
                </a:lnTo>
                <a:lnTo>
                  <a:pt x="160" y="36"/>
                </a:lnTo>
                <a:lnTo>
                  <a:pt x="144" y="48"/>
                </a:lnTo>
                <a:lnTo>
                  <a:pt x="132" y="60"/>
                </a:lnTo>
                <a:lnTo>
                  <a:pt x="120" y="72"/>
                </a:lnTo>
                <a:lnTo>
                  <a:pt x="108" y="86"/>
                </a:lnTo>
                <a:lnTo>
                  <a:pt x="98" y="102"/>
                </a:lnTo>
                <a:lnTo>
                  <a:pt x="90" y="118"/>
                </a:lnTo>
                <a:lnTo>
                  <a:pt x="82" y="134"/>
                </a:lnTo>
                <a:lnTo>
                  <a:pt x="76" y="152"/>
                </a:lnTo>
                <a:lnTo>
                  <a:pt x="72" y="170"/>
                </a:lnTo>
                <a:lnTo>
                  <a:pt x="72" y="170"/>
                </a:lnTo>
                <a:lnTo>
                  <a:pt x="52" y="186"/>
                </a:lnTo>
                <a:lnTo>
                  <a:pt x="34" y="202"/>
                </a:lnTo>
                <a:lnTo>
                  <a:pt x="20" y="222"/>
                </a:lnTo>
                <a:lnTo>
                  <a:pt x="10" y="242"/>
                </a:lnTo>
                <a:lnTo>
                  <a:pt x="4" y="262"/>
                </a:lnTo>
                <a:lnTo>
                  <a:pt x="0" y="284"/>
                </a:lnTo>
                <a:lnTo>
                  <a:pt x="0" y="308"/>
                </a:lnTo>
                <a:lnTo>
                  <a:pt x="6" y="330"/>
                </a:lnTo>
                <a:lnTo>
                  <a:pt x="6" y="330"/>
                </a:lnTo>
                <a:lnTo>
                  <a:pt x="14" y="354"/>
                </a:lnTo>
                <a:lnTo>
                  <a:pt x="26" y="374"/>
                </a:lnTo>
                <a:lnTo>
                  <a:pt x="42" y="394"/>
                </a:lnTo>
                <a:lnTo>
                  <a:pt x="60" y="410"/>
                </a:lnTo>
                <a:lnTo>
                  <a:pt x="82" y="422"/>
                </a:lnTo>
                <a:lnTo>
                  <a:pt x="104" y="432"/>
                </a:lnTo>
                <a:lnTo>
                  <a:pt x="130" y="438"/>
                </a:lnTo>
                <a:lnTo>
                  <a:pt x="156" y="440"/>
                </a:lnTo>
                <a:lnTo>
                  <a:pt x="584" y="440"/>
                </a:lnTo>
                <a:lnTo>
                  <a:pt x="584" y="440"/>
                </a:lnTo>
                <a:lnTo>
                  <a:pt x="600" y="440"/>
                </a:lnTo>
                <a:lnTo>
                  <a:pt x="616" y="438"/>
                </a:lnTo>
                <a:lnTo>
                  <a:pt x="632" y="434"/>
                </a:lnTo>
                <a:lnTo>
                  <a:pt x="646" y="428"/>
                </a:lnTo>
                <a:lnTo>
                  <a:pt x="660" y="422"/>
                </a:lnTo>
                <a:lnTo>
                  <a:pt x="674" y="414"/>
                </a:lnTo>
                <a:lnTo>
                  <a:pt x="686" y="406"/>
                </a:lnTo>
                <a:lnTo>
                  <a:pt x="698" y="396"/>
                </a:lnTo>
                <a:lnTo>
                  <a:pt x="708" y="386"/>
                </a:lnTo>
                <a:lnTo>
                  <a:pt x="718" y="374"/>
                </a:lnTo>
                <a:lnTo>
                  <a:pt x="726" y="362"/>
                </a:lnTo>
                <a:lnTo>
                  <a:pt x="732" y="348"/>
                </a:lnTo>
                <a:lnTo>
                  <a:pt x="738" y="336"/>
                </a:lnTo>
                <a:lnTo>
                  <a:pt x="742" y="322"/>
                </a:lnTo>
                <a:lnTo>
                  <a:pt x="744" y="306"/>
                </a:lnTo>
                <a:lnTo>
                  <a:pt x="746" y="292"/>
                </a:lnTo>
                <a:lnTo>
                  <a:pt x="746" y="292"/>
                </a:lnTo>
                <a:lnTo>
                  <a:pt x="744" y="276"/>
                </a:lnTo>
                <a:lnTo>
                  <a:pt x="742" y="262"/>
                </a:lnTo>
                <a:lnTo>
                  <a:pt x="738" y="248"/>
                </a:lnTo>
                <a:lnTo>
                  <a:pt x="732" y="234"/>
                </a:lnTo>
                <a:lnTo>
                  <a:pt x="726" y="220"/>
                </a:lnTo>
                <a:lnTo>
                  <a:pt x="716" y="208"/>
                </a:lnTo>
                <a:lnTo>
                  <a:pt x="706" y="196"/>
                </a:lnTo>
                <a:lnTo>
                  <a:pt x="696" y="186"/>
                </a:lnTo>
                <a:lnTo>
                  <a:pt x="684" y="176"/>
                </a:lnTo>
                <a:lnTo>
                  <a:pt x="670" y="168"/>
                </a:lnTo>
                <a:lnTo>
                  <a:pt x="656" y="160"/>
                </a:lnTo>
                <a:lnTo>
                  <a:pt x="642" y="154"/>
                </a:lnTo>
                <a:lnTo>
                  <a:pt x="626" y="148"/>
                </a:lnTo>
                <a:lnTo>
                  <a:pt x="610" y="146"/>
                </a:lnTo>
                <a:lnTo>
                  <a:pt x="594" y="144"/>
                </a:lnTo>
                <a:lnTo>
                  <a:pt x="578" y="144"/>
                </a:lnTo>
                <a:lnTo>
                  <a:pt x="578" y="144"/>
                </a:lnTo>
                <a:close/>
                <a:moveTo>
                  <a:pt x="584" y="408"/>
                </a:moveTo>
                <a:lnTo>
                  <a:pt x="156" y="408"/>
                </a:lnTo>
                <a:lnTo>
                  <a:pt x="156" y="408"/>
                </a:lnTo>
                <a:lnTo>
                  <a:pt x="132" y="406"/>
                </a:lnTo>
                <a:lnTo>
                  <a:pt x="110" y="400"/>
                </a:lnTo>
                <a:lnTo>
                  <a:pt x="92" y="392"/>
                </a:lnTo>
                <a:lnTo>
                  <a:pt x="76" y="382"/>
                </a:lnTo>
                <a:lnTo>
                  <a:pt x="62" y="368"/>
                </a:lnTo>
                <a:lnTo>
                  <a:pt x="50" y="354"/>
                </a:lnTo>
                <a:lnTo>
                  <a:pt x="42" y="338"/>
                </a:lnTo>
                <a:lnTo>
                  <a:pt x="36" y="322"/>
                </a:lnTo>
                <a:lnTo>
                  <a:pt x="36" y="322"/>
                </a:lnTo>
                <a:lnTo>
                  <a:pt x="32" y="304"/>
                </a:lnTo>
                <a:lnTo>
                  <a:pt x="32" y="286"/>
                </a:lnTo>
                <a:lnTo>
                  <a:pt x="36" y="268"/>
                </a:lnTo>
                <a:lnTo>
                  <a:pt x="42" y="250"/>
                </a:lnTo>
                <a:lnTo>
                  <a:pt x="50" y="234"/>
                </a:lnTo>
                <a:lnTo>
                  <a:pt x="62" y="220"/>
                </a:lnTo>
                <a:lnTo>
                  <a:pt x="78" y="206"/>
                </a:lnTo>
                <a:lnTo>
                  <a:pt x="94" y="194"/>
                </a:lnTo>
                <a:lnTo>
                  <a:pt x="94" y="194"/>
                </a:lnTo>
                <a:lnTo>
                  <a:pt x="100" y="190"/>
                </a:lnTo>
                <a:lnTo>
                  <a:pt x="102" y="182"/>
                </a:lnTo>
                <a:lnTo>
                  <a:pt x="102" y="182"/>
                </a:lnTo>
                <a:lnTo>
                  <a:pt x="106" y="166"/>
                </a:lnTo>
                <a:lnTo>
                  <a:pt x="110" y="152"/>
                </a:lnTo>
                <a:lnTo>
                  <a:pt x="116" y="136"/>
                </a:lnTo>
                <a:lnTo>
                  <a:pt x="124" y="122"/>
                </a:lnTo>
                <a:lnTo>
                  <a:pt x="132" y="108"/>
                </a:lnTo>
                <a:lnTo>
                  <a:pt x="142" y="96"/>
                </a:lnTo>
                <a:lnTo>
                  <a:pt x="152" y="84"/>
                </a:lnTo>
                <a:lnTo>
                  <a:pt x="164" y="74"/>
                </a:lnTo>
                <a:lnTo>
                  <a:pt x="176" y="64"/>
                </a:lnTo>
                <a:lnTo>
                  <a:pt x="187" y="56"/>
                </a:lnTo>
                <a:lnTo>
                  <a:pt x="201" y="50"/>
                </a:lnTo>
                <a:lnTo>
                  <a:pt x="215" y="42"/>
                </a:lnTo>
                <a:lnTo>
                  <a:pt x="229" y="38"/>
                </a:lnTo>
                <a:lnTo>
                  <a:pt x="245" y="34"/>
                </a:lnTo>
                <a:lnTo>
                  <a:pt x="261" y="32"/>
                </a:lnTo>
                <a:lnTo>
                  <a:pt x="277" y="32"/>
                </a:lnTo>
                <a:lnTo>
                  <a:pt x="277" y="32"/>
                </a:lnTo>
                <a:lnTo>
                  <a:pt x="293" y="32"/>
                </a:lnTo>
                <a:lnTo>
                  <a:pt x="307" y="34"/>
                </a:lnTo>
                <a:lnTo>
                  <a:pt x="323" y="38"/>
                </a:lnTo>
                <a:lnTo>
                  <a:pt x="337" y="42"/>
                </a:lnTo>
                <a:lnTo>
                  <a:pt x="351" y="48"/>
                </a:lnTo>
                <a:lnTo>
                  <a:pt x="365" y="56"/>
                </a:lnTo>
                <a:lnTo>
                  <a:pt x="377" y="64"/>
                </a:lnTo>
                <a:lnTo>
                  <a:pt x="391" y="74"/>
                </a:lnTo>
                <a:lnTo>
                  <a:pt x="391" y="74"/>
                </a:lnTo>
                <a:lnTo>
                  <a:pt x="395" y="76"/>
                </a:lnTo>
                <a:lnTo>
                  <a:pt x="403" y="76"/>
                </a:lnTo>
                <a:lnTo>
                  <a:pt x="403" y="76"/>
                </a:lnTo>
                <a:lnTo>
                  <a:pt x="419" y="76"/>
                </a:lnTo>
                <a:lnTo>
                  <a:pt x="433" y="76"/>
                </a:lnTo>
                <a:lnTo>
                  <a:pt x="447" y="76"/>
                </a:lnTo>
                <a:lnTo>
                  <a:pt x="461" y="80"/>
                </a:lnTo>
                <a:lnTo>
                  <a:pt x="473" y="82"/>
                </a:lnTo>
                <a:lnTo>
                  <a:pt x="483" y="88"/>
                </a:lnTo>
                <a:lnTo>
                  <a:pt x="505" y="98"/>
                </a:lnTo>
                <a:lnTo>
                  <a:pt x="521" y="114"/>
                </a:lnTo>
                <a:lnTo>
                  <a:pt x="535" y="130"/>
                </a:lnTo>
                <a:lnTo>
                  <a:pt x="545" y="146"/>
                </a:lnTo>
                <a:lnTo>
                  <a:pt x="553" y="164"/>
                </a:lnTo>
                <a:lnTo>
                  <a:pt x="553" y="164"/>
                </a:lnTo>
                <a:lnTo>
                  <a:pt x="555" y="170"/>
                </a:lnTo>
                <a:lnTo>
                  <a:pt x="559" y="174"/>
                </a:lnTo>
                <a:lnTo>
                  <a:pt x="562" y="176"/>
                </a:lnTo>
                <a:lnTo>
                  <a:pt x="568" y="176"/>
                </a:lnTo>
                <a:lnTo>
                  <a:pt x="568" y="176"/>
                </a:lnTo>
                <a:lnTo>
                  <a:pt x="582" y="174"/>
                </a:lnTo>
                <a:lnTo>
                  <a:pt x="596" y="176"/>
                </a:lnTo>
                <a:lnTo>
                  <a:pt x="610" y="178"/>
                </a:lnTo>
                <a:lnTo>
                  <a:pt x="624" y="182"/>
                </a:lnTo>
                <a:lnTo>
                  <a:pt x="636" y="186"/>
                </a:lnTo>
                <a:lnTo>
                  <a:pt x="648" y="192"/>
                </a:lnTo>
                <a:lnTo>
                  <a:pt x="660" y="198"/>
                </a:lnTo>
                <a:lnTo>
                  <a:pt x="670" y="206"/>
                </a:lnTo>
                <a:lnTo>
                  <a:pt x="680" y="214"/>
                </a:lnTo>
                <a:lnTo>
                  <a:pt x="688" y="224"/>
                </a:lnTo>
                <a:lnTo>
                  <a:pt x="696" y="234"/>
                </a:lnTo>
                <a:lnTo>
                  <a:pt x="702" y="244"/>
                </a:lnTo>
                <a:lnTo>
                  <a:pt x="708" y="256"/>
                </a:lnTo>
                <a:lnTo>
                  <a:pt x="710" y="266"/>
                </a:lnTo>
                <a:lnTo>
                  <a:pt x="714" y="280"/>
                </a:lnTo>
                <a:lnTo>
                  <a:pt x="714" y="292"/>
                </a:lnTo>
                <a:lnTo>
                  <a:pt x="714" y="292"/>
                </a:lnTo>
                <a:lnTo>
                  <a:pt x="714" y="304"/>
                </a:lnTo>
                <a:lnTo>
                  <a:pt x="712" y="314"/>
                </a:lnTo>
                <a:lnTo>
                  <a:pt x="708" y="326"/>
                </a:lnTo>
                <a:lnTo>
                  <a:pt x="704" y="336"/>
                </a:lnTo>
                <a:lnTo>
                  <a:pt x="692" y="356"/>
                </a:lnTo>
                <a:lnTo>
                  <a:pt x="676" y="374"/>
                </a:lnTo>
                <a:lnTo>
                  <a:pt x="656" y="388"/>
                </a:lnTo>
                <a:lnTo>
                  <a:pt x="634" y="400"/>
                </a:lnTo>
                <a:lnTo>
                  <a:pt x="610" y="406"/>
                </a:lnTo>
                <a:lnTo>
                  <a:pt x="596" y="408"/>
                </a:lnTo>
                <a:lnTo>
                  <a:pt x="584" y="408"/>
                </a:lnTo>
                <a:lnTo>
                  <a:pt x="584" y="408"/>
                </a:lnTo>
                <a:close/>
              </a:path>
            </a:pathLst>
          </a:custGeom>
          <a:solidFill>
            <a:srgbClr val="06395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b-NO">
              <a:solidFill>
                <a:srgbClr val="063954"/>
              </a:solidFill>
            </a:endParaRPr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59B0B2B6-06F7-4ED2-B9F1-AE1308894990}"/>
              </a:ext>
            </a:extLst>
          </p:cNvPr>
          <p:cNvSpPr>
            <a:spLocks noEditPoints="1"/>
          </p:cNvSpPr>
          <p:nvPr/>
        </p:nvSpPr>
        <p:spPr bwMode="auto">
          <a:xfrm>
            <a:off x="2416349" y="3268395"/>
            <a:ext cx="1184275" cy="698500"/>
          </a:xfrm>
          <a:custGeom>
            <a:avLst/>
            <a:gdLst>
              <a:gd name="T0" fmla="*/ 566 w 746"/>
              <a:gd name="T1" fmla="*/ 120 h 440"/>
              <a:gd name="T2" fmla="*/ 513 w 746"/>
              <a:gd name="T3" fmla="*/ 66 h 440"/>
              <a:gd name="T4" fmla="*/ 435 w 746"/>
              <a:gd name="T5" fmla="*/ 44 h 440"/>
              <a:gd name="T6" fmla="*/ 391 w 746"/>
              <a:gd name="T7" fmla="*/ 34 h 440"/>
              <a:gd name="T8" fmla="*/ 345 w 746"/>
              <a:gd name="T9" fmla="*/ 10 h 440"/>
              <a:gd name="T10" fmla="*/ 295 w 746"/>
              <a:gd name="T11" fmla="*/ 0 h 440"/>
              <a:gd name="T12" fmla="*/ 259 w 746"/>
              <a:gd name="T13" fmla="*/ 0 h 440"/>
              <a:gd name="T14" fmla="*/ 205 w 746"/>
              <a:gd name="T15" fmla="*/ 12 h 440"/>
              <a:gd name="T16" fmla="*/ 160 w 746"/>
              <a:gd name="T17" fmla="*/ 36 h 440"/>
              <a:gd name="T18" fmla="*/ 120 w 746"/>
              <a:gd name="T19" fmla="*/ 72 h 440"/>
              <a:gd name="T20" fmla="*/ 90 w 746"/>
              <a:gd name="T21" fmla="*/ 118 h 440"/>
              <a:gd name="T22" fmla="*/ 72 w 746"/>
              <a:gd name="T23" fmla="*/ 170 h 440"/>
              <a:gd name="T24" fmla="*/ 34 w 746"/>
              <a:gd name="T25" fmla="*/ 202 h 440"/>
              <a:gd name="T26" fmla="*/ 4 w 746"/>
              <a:gd name="T27" fmla="*/ 262 h 440"/>
              <a:gd name="T28" fmla="*/ 6 w 746"/>
              <a:gd name="T29" fmla="*/ 330 h 440"/>
              <a:gd name="T30" fmla="*/ 26 w 746"/>
              <a:gd name="T31" fmla="*/ 374 h 440"/>
              <a:gd name="T32" fmla="*/ 82 w 746"/>
              <a:gd name="T33" fmla="*/ 422 h 440"/>
              <a:gd name="T34" fmla="*/ 156 w 746"/>
              <a:gd name="T35" fmla="*/ 440 h 440"/>
              <a:gd name="T36" fmla="*/ 600 w 746"/>
              <a:gd name="T37" fmla="*/ 440 h 440"/>
              <a:gd name="T38" fmla="*/ 646 w 746"/>
              <a:gd name="T39" fmla="*/ 428 h 440"/>
              <a:gd name="T40" fmla="*/ 686 w 746"/>
              <a:gd name="T41" fmla="*/ 406 h 440"/>
              <a:gd name="T42" fmla="*/ 718 w 746"/>
              <a:gd name="T43" fmla="*/ 374 h 440"/>
              <a:gd name="T44" fmla="*/ 738 w 746"/>
              <a:gd name="T45" fmla="*/ 336 h 440"/>
              <a:gd name="T46" fmla="*/ 746 w 746"/>
              <a:gd name="T47" fmla="*/ 292 h 440"/>
              <a:gd name="T48" fmla="*/ 742 w 746"/>
              <a:gd name="T49" fmla="*/ 262 h 440"/>
              <a:gd name="T50" fmla="*/ 726 w 746"/>
              <a:gd name="T51" fmla="*/ 220 h 440"/>
              <a:gd name="T52" fmla="*/ 696 w 746"/>
              <a:gd name="T53" fmla="*/ 186 h 440"/>
              <a:gd name="T54" fmla="*/ 656 w 746"/>
              <a:gd name="T55" fmla="*/ 160 h 440"/>
              <a:gd name="T56" fmla="*/ 610 w 746"/>
              <a:gd name="T57" fmla="*/ 146 h 440"/>
              <a:gd name="T58" fmla="*/ 578 w 746"/>
              <a:gd name="T59" fmla="*/ 144 h 440"/>
              <a:gd name="T60" fmla="*/ 156 w 746"/>
              <a:gd name="T61" fmla="*/ 408 h 440"/>
              <a:gd name="T62" fmla="*/ 92 w 746"/>
              <a:gd name="T63" fmla="*/ 392 h 440"/>
              <a:gd name="T64" fmla="*/ 50 w 746"/>
              <a:gd name="T65" fmla="*/ 354 h 440"/>
              <a:gd name="T66" fmla="*/ 36 w 746"/>
              <a:gd name="T67" fmla="*/ 322 h 440"/>
              <a:gd name="T68" fmla="*/ 36 w 746"/>
              <a:gd name="T69" fmla="*/ 268 h 440"/>
              <a:gd name="T70" fmla="*/ 62 w 746"/>
              <a:gd name="T71" fmla="*/ 220 h 440"/>
              <a:gd name="T72" fmla="*/ 94 w 746"/>
              <a:gd name="T73" fmla="*/ 194 h 440"/>
              <a:gd name="T74" fmla="*/ 102 w 746"/>
              <a:gd name="T75" fmla="*/ 182 h 440"/>
              <a:gd name="T76" fmla="*/ 116 w 746"/>
              <a:gd name="T77" fmla="*/ 136 h 440"/>
              <a:gd name="T78" fmla="*/ 142 w 746"/>
              <a:gd name="T79" fmla="*/ 96 h 440"/>
              <a:gd name="T80" fmla="*/ 176 w 746"/>
              <a:gd name="T81" fmla="*/ 64 h 440"/>
              <a:gd name="T82" fmla="*/ 215 w 746"/>
              <a:gd name="T83" fmla="*/ 42 h 440"/>
              <a:gd name="T84" fmla="*/ 261 w 746"/>
              <a:gd name="T85" fmla="*/ 32 h 440"/>
              <a:gd name="T86" fmla="*/ 293 w 746"/>
              <a:gd name="T87" fmla="*/ 32 h 440"/>
              <a:gd name="T88" fmla="*/ 337 w 746"/>
              <a:gd name="T89" fmla="*/ 42 h 440"/>
              <a:gd name="T90" fmla="*/ 377 w 746"/>
              <a:gd name="T91" fmla="*/ 64 h 440"/>
              <a:gd name="T92" fmla="*/ 395 w 746"/>
              <a:gd name="T93" fmla="*/ 76 h 440"/>
              <a:gd name="T94" fmla="*/ 419 w 746"/>
              <a:gd name="T95" fmla="*/ 76 h 440"/>
              <a:gd name="T96" fmla="*/ 461 w 746"/>
              <a:gd name="T97" fmla="*/ 80 h 440"/>
              <a:gd name="T98" fmla="*/ 505 w 746"/>
              <a:gd name="T99" fmla="*/ 98 h 440"/>
              <a:gd name="T100" fmla="*/ 545 w 746"/>
              <a:gd name="T101" fmla="*/ 146 h 440"/>
              <a:gd name="T102" fmla="*/ 555 w 746"/>
              <a:gd name="T103" fmla="*/ 170 h 440"/>
              <a:gd name="T104" fmla="*/ 568 w 746"/>
              <a:gd name="T105" fmla="*/ 176 h 440"/>
              <a:gd name="T106" fmla="*/ 596 w 746"/>
              <a:gd name="T107" fmla="*/ 176 h 440"/>
              <a:gd name="T108" fmla="*/ 636 w 746"/>
              <a:gd name="T109" fmla="*/ 186 h 440"/>
              <a:gd name="T110" fmla="*/ 670 w 746"/>
              <a:gd name="T111" fmla="*/ 206 h 440"/>
              <a:gd name="T112" fmla="*/ 696 w 746"/>
              <a:gd name="T113" fmla="*/ 234 h 440"/>
              <a:gd name="T114" fmla="*/ 710 w 746"/>
              <a:gd name="T115" fmla="*/ 266 h 440"/>
              <a:gd name="T116" fmla="*/ 714 w 746"/>
              <a:gd name="T117" fmla="*/ 292 h 440"/>
              <a:gd name="T118" fmla="*/ 708 w 746"/>
              <a:gd name="T119" fmla="*/ 326 h 440"/>
              <a:gd name="T120" fmla="*/ 676 w 746"/>
              <a:gd name="T121" fmla="*/ 374 h 440"/>
              <a:gd name="T122" fmla="*/ 610 w 746"/>
              <a:gd name="T123" fmla="*/ 406 h 440"/>
              <a:gd name="T124" fmla="*/ 584 w 746"/>
              <a:gd name="T125" fmla="*/ 408 h 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746" h="440">
                <a:moveTo>
                  <a:pt x="578" y="144"/>
                </a:moveTo>
                <a:lnTo>
                  <a:pt x="578" y="144"/>
                </a:lnTo>
                <a:lnTo>
                  <a:pt x="566" y="120"/>
                </a:lnTo>
                <a:lnTo>
                  <a:pt x="551" y="98"/>
                </a:lnTo>
                <a:lnTo>
                  <a:pt x="533" y="80"/>
                </a:lnTo>
                <a:lnTo>
                  <a:pt x="513" y="66"/>
                </a:lnTo>
                <a:lnTo>
                  <a:pt x="489" y="54"/>
                </a:lnTo>
                <a:lnTo>
                  <a:pt x="463" y="48"/>
                </a:lnTo>
                <a:lnTo>
                  <a:pt x="435" y="44"/>
                </a:lnTo>
                <a:lnTo>
                  <a:pt x="405" y="44"/>
                </a:lnTo>
                <a:lnTo>
                  <a:pt x="405" y="44"/>
                </a:lnTo>
                <a:lnTo>
                  <a:pt x="391" y="34"/>
                </a:lnTo>
                <a:lnTo>
                  <a:pt x="377" y="24"/>
                </a:lnTo>
                <a:lnTo>
                  <a:pt x="361" y="18"/>
                </a:lnTo>
                <a:lnTo>
                  <a:pt x="345" y="10"/>
                </a:lnTo>
                <a:lnTo>
                  <a:pt x="329" y="6"/>
                </a:lnTo>
                <a:lnTo>
                  <a:pt x="311" y="2"/>
                </a:lnTo>
                <a:lnTo>
                  <a:pt x="295" y="0"/>
                </a:lnTo>
                <a:lnTo>
                  <a:pt x="277" y="0"/>
                </a:lnTo>
                <a:lnTo>
                  <a:pt x="277" y="0"/>
                </a:lnTo>
                <a:lnTo>
                  <a:pt x="259" y="0"/>
                </a:lnTo>
                <a:lnTo>
                  <a:pt x="241" y="2"/>
                </a:lnTo>
                <a:lnTo>
                  <a:pt x="223" y="6"/>
                </a:lnTo>
                <a:lnTo>
                  <a:pt x="205" y="12"/>
                </a:lnTo>
                <a:lnTo>
                  <a:pt x="189" y="20"/>
                </a:lnTo>
                <a:lnTo>
                  <a:pt x="174" y="28"/>
                </a:lnTo>
                <a:lnTo>
                  <a:pt x="160" y="36"/>
                </a:lnTo>
                <a:lnTo>
                  <a:pt x="144" y="48"/>
                </a:lnTo>
                <a:lnTo>
                  <a:pt x="132" y="60"/>
                </a:lnTo>
                <a:lnTo>
                  <a:pt x="120" y="72"/>
                </a:lnTo>
                <a:lnTo>
                  <a:pt x="108" y="86"/>
                </a:lnTo>
                <a:lnTo>
                  <a:pt x="98" y="102"/>
                </a:lnTo>
                <a:lnTo>
                  <a:pt x="90" y="118"/>
                </a:lnTo>
                <a:lnTo>
                  <a:pt x="82" y="134"/>
                </a:lnTo>
                <a:lnTo>
                  <a:pt x="76" y="152"/>
                </a:lnTo>
                <a:lnTo>
                  <a:pt x="72" y="170"/>
                </a:lnTo>
                <a:lnTo>
                  <a:pt x="72" y="170"/>
                </a:lnTo>
                <a:lnTo>
                  <a:pt x="52" y="186"/>
                </a:lnTo>
                <a:lnTo>
                  <a:pt x="34" y="202"/>
                </a:lnTo>
                <a:lnTo>
                  <a:pt x="20" y="222"/>
                </a:lnTo>
                <a:lnTo>
                  <a:pt x="10" y="242"/>
                </a:lnTo>
                <a:lnTo>
                  <a:pt x="4" y="262"/>
                </a:lnTo>
                <a:lnTo>
                  <a:pt x="0" y="284"/>
                </a:lnTo>
                <a:lnTo>
                  <a:pt x="0" y="308"/>
                </a:lnTo>
                <a:lnTo>
                  <a:pt x="6" y="330"/>
                </a:lnTo>
                <a:lnTo>
                  <a:pt x="6" y="330"/>
                </a:lnTo>
                <a:lnTo>
                  <a:pt x="14" y="354"/>
                </a:lnTo>
                <a:lnTo>
                  <a:pt x="26" y="374"/>
                </a:lnTo>
                <a:lnTo>
                  <a:pt x="42" y="394"/>
                </a:lnTo>
                <a:lnTo>
                  <a:pt x="60" y="410"/>
                </a:lnTo>
                <a:lnTo>
                  <a:pt x="82" y="422"/>
                </a:lnTo>
                <a:lnTo>
                  <a:pt x="104" y="432"/>
                </a:lnTo>
                <a:lnTo>
                  <a:pt x="130" y="438"/>
                </a:lnTo>
                <a:lnTo>
                  <a:pt x="156" y="440"/>
                </a:lnTo>
                <a:lnTo>
                  <a:pt x="584" y="440"/>
                </a:lnTo>
                <a:lnTo>
                  <a:pt x="584" y="440"/>
                </a:lnTo>
                <a:lnTo>
                  <a:pt x="600" y="440"/>
                </a:lnTo>
                <a:lnTo>
                  <a:pt x="616" y="438"/>
                </a:lnTo>
                <a:lnTo>
                  <a:pt x="632" y="434"/>
                </a:lnTo>
                <a:lnTo>
                  <a:pt x="646" y="428"/>
                </a:lnTo>
                <a:lnTo>
                  <a:pt x="660" y="422"/>
                </a:lnTo>
                <a:lnTo>
                  <a:pt x="674" y="414"/>
                </a:lnTo>
                <a:lnTo>
                  <a:pt x="686" y="406"/>
                </a:lnTo>
                <a:lnTo>
                  <a:pt x="698" y="396"/>
                </a:lnTo>
                <a:lnTo>
                  <a:pt x="708" y="386"/>
                </a:lnTo>
                <a:lnTo>
                  <a:pt x="718" y="374"/>
                </a:lnTo>
                <a:lnTo>
                  <a:pt x="726" y="362"/>
                </a:lnTo>
                <a:lnTo>
                  <a:pt x="732" y="348"/>
                </a:lnTo>
                <a:lnTo>
                  <a:pt x="738" y="336"/>
                </a:lnTo>
                <a:lnTo>
                  <a:pt x="742" y="322"/>
                </a:lnTo>
                <a:lnTo>
                  <a:pt x="744" y="306"/>
                </a:lnTo>
                <a:lnTo>
                  <a:pt x="746" y="292"/>
                </a:lnTo>
                <a:lnTo>
                  <a:pt x="746" y="292"/>
                </a:lnTo>
                <a:lnTo>
                  <a:pt x="744" y="276"/>
                </a:lnTo>
                <a:lnTo>
                  <a:pt x="742" y="262"/>
                </a:lnTo>
                <a:lnTo>
                  <a:pt x="738" y="248"/>
                </a:lnTo>
                <a:lnTo>
                  <a:pt x="732" y="234"/>
                </a:lnTo>
                <a:lnTo>
                  <a:pt x="726" y="220"/>
                </a:lnTo>
                <a:lnTo>
                  <a:pt x="716" y="208"/>
                </a:lnTo>
                <a:lnTo>
                  <a:pt x="706" y="196"/>
                </a:lnTo>
                <a:lnTo>
                  <a:pt x="696" y="186"/>
                </a:lnTo>
                <a:lnTo>
                  <a:pt x="684" y="176"/>
                </a:lnTo>
                <a:lnTo>
                  <a:pt x="670" y="168"/>
                </a:lnTo>
                <a:lnTo>
                  <a:pt x="656" y="160"/>
                </a:lnTo>
                <a:lnTo>
                  <a:pt x="642" y="154"/>
                </a:lnTo>
                <a:lnTo>
                  <a:pt x="626" y="148"/>
                </a:lnTo>
                <a:lnTo>
                  <a:pt x="610" y="146"/>
                </a:lnTo>
                <a:lnTo>
                  <a:pt x="594" y="144"/>
                </a:lnTo>
                <a:lnTo>
                  <a:pt x="578" y="144"/>
                </a:lnTo>
                <a:lnTo>
                  <a:pt x="578" y="144"/>
                </a:lnTo>
                <a:close/>
                <a:moveTo>
                  <a:pt x="584" y="408"/>
                </a:moveTo>
                <a:lnTo>
                  <a:pt x="156" y="408"/>
                </a:lnTo>
                <a:lnTo>
                  <a:pt x="156" y="408"/>
                </a:lnTo>
                <a:lnTo>
                  <a:pt x="132" y="406"/>
                </a:lnTo>
                <a:lnTo>
                  <a:pt x="110" y="400"/>
                </a:lnTo>
                <a:lnTo>
                  <a:pt x="92" y="392"/>
                </a:lnTo>
                <a:lnTo>
                  <a:pt x="76" y="382"/>
                </a:lnTo>
                <a:lnTo>
                  <a:pt x="62" y="368"/>
                </a:lnTo>
                <a:lnTo>
                  <a:pt x="50" y="354"/>
                </a:lnTo>
                <a:lnTo>
                  <a:pt x="42" y="338"/>
                </a:lnTo>
                <a:lnTo>
                  <a:pt x="36" y="322"/>
                </a:lnTo>
                <a:lnTo>
                  <a:pt x="36" y="322"/>
                </a:lnTo>
                <a:lnTo>
                  <a:pt x="32" y="304"/>
                </a:lnTo>
                <a:lnTo>
                  <a:pt x="32" y="286"/>
                </a:lnTo>
                <a:lnTo>
                  <a:pt x="36" y="268"/>
                </a:lnTo>
                <a:lnTo>
                  <a:pt x="42" y="250"/>
                </a:lnTo>
                <a:lnTo>
                  <a:pt x="50" y="234"/>
                </a:lnTo>
                <a:lnTo>
                  <a:pt x="62" y="220"/>
                </a:lnTo>
                <a:lnTo>
                  <a:pt x="78" y="206"/>
                </a:lnTo>
                <a:lnTo>
                  <a:pt x="94" y="194"/>
                </a:lnTo>
                <a:lnTo>
                  <a:pt x="94" y="194"/>
                </a:lnTo>
                <a:lnTo>
                  <a:pt x="100" y="190"/>
                </a:lnTo>
                <a:lnTo>
                  <a:pt x="102" y="182"/>
                </a:lnTo>
                <a:lnTo>
                  <a:pt x="102" y="182"/>
                </a:lnTo>
                <a:lnTo>
                  <a:pt x="106" y="166"/>
                </a:lnTo>
                <a:lnTo>
                  <a:pt x="110" y="152"/>
                </a:lnTo>
                <a:lnTo>
                  <a:pt x="116" y="136"/>
                </a:lnTo>
                <a:lnTo>
                  <a:pt x="124" y="122"/>
                </a:lnTo>
                <a:lnTo>
                  <a:pt x="132" y="108"/>
                </a:lnTo>
                <a:lnTo>
                  <a:pt x="142" y="96"/>
                </a:lnTo>
                <a:lnTo>
                  <a:pt x="152" y="84"/>
                </a:lnTo>
                <a:lnTo>
                  <a:pt x="164" y="74"/>
                </a:lnTo>
                <a:lnTo>
                  <a:pt x="176" y="64"/>
                </a:lnTo>
                <a:lnTo>
                  <a:pt x="187" y="56"/>
                </a:lnTo>
                <a:lnTo>
                  <a:pt x="201" y="50"/>
                </a:lnTo>
                <a:lnTo>
                  <a:pt x="215" y="42"/>
                </a:lnTo>
                <a:lnTo>
                  <a:pt x="229" y="38"/>
                </a:lnTo>
                <a:lnTo>
                  <a:pt x="245" y="34"/>
                </a:lnTo>
                <a:lnTo>
                  <a:pt x="261" y="32"/>
                </a:lnTo>
                <a:lnTo>
                  <a:pt x="277" y="32"/>
                </a:lnTo>
                <a:lnTo>
                  <a:pt x="277" y="32"/>
                </a:lnTo>
                <a:lnTo>
                  <a:pt x="293" y="32"/>
                </a:lnTo>
                <a:lnTo>
                  <a:pt x="307" y="34"/>
                </a:lnTo>
                <a:lnTo>
                  <a:pt x="323" y="38"/>
                </a:lnTo>
                <a:lnTo>
                  <a:pt x="337" y="42"/>
                </a:lnTo>
                <a:lnTo>
                  <a:pt x="351" y="48"/>
                </a:lnTo>
                <a:lnTo>
                  <a:pt x="365" y="56"/>
                </a:lnTo>
                <a:lnTo>
                  <a:pt x="377" y="64"/>
                </a:lnTo>
                <a:lnTo>
                  <a:pt x="391" y="74"/>
                </a:lnTo>
                <a:lnTo>
                  <a:pt x="391" y="74"/>
                </a:lnTo>
                <a:lnTo>
                  <a:pt x="395" y="76"/>
                </a:lnTo>
                <a:lnTo>
                  <a:pt x="403" y="76"/>
                </a:lnTo>
                <a:lnTo>
                  <a:pt x="403" y="76"/>
                </a:lnTo>
                <a:lnTo>
                  <a:pt x="419" y="76"/>
                </a:lnTo>
                <a:lnTo>
                  <a:pt x="433" y="76"/>
                </a:lnTo>
                <a:lnTo>
                  <a:pt x="447" y="76"/>
                </a:lnTo>
                <a:lnTo>
                  <a:pt x="461" y="80"/>
                </a:lnTo>
                <a:lnTo>
                  <a:pt x="473" y="82"/>
                </a:lnTo>
                <a:lnTo>
                  <a:pt x="483" y="88"/>
                </a:lnTo>
                <a:lnTo>
                  <a:pt x="505" y="98"/>
                </a:lnTo>
                <a:lnTo>
                  <a:pt x="521" y="114"/>
                </a:lnTo>
                <a:lnTo>
                  <a:pt x="535" y="130"/>
                </a:lnTo>
                <a:lnTo>
                  <a:pt x="545" y="146"/>
                </a:lnTo>
                <a:lnTo>
                  <a:pt x="553" y="164"/>
                </a:lnTo>
                <a:lnTo>
                  <a:pt x="553" y="164"/>
                </a:lnTo>
                <a:lnTo>
                  <a:pt x="555" y="170"/>
                </a:lnTo>
                <a:lnTo>
                  <a:pt x="559" y="174"/>
                </a:lnTo>
                <a:lnTo>
                  <a:pt x="562" y="176"/>
                </a:lnTo>
                <a:lnTo>
                  <a:pt x="568" y="176"/>
                </a:lnTo>
                <a:lnTo>
                  <a:pt x="568" y="176"/>
                </a:lnTo>
                <a:lnTo>
                  <a:pt x="582" y="174"/>
                </a:lnTo>
                <a:lnTo>
                  <a:pt x="596" y="176"/>
                </a:lnTo>
                <a:lnTo>
                  <a:pt x="610" y="178"/>
                </a:lnTo>
                <a:lnTo>
                  <a:pt x="624" y="182"/>
                </a:lnTo>
                <a:lnTo>
                  <a:pt x="636" y="186"/>
                </a:lnTo>
                <a:lnTo>
                  <a:pt x="648" y="192"/>
                </a:lnTo>
                <a:lnTo>
                  <a:pt x="660" y="198"/>
                </a:lnTo>
                <a:lnTo>
                  <a:pt x="670" y="206"/>
                </a:lnTo>
                <a:lnTo>
                  <a:pt x="680" y="214"/>
                </a:lnTo>
                <a:lnTo>
                  <a:pt x="688" y="224"/>
                </a:lnTo>
                <a:lnTo>
                  <a:pt x="696" y="234"/>
                </a:lnTo>
                <a:lnTo>
                  <a:pt x="702" y="244"/>
                </a:lnTo>
                <a:lnTo>
                  <a:pt x="708" y="256"/>
                </a:lnTo>
                <a:lnTo>
                  <a:pt x="710" y="266"/>
                </a:lnTo>
                <a:lnTo>
                  <a:pt x="714" y="280"/>
                </a:lnTo>
                <a:lnTo>
                  <a:pt x="714" y="292"/>
                </a:lnTo>
                <a:lnTo>
                  <a:pt x="714" y="292"/>
                </a:lnTo>
                <a:lnTo>
                  <a:pt x="714" y="304"/>
                </a:lnTo>
                <a:lnTo>
                  <a:pt x="712" y="314"/>
                </a:lnTo>
                <a:lnTo>
                  <a:pt x="708" y="326"/>
                </a:lnTo>
                <a:lnTo>
                  <a:pt x="704" y="336"/>
                </a:lnTo>
                <a:lnTo>
                  <a:pt x="692" y="356"/>
                </a:lnTo>
                <a:lnTo>
                  <a:pt x="676" y="374"/>
                </a:lnTo>
                <a:lnTo>
                  <a:pt x="656" y="388"/>
                </a:lnTo>
                <a:lnTo>
                  <a:pt x="634" y="400"/>
                </a:lnTo>
                <a:lnTo>
                  <a:pt x="610" y="406"/>
                </a:lnTo>
                <a:lnTo>
                  <a:pt x="596" y="408"/>
                </a:lnTo>
                <a:lnTo>
                  <a:pt x="584" y="408"/>
                </a:lnTo>
                <a:lnTo>
                  <a:pt x="584" y="408"/>
                </a:lnTo>
                <a:close/>
              </a:path>
            </a:pathLst>
          </a:custGeom>
          <a:solidFill>
            <a:srgbClr val="06395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b-NO"/>
          </a:p>
        </p:txBody>
      </p: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E43051F9-D38D-4406-8C5B-07FAFC16534A}"/>
              </a:ext>
            </a:extLst>
          </p:cNvPr>
          <p:cNvGraphicFramePr/>
          <p:nvPr>
            <p:extLst/>
          </p:nvPr>
        </p:nvGraphicFramePr>
        <p:xfrm>
          <a:off x="2657649" y="2224420"/>
          <a:ext cx="608011" cy="269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FF94423E-B3B6-4B62-A25F-05448CE4A7EE}"/>
              </a:ext>
            </a:extLst>
          </p:cNvPr>
          <p:cNvGraphicFramePr/>
          <p:nvPr>
            <p:extLst/>
          </p:nvPr>
        </p:nvGraphicFramePr>
        <p:xfrm>
          <a:off x="920761" y="3569999"/>
          <a:ext cx="608011" cy="269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E15DA83D-0308-4C1E-A3D8-84E77CED61A3}"/>
              </a:ext>
            </a:extLst>
          </p:cNvPr>
          <p:cNvGraphicFramePr/>
          <p:nvPr>
            <p:extLst/>
          </p:nvPr>
        </p:nvGraphicFramePr>
        <p:xfrm>
          <a:off x="2657649" y="3549067"/>
          <a:ext cx="608011" cy="269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5889B8B-BB9F-496F-98CD-6EC7EC1D4FA4}"/>
              </a:ext>
            </a:extLst>
          </p:cNvPr>
          <p:cNvCxnSpPr>
            <a:cxnSpLocks/>
          </p:cNvCxnSpPr>
          <p:nvPr/>
        </p:nvCxnSpPr>
        <p:spPr>
          <a:xfrm flipH="1" flipV="1">
            <a:off x="1753037" y="2625574"/>
            <a:ext cx="718551" cy="629793"/>
          </a:xfrm>
          <a:prstGeom prst="straightConnector1">
            <a:avLst/>
          </a:prstGeom>
          <a:ln w="12700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2700000" scaled="1"/>
              <a:tileRect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FB4E88C-8CD2-41E3-AA3F-4ED09A46E18A}"/>
              </a:ext>
            </a:extLst>
          </p:cNvPr>
          <p:cNvGrpSpPr/>
          <p:nvPr/>
        </p:nvGrpSpPr>
        <p:grpSpPr>
          <a:xfrm>
            <a:off x="920761" y="2205727"/>
            <a:ext cx="608011" cy="269470"/>
            <a:chOff x="0" y="0"/>
            <a:chExt cx="608011" cy="269470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30C16DCB-2F39-4AEA-94CC-6E95129D9CB1}"/>
                </a:ext>
              </a:extLst>
            </p:cNvPr>
            <p:cNvSpPr/>
            <p:nvPr/>
          </p:nvSpPr>
          <p:spPr>
            <a:xfrm>
              <a:off x="0" y="0"/>
              <a:ext cx="608011" cy="26947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Rectangle: Rounded Corners 4">
              <a:extLst>
                <a:ext uri="{FF2B5EF4-FFF2-40B4-BE49-F238E27FC236}">
                  <a16:creationId xmlns:a16="http://schemas.microsoft.com/office/drawing/2014/main" id="{0DFDF544-5FA8-4055-AE0A-A80D19A09AE2}"/>
                </a:ext>
              </a:extLst>
            </p:cNvPr>
            <p:cNvSpPr txBox="1"/>
            <p:nvPr/>
          </p:nvSpPr>
          <p:spPr>
            <a:xfrm>
              <a:off x="7893" y="7893"/>
              <a:ext cx="592225" cy="25368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nb-NO" sz="1200" kern="1200" dirty="0" err="1"/>
                <a:t>DBaaS</a:t>
              </a:r>
              <a:endParaRPr lang="nb-NO" sz="1200" kern="1200" dirty="0"/>
            </a:p>
          </p:txBody>
        </p: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41398B3-F4D5-4739-9E42-3860EBBE9586}"/>
              </a:ext>
            </a:extLst>
          </p:cNvPr>
          <p:cNvCxnSpPr>
            <a:cxnSpLocks/>
          </p:cNvCxnSpPr>
          <p:nvPr/>
        </p:nvCxnSpPr>
        <p:spPr>
          <a:xfrm flipH="1">
            <a:off x="1753037" y="2643593"/>
            <a:ext cx="688475" cy="640080"/>
          </a:xfrm>
          <a:prstGeom prst="straightConnector1">
            <a:avLst/>
          </a:prstGeom>
          <a:ln w="12700">
            <a:gradFill flip="none" rotWithShape="1">
              <a:gsLst>
                <a:gs pos="0">
                  <a:schemeClr val="accent5"/>
                </a:gs>
                <a:gs pos="100000">
                  <a:schemeClr val="accent3"/>
                </a:gs>
              </a:gsLst>
              <a:lin ang="5400000" scaled="1"/>
              <a:tileRect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C57BDDD-A36E-4F47-86B2-94E567DD14F4}"/>
              </a:ext>
            </a:extLst>
          </p:cNvPr>
          <p:cNvCxnSpPr>
            <a:cxnSpLocks/>
          </p:cNvCxnSpPr>
          <p:nvPr/>
        </p:nvCxnSpPr>
        <p:spPr>
          <a:xfrm flipH="1">
            <a:off x="1954387" y="3704734"/>
            <a:ext cx="384000" cy="0"/>
          </a:xfrm>
          <a:prstGeom prst="straightConnector1">
            <a:avLst/>
          </a:prstGeom>
          <a:ln w="12700">
            <a:gradFill flip="none" rotWithShape="1"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1"/>
              <a:tileRect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004BA66-2104-4055-B661-5CC6AE258193}"/>
              </a:ext>
            </a:extLst>
          </p:cNvPr>
          <p:cNvCxnSpPr>
            <a:cxnSpLocks/>
          </p:cNvCxnSpPr>
          <p:nvPr/>
        </p:nvCxnSpPr>
        <p:spPr>
          <a:xfrm flipH="1">
            <a:off x="1954387" y="2344949"/>
            <a:ext cx="384000" cy="0"/>
          </a:xfrm>
          <a:prstGeom prst="straightConnector1">
            <a:avLst/>
          </a:prstGeom>
          <a:ln w="12700">
            <a:gradFill flip="none" rotWithShape="1">
              <a:gsLst>
                <a:gs pos="0">
                  <a:schemeClr val="accent5"/>
                </a:gs>
                <a:gs pos="99000">
                  <a:schemeClr val="accent4"/>
                </a:gs>
              </a:gsLst>
              <a:lin ang="0" scaled="1"/>
              <a:tileRect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 5">
            <a:extLst>
              <a:ext uri="{FF2B5EF4-FFF2-40B4-BE49-F238E27FC236}">
                <a16:creationId xmlns:a16="http://schemas.microsoft.com/office/drawing/2014/main" id="{A7350B35-2771-4383-ABD1-8ECB5FAFF81E}"/>
              </a:ext>
            </a:extLst>
          </p:cNvPr>
          <p:cNvSpPr>
            <a:spLocks noEditPoints="1"/>
          </p:cNvSpPr>
          <p:nvPr/>
        </p:nvSpPr>
        <p:spPr bwMode="auto">
          <a:xfrm>
            <a:off x="7452340" y="3312883"/>
            <a:ext cx="1184275" cy="698500"/>
          </a:xfrm>
          <a:custGeom>
            <a:avLst/>
            <a:gdLst>
              <a:gd name="T0" fmla="*/ 566 w 746"/>
              <a:gd name="T1" fmla="*/ 120 h 440"/>
              <a:gd name="T2" fmla="*/ 513 w 746"/>
              <a:gd name="T3" fmla="*/ 66 h 440"/>
              <a:gd name="T4" fmla="*/ 435 w 746"/>
              <a:gd name="T5" fmla="*/ 44 h 440"/>
              <a:gd name="T6" fmla="*/ 391 w 746"/>
              <a:gd name="T7" fmla="*/ 34 h 440"/>
              <a:gd name="T8" fmla="*/ 345 w 746"/>
              <a:gd name="T9" fmla="*/ 10 h 440"/>
              <a:gd name="T10" fmla="*/ 295 w 746"/>
              <a:gd name="T11" fmla="*/ 0 h 440"/>
              <a:gd name="T12" fmla="*/ 259 w 746"/>
              <a:gd name="T13" fmla="*/ 0 h 440"/>
              <a:gd name="T14" fmla="*/ 205 w 746"/>
              <a:gd name="T15" fmla="*/ 12 h 440"/>
              <a:gd name="T16" fmla="*/ 160 w 746"/>
              <a:gd name="T17" fmla="*/ 36 h 440"/>
              <a:gd name="T18" fmla="*/ 120 w 746"/>
              <a:gd name="T19" fmla="*/ 72 h 440"/>
              <a:gd name="T20" fmla="*/ 90 w 746"/>
              <a:gd name="T21" fmla="*/ 118 h 440"/>
              <a:gd name="T22" fmla="*/ 72 w 746"/>
              <a:gd name="T23" fmla="*/ 170 h 440"/>
              <a:gd name="T24" fmla="*/ 34 w 746"/>
              <a:gd name="T25" fmla="*/ 202 h 440"/>
              <a:gd name="T26" fmla="*/ 4 w 746"/>
              <a:gd name="T27" fmla="*/ 262 h 440"/>
              <a:gd name="T28" fmla="*/ 6 w 746"/>
              <a:gd name="T29" fmla="*/ 330 h 440"/>
              <a:gd name="T30" fmla="*/ 26 w 746"/>
              <a:gd name="T31" fmla="*/ 374 h 440"/>
              <a:gd name="T32" fmla="*/ 82 w 746"/>
              <a:gd name="T33" fmla="*/ 422 h 440"/>
              <a:gd name="T34" fmla="*/ 156 w 746"/>
              <a:gd name="T35" fmla="*/ 440 h 440"/>
              <a:gd name="T36" fmla="*/ 600 w 746"/>
              <a:gd name="T37" fmla="*/ 440 h 440"/>
              <a:gd name="T38" fmla="*/ 646 w 746"/>
              <a:gd name="T39" fmla="*/ 428 h 440"/>
              <a:gd name="T40" fmla="*/ 686 w 746"/>
              <a:gd name="T41" fmla="*/ 406 h 440"/>
              <a:gd name="T42" fmla="*/ 718 w 746"/>
              <a:gd name="T43" fmla="*/ 374 h 440"/>
              <a:gd name="T44" fmla="*/ 738 w 746"/>
              <a:gd name="T45" fmla="*/ 336 h 440"/>
              <a:gd name="T46" fmla="*/ 746 w 746"/>
              <a:gd name="T47" fmla="*/ 292 h 440"/>
              <a:gd name="T48" fmla="*/ 742 w 746"/>
              <a:gd name="T49" fmla="*/ 262 h 440"/>
              <a:gd name="T50" fmla="*/ 726 w 746"/>
              <a:gd name="T51" fmla="*/ 220 h 440"/>
              <a:gd name="T52" fmla="*/ 696 w 746"/>
              <a:gd name="T53" fmla="*/ 186 h 440"/>
              <a:gd name="T54" fmla="*/ 656 w 746"/>
              <a:gd name="T55" fmla="*/ 160 h 440"/>
              <a:gd name="T56" fmla="*/ 610 w 746"/>
              <a:gd name="T57" fmla="*/ 146 h 440"/>
              <a:gd name="T58" fmla="*/ 578 w 746"/>
              <a:gd name="T59" fmla="*/ 144 h 440"/>
              <a:gd name="T60" fmla="*/ 156 w 746"/>
              <a:gd name="T61" fmla="*/ 408 h 440"/>
              <a:gd name="T62" fmla="*/ 92 w 746"/>
              <a:gd name="T63" fmla="*/ 392 h 440"/>
              <a:gd name="T64" fmla="*/ 50 w 746"/>
              <a:gd name="T65" fmla="*/ 354 h 440"/>
              <a:gd name="T66" fmla="*/ 36 w 746"/>
              <a:gd name="T67" fmla="*/ 322 h 440"/>
              <a:gd name="T68" fmla="*/ 36 w 746"/>
              <a:gd name="T69" fmla="*/ 268 h 440"/>
              <a:gd name="T70" fmla="*/ 62 w 746"/>
              <a:gd name="T71" fmla="*/ 220 h 440"/>
              <a:gd name="T72" fmla="*/ 94 w 746"/>
              <a:gd name="T73" fmla="*/ 194 h 440"/>
              <a:gd name="T74" fmla="*/ 102 w 746"/>
              <a:gd name="T75" fmla="*/ 182 h 440"/>
              <a:gd name="T76" fmla="*/ 116 w 746"/>
              <a:gd name="T77" fmla="*/ 136 h 440"/>
              <a:gd name="T78" fmla="*/ 142 w 746"/>
              <a:gd name="T79" fmla="*/ 96 h 440"/>
              <a:gd name="T80" fmla="*/ 176 w 746"/>
              <a:gd name="T81" fmla="*/ 64 h 440"/>
              <a:gd name="T82" fmla="*/ 215 w 746"/>
              <a:gd name="T83" fmla="*/ 42 h 440"/>
              <a:gd name="T84" fmla="*/ 261 w 746"/>
              <a:gd name="T85" fmla="*/ 32 h 440"/>
              <a:gd name="T86" fmla="*/ 293 w 746"/>
              <a:gd name="T87" fmla="*/ 32 h 440"/>
              <a:gd name="T88" fmla="*/ 337 w 746"/>
              <a:gd name="T89" fmla="*/ 42 h 440"/>
              <a:gd name="T90" fmla="*/ 377 w 746"/>
              <a:gd name="T91" fmla="*/ 64 h 440"/>
              <a:gd name="T92" fmla="*/ 395 w 746"/>
              <a:gd name="T93" fmla="*/ 76 h 440"/>
              <a:gd name="T94" fmla="*/ 419 w 746"/>
              <a:gd name="T95" fmla="*/ 76 h 440"/>
              <a:gd name="T96" fmla="*/ 461 w 746"/>
              <a:gd name="T97" fmla="*/ 80 h 440"/>
              <a:gd name="T98" fmla="*/ 505 w 746"/>
              <a:gd name="T99" fmla="*/ 98 h 440"/>
              <a:gd name="T100" fmla="*/ 545 w 746"/>
              <a:gd name="T101" fmla="*/ 146 h 440"/>
              <a:gd name="T102" fmla="*/ 555 w 746"/>
              <a:gd name="T103" fmla="*/ 170 h 440"/>
              <a:gd name="T104" fmla="*/ 568 w 746"/>
              <a:gd name="T105" fmla="*/ 176 h 440"/>
              <a:gd name="T106" fmla="*/ 596 w 746"/>
              <a:gd name="T107" fmla="*/ 176 h 440"/>
              <a:gd name="T108" fmla="*/ 636 w 746"/>
              <a:gd name="T109" fmla="*/ 186 h 440"/>
              <a:gd name="T110" fmla="*/ 670 w 746"/>
              <a:gd name="T111" fmla="*/ 206 h 440"/>
              <a:gd name="T112" fmla="*/ 696 w 746"/>
              <a:gd name="T113" fmla="*/ 234 h 440"/>
              <a:gd name="T114" fmla="*/ 710 w 746"/>
              <a:gd name="T115" fmla="*/ 266 h 440"/>
              <a:gd name="T116" fmla="*/ 714 w 746"/>
              <a:gd name="T117" fmla="*/ 292 h 440"/>
              <a:gd name="T118" fmla="*/ 708 w 746"/>
              <a:gd name="T119" fmla="*/ 326 h 440"/>
              <a:gd name="T120" fmla="*/ 676 w 746"/>
              <a:gd name="T121" fmla="*/ 374 h 440"/>
              <a:gd name="T122" fmla="*/ 610 w 746"/>
              <a:gd name="T123" fmla="*/ 406 h 440"/>
              <a:gd name="T124" fmla="*/ 584 w 746"/>
              <a:gd name="T125" fmla="*/ 408 h 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746" h="440">
                <a:moveTo>
                  <a:pt x="578" y="144"/>
                </a:moveTo>
                <a:lnTo>
                  <a:pt x="578" y="144"/>
                </a:lnTo>
                <a:lnTo>
                  <a:pt x="566" y="120"/>
                </a:lnTo>
                <a:lnTo>
                  <a:pt x="551" y="98"/>
                </a:lnTo>
                <a:lnTo>
                  <a:pt x="533" y="80"/>
                </a:lnTo>
                <a:lnTo>
                  <a:pt x="513" y="66"/>
                </a:lnTo>
                <a:lnTo>
                  <a:pt x="489" y="54"/>
                </a:lnTo>
                <a:lnTo>
                  <a:pt x="463" y="48"/>
                </a:lnTo>
                <a:lnTo>
                  <a:pt x="435" y="44"/>
                </a:lnTo>
                <a:lnTo>
                  <a:pt x="405" y="44"/>
                </a:lnTo>
                <a:lnTo>
                  <a:pt x="405" y="44"/>
                </a:lnTo>
                <a:lnTo>
                  <a:pt x="391" y="34"/>
                </a:lnTo>
                <a:lnTo>
                  <a:pt x="377" y="24"/>
                </a:lnTo>
                <a:lnTo>
                  <a:pt x="361" y="18"/>
                </a:lnTo>
                <a:lnTo>
                  <a:pt x="345" y="10"/>
                </a:lnTo>
                <a:lnTo>
                  <a:pt x="329" y="6"/>
                </a:lnTo>
                <a:lnTo>
                  <a:pt x="311" y="2"/>
                </a:lnTo>
                <a:lnTo>
                  <a:pt x="295" y="0"/>
                </a:lnTo>
                <a:lnTo>
                  <a:pt x="277" y="0"/>
                </a:lnTo>
                <a:lnTo>
                  <a:pt x="277" y="0"/>
                </a:lnTo>
                <a:lnTo>
                  <a:pt x="259" y="0"/>
                </a:lnTo>
                <a:lnTo>
                  <a:pt x="241" y="2"/>
                </a:lnTo>
                <a:lnTo>
                  <a:pt x="223" y="6"/>
                </a:lnTo>
                <a:lnTo>
                  <a:pt x="205" y="12"/>
                </a:lnTo>
                <a:lnTo>
                  <a:pt x="189" y="20"/>
                </a:lnTo>
                <a:lnTo>
                  <a:pt x="174" y="28"/>
                </a:lnTo>
                <a:lnTo>
                  <a:pt x="160" y="36"/>
                </a:lnTo>
                <a:lnTo>
                  <a:pt x="144" y="48"/>
                </a:lnTo>
                <a:lnTo>
                  <a:pt x="132" y="60"/>
                </a:lnTo>
                <a:lnTo>
                  <a:pt x="120" y="72"/>
                </a:lnTo>
                <a:lnTo>
                  <a:pt x="108" y="86"/>
                </a:lnTo>
                <a:lnTo>
                  <a:pt x="98" y="102"/>
                </a:lnTo>
                <a:lnTo>
                  <a:pt x="90" y="118"/>
                </a:lnTo>
                <a:lnTo>
                  <a:pt x="82" y="134"/>
                </a:lnTo>
                <a:lnTo>
                  <a:pt x="76" y="152"/>
                </a:lnTo>
                <a:lnTo>
                  <a:pt x="72" y="170"/>
                </a:lnTo>
                <a:lnTo>
                  <a:pt x="72" y="170"/>
                </a:lnTo>
                <a:lnTo>
                  <a:pt x="52" y="186"/>
                </a:lnTo>
                <a:lnTo>
                  <a:pt x="34" y="202"/>
                </a:lnTo>
                <a:lnTo>
                  <a:pt x="20" y="222"/>
                </a:lnTo>
                <a:lnTo>
                  <a:pt x="10" y="242"/>
                </a:lnTo>
                <a:lnTo>
                  <a:pt x="4" y="262"/>
                </a:lnTo>
                <a:lnTo>
                  <a:pt x="0" y="284"/>
                </a:lnTo>
                <a:lnTo>
                  <a:pt x="0" y="308"/>
                </a:lnTo>
                <a:lnTo>
                  <a:pt x="6" y="330"/>
                </a:lnTo>
                <a:lnTo>
                  <a:pt x="6" y="330"/>
                </a:lnTo>
                <a:lnTo>
                  <a:pt x="14" y="354"/>
                </a:lnTo>
                <a:lnTo>
                  <a:pt x="26" y="374"/>
                </a:lnTo>
                <a:lnTo>
                  <a:pt x="42" y="394"/>
                </a:lnTo>
                <a:lnTo>
                  <a:pt x="60" y="410"/>
                </a:lnTo>
                <a:lnTo>
                  <a:pt x="82" y="422"/>
                </a:lnTo>
                <a:lnTo>
                  <a:pt x="104" y="432"/>
                </a:lnTo>
                <a:lnTo>
                  <a:pt x="130" y="438"/>
                </a:lnTo>
                <a:lnTo>
                  <a:pt x="156" y="440"/>
                </a:lnTo>
                <a:lnTo>
                  <a:pt x="584" y="440"/>
                </a:lnTo>
                <a:lnTo>
                  <a:pt x="584" y="440"/>
                </a:lnTo>
                <a:lnTo>
                  <a:pt x="600" y="440"/>
                </a:lnTo>
                <a:lnTo>
                  <a:pt x="616" y="438"/>
                </a:lnTo>
                <a:lnTo>
                  <a:pt x="632" y="434"/>
                </a:lnTo>
                <a:lnTo>
                  <a:pt x="646" y="428"/>
                </a:lnTo>
                <a:lnTo>
                  <a:pt x="660" y="422"/>
                </a:lnTo>
                <a:lnTo>
                  <a:pt x="674" y="414"/>
                </a:lnTo>
                <a:lnTo>
                  <a:pt x="686" y="406"/>
                </a:lnTo>
                <a:lnTo>
                  <a:pt x="698" y="396"/>
                </a:lnTo>
                <a:lnTo>
                  <a:pt x="708" y="386"/>
                </a:lnTo>
                <a:lnTo>
                  <a:pt x="718" y="374"/>
                </a:lnTo>
                <a:lnTo>
                  <a:pt x="726" y="362"/>
                </a:lnTo>
                <a:lnTo>
                  <a:pt x="732" y="348"/>
                </a:lnTo>
                <a:lnTo>
                  <a:pt x="738" y="336"/>
                </a:lnTo>
                <a:lnTo>
                  <a:pt x="742" y="322"/>
                </a:lnTo>
                <a:lnTo>
                  <a:pt x="744" y="306"/>
                </a:lnTo>
                <a:lnTo>
                  <a:pt x="746" y="292"/>
                </a:lnTo>
                <a:lnTo>
                  <a:pt x="746" y="292"/>
                </a:lnTo>
                <a:lnTo>
                  <a:pt x="744" y="276"/>
                </a:lnTo>
                <a:lnTo>
                  <a:pt x="742" y="262"/>
                </a:lnTo>
                <a:lnTo>
                  <a:pt x="738" y="248"/>
                </a:lnTo>
                <a:lnTo>
                  <a:pt x="732" y="234"/>
                </a:lnTo>
                <a:lnTo>
                  <a:pt x="726" y="220"/>
                </a:lnTo>
                <a:lnTo>
                  <a:pt x="716" y="208"/>
                </a:lnTo>
                <a:lnTo>
                  <a:pt x="706" y="196"/>
                </a:lnTo>
                <a:lnTo>
                  <a:pt x="696" y="186"/>
                </a:lnTo>
                <a:lnTo>
                  <a:pt x="684" y="176"/>
                </a:lnTo>
                <a:lnTo>
                  <a:pt x="670" y="168"/>
                </a:lnTo>
                <a:lnTo>
                  <a:pt x="656" y="160"/>
                </a:lnTo>
                <a:lnTo>
                  <a:pt x="642" y="154"/>
                </a:lnTo>
                <a:lnTo>
                  <a:pt x="626" y="148"/>
                </a:lnTo>
                <a:lnTo>
                  <a:pt x="610" y="146"/>
                </a:lnTo>
                <a:lnTo>
                  <a:pt x="594" y="144"/>
                </a:lnTo>
                <a:lnTo>
                  <a:pt x="578" y="144"/>
                </a:lnTo>
                <a:lnTo>
                  <a:pt x="578" y="144"/>
                </a:lnTo>
                <a:close/>
                <a:moveTo>
                  <a:pt x="584" y="408"/>
                </a:moveTo>
                <a:lnTo>
                  <a:pt x="156" y="408"/>
                </a:lnTo>
                <a:lnTo>
                  <a:pt x="156" y="408"/>
                </a:lnTo>
                <a:lnTo>
                  <a:pt x="132" y="406"/>
                </a:lnTo>
                <a:lnTo>
                  <a:pt x="110" y="400"/>
                </a:lnTo>
                <a:lnTo>
                  <a:pt x="92" y="392"/>
                </a:lnTo>
                <a:lnTo>
                  <a:pt x="76" y="382"/>
                </a:lnTo>
                <a:lnTo>
                  <a:pt x="62" y="368"/>
                </a:lnTo>
                <a:lnTo>
                  <a:pt x="50" y="354"/>
                </a:lnTo>
                <a:lnTo>
                  <a:pt x="42" y="338"/>
                </a:lnTo>
                <a:lnTo>
                  <a:pt x="36" y="322"/>
                </a:lnTo>
                <a:lnTo>
                  <a:pt x="36" y="322"/>
                </a:lnTo>
                <a:lnTo>
                  <a:pt x="32" y="304"/>
                </a:lnTo>
                <a:lnTo>
                  <a:pt x="32" y="286"/>
                </a:lnTo>
                <a:lnTo>
                  <a:pt x="36" y="268"/>
                </a:lnTo>
                <a:lnTo>
                  <a:pt x="42" y="250"/>
                </a:lnTo>
                <a:lnTo>
                  <a:pt x="50" y="234"/>
                </a:lnTo>
                <a:lnTo>
                  <a:pt x="62" y="220"/>
                </a:lnTo>
                <a:lnTo>
                  <a:pt x="78" y="206"/>
                </a:lnTo>
                <a:lnTo>
                  <a:pt x="94" y="194"/>
                </a:lnTo>
                <a:lnTo>
                  <a:pt x="94" y="194"/>
                </a:lnTo>
                <a:lnTo>
                  <a:pt x="100" y="190"/>
                </a:lnTo>
                <a:lnTo>
                  <a:pt x="102" y="182"/>
                </a:lnTo>
                <a:lnTo>
                  <a:pt x="102" y="182"/>
                </a:lnTo>
                <a:lnTo>
                  <a:pt x="106" y="166"/>
                </a:lnTo>
                <a:lnTo>
                  <a:pt x="110" y="152"/>
                </a:lnTo>
                <a:lnTo>
                  <a:pt x="116" y="136"/>
                </a:lnTo>
                <a:lnTo>
                  <a:pt x="124" y="122"/>
                </a:lnTo>
                <a:lnTo>
                  <a:pt x="132" y="108"/>
                </a:lnTo>
                <a:lnTo>
                  <a:pt x="142" y="96"/>
                </a:lnTo>
                <a:lnTo>
                  <a:pt x="152" y="84"/>
                </a:lnTo>
                <a:lnTo>
                  <a:pt x="164" y="74"/>
                </a:lnTo>
                <a:lnTo>
                  <a:pt x="176" y="64"/>
                </a:lnTo>
                <a:lnTo>
                  <a:pt x="187" y="56"/>
                </a:lnTo>
                <a:lnTo>
                  <a:pt x="201" y="50"/>
                </a:lnTo>
                <a:lnTo>
                  <a:pt x="215" y="42"/>
                </a:lnTo>
                <a:lnTo>
                  <a:pt x="229" y="38"/>
                </a:lnTo>
                <a:lnTo>
                  <a:pt x="245" y="34"/>
                </a:lnTo>
                <a:lnTo>
                  <a:pt x="261" y="32"/>
                </a:lnTo>
                <a:lnTo>
                  <a:pt x="277" y="32"/>
                </a:lnTo>
                <a:lnTo>
                  <a:pt x="277" y="32"/>
                </a:lnTo>
                <a:lnTo>
                  <a:pt x="293" y="32"/>
                </a:lnTo>
                <a:lnTo>
                  <a:pt x="307" y="34"/>
                </a:lnTo>
                <a:lnTo>
                  <a:pt x="323" y="38"/>
                </a:lnTo>
                <a:lnTo>
                  <a:pt x="337" y="42"/>
                </a:lnTo>
                <a:lnTo>
                  <a:pt x="351" y="48"/>
                </a:lnTo>
                <a:lnTo>
                  <a:pt x="365" y="56"/>
                </a:lnTo>
                <a:lnTo>
                  <a:pt x="377" y="64"/>
                </a:lnTo>
                <a:lnTo>
                  <a:pt x="391" y="74"/>
                </a:lnTo>
                <a:lnTo>
                  <a:pt x="391" y="74"/>
                </a:lnTo>
                <a:lnTo>
                  <a:pt x="395" y="76"/>
                </a:lnTo>
                <a:lnTo>
                  <a:pt x="403" y="76"/>
                </a:lnTo>
                <a:lnTo>
                  <a:pt x="403" y="76"/>
                </a:lnTo>
                <a:lnTo>
                  <a:pt x="419" y="76"/>
                </a:lnTo>
                <a:lnTo>
                  <a:pt x="433" y="76"/>
                </a:lnTo>
                <a:lnTo>
                  <a:pt x="447" y="76"/>
                </a:lnTo>
                <a:lnTo>
                  <a:pt x="461" y="80"/>
                </a:lnTo>
                <a:lnTo>
                  <a:pt x="473" y="82"/>
                </a:lnTo>
                <a:lnTo>
                  <a:pt x="483" y="88"/>
                </a:lnTo>
                <a:lnTo>
                  <a:pt x="505" y="98"/>
                </a:lnTo>
                <a:lnTo>
                  <a:pt x="521" y="114"/>
                </a:lnTo>
                <a:lnTo>
                  <a:pt x="535" y="130"/>
                </a:lnTo>
                <a:lnTo>
                  <a:pt x="545" y="146"/>
                </a:lnTo>
                <a:lnTo>
                  <a:pt x="553" y="164"/>
                </a:lnTo>
                <a:lnTo>
                  <a:pt x="553" y="164"/>
                </a:lnTo>
                <a:lnTo>
                  <a:pt x="555" y="170"/>
                </a:lnTo>
                <a:lnTo>
                  <a:pt x="559" y="174"/>
                </a:lnTo>
                <a:lnTo>
                  <a:pt x="562" y="176"/>
                </a:lnTo>
                <a:lnTo>
                  <a:pt x="568" y="176"/>
                </a:lnTo>
                <a:lnTo>
                  <a:pt x="568" y="176"/>
                </a:lnTo>
                <a:lnTo>
                  <a:pt x="582" y="174"/>
                </a:lnTo>
                <a:lnTo>
                  <a:pt x="596" y="176"/>
                </a:lnTo>
                <a:lnTo>
                  <a:pt x="610" y="178"/>
                </a:lnTo>
                <a:lnTo>
                  <a:pt x="624" y="182"/>
                </a:lnTo>
                <a:lnTo>
                  <a:pt x="636" y="186"/>
                </a:lnTo>
                <a:lnTo>
                  <a:pt x="648" y="192"/>
                </a:lnTo>
                <a:lnTo>
                  <a:pt x="660" y="198"/>
                </a:lnTo>
                <a:lnTo>
                  <a:pt x="670" y="206"/>
                </a:lnTo>
                <a:lnTo>
                  <a:pt x="680" y="214"/>
                </a:lnTo>
                <a:lnTo>
                  <a:pt x="688" y="224"/>
                </a:lnTo>
                <a:lnTo>
                  <a:pt x="696" y="234"/>
                </a:lnTo>
                <a:lnTo>
                  <a:pt x="702" y="244"/>
                </a:lnTo>
                <a:lnTo>
                  <a:pt x="708" y="256"/>
                </a:lnTo>
                <a:lnTo>
                  <a:pt x="710" y="266"/>
                </a:lnTo>
                <a:lnTo>
                  <a:pt x="714" y="280"/>
                </a:lnTo>
                <a:lnTo>
                  <a:pt x="714" y="292"/>
                </a:lnTo>
                <a:lnTo>
                  <a:pt x="714" y="292"/>
                </a:lnTo>
                <a:lnTo>
                  <a:pt x="714" y="304"/>
                </a:lnTo>
                <a:lnTo>
                  <a:pt x="712" y="314"/>
                </a:lnTo>
                <a:lnTo>
                  <a:pt x="708" y="326"/>
                </a:lnTo>
                <a:lnTo>
                  <a:pt x="704" y="336"/>
                </a:lnTo>
                <a:lnTo>
                  <a:pt x="692" y="356"/>
                </a:lnTo>
                <a:lnTo>
                  <a:pt x="676" y="374"/>
                </a:lnTo>
                <a:lnTo>
                  <a:pt x="656" y="388"/>
                </a:lnTo>
                <a:lnTo>
                  <a:pt x="634" y="400"/>
                </a:lnTo>
                <a:lnTo>
                  <a:pt x="610" y="406"/>
                </a:lnTo>
                <a:lnTo>
                  <a:pt x="596" y="408"/>
                </a:lnTo>
                <a:lnTo>
                  <a:pt x="584" y="408"/>
                </a:lnTo>
                <a:lnTo>
                  <a:pt x="584" y="408"/>
                </a:lnTo>
                <a:close/>
              </a:path>
            </a:pathLst>
          </a:custGeom>
          <a:solidFill>
            <a:srgbClr val="06395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b-NO"/>
          </a:p>
        </p:txBody>
      </p:sp>
      <p:sp>
        <p:nvSpPr>
          <p:cNvPr id="31" name="Freeform 5">
            <a:extLst>
              <a:ext uri="{FF2B5EF4-FFF2-40B4-BE49-F238E27FC236}">
                <a16:creationId xmlns:a16="http://schemas.microsoft.com/office/drawing/2014/main" id="{07F45967-C8D0-4523-9AFF-F50D4C35FFAB}"/>
              </a:ext>
            </a:extLst>
          </p:cNvPr>
          <p:cNvSpPr>
            <a:spLocks noEditPoints="1"/>
          </p:cNvSpPr>
          <p:nvPr/>
        </p:nvSpPr>
        <p:spPr bwMode="auto">
          <a:xfrm>
            <a:off x="7452032" y="1935552"/>
            <a:ext cx="1184275" cy="698500"/>
          </a:xfrm>
          <a:custGeom>
            <a:avLst/>
            <a:gdLst>
              <a:gd name="T0" fmla="*/ 566 w 746"/>
              <a:gd name="T1" fmla="*/ 120 h 440"/>
              <a:gd name="T2" fmla="*/ 513 w 746"/>
              <a:gd name="T3" fmla="*/ 66 h 440"/>
              <a:gd name="T4" fmla="*/ 435 w 746"/>
              <a:gd name="T5" fmla="*/ 44 h 440"/>
              <a:gd name="T6" fmla="*/ 391 w 746"/>
              <a:gd name="T7" fmla="*/ 34 h 440"/>
              <a:gd name="T8" fmla="*/ 345 w 746"/>
              <a:gd name="T9" fmla="*/ 10 h 440"/>
              <a:gd name="T10" fmla="*/ 295 w 746"/>
              <a:gd name="T11" fmla="*/ 0 h 440"/>
              <a:gd name="T12" fmla="*/ 259 w 746"/>
              <a:gd name="T13" fmla="*/ 0 h 440"/>
              <a:gd name="T14" fmla="*/ 205 w 746"/>
              <a:gd name="T15" fmla="*/ 12 h 440"/>
              <a:gd name="T16" fmla="*/ 160 w 746"/>
              <a:gd name="T17" fmla="*/ 36 h 440"/>
              <a:gd name="T18" fmla="*/ 120 w 746"/>
              <a:gd name="T19" fmla="*/ 72 h 440"/>
              <a:gd name="T20" fmla="*/ 90 w 746"/>
              <a:gd name="T21" fmla="*/ 118 h 440"/>
              <a:gd name="T22" fmla="*/ 72 w 746"/>
              <a:gd name="T23" fmla="*/ 170 h 440"/>
              <a:gd name="T24" fmla="*/ 34 w 746"/>
              <a:gd name="T25" fmla="*/ 202 h 440"/>
              <a:gd name="T26" fmla="*/ 4 w 746"/>
              <a:gd name="T27" fmla="*/ 262 h 440"/>
              <a:gd name="T28" fmla="*/ 6 w 746"/>
              <a:gd name="T29" fmla="*/ 330 h 440"/>
              <a:gd name="T30" fmla="*/ 26 w 746"/>
              <a:gd name="T31" fmla="*/ 374 h 440"/>
              <a:gd name="T32" fmla="*/ 82 w 746"/>
              <a:gd name="T33" fmla="*/ 422 h 440"/>
              <a:gd name="T34" fmla="*/ 156 w 746"/>
              <a:gd name="T35" fmla="*/ 440 h 440"/>
              <a:gd name="T36" fmla="*/ 600 w 746"/>
              <a:gd name="T37" fmla="*/ 440 h 440"/>
              <a:gd name="T38" fmla="*/ 646 w 746"/>
              <a:gd name="T39" fmla="*/ 428 h 440"/>
              <a:gd name="T40" fmla="*/ 686 w 746"/>
              <a:gd name="T41" fmla="*/ 406 h 440"/>
              <a:gd name="T42" fmla="*/ 718 w 746"/>
              <a:gd name="T43" fmla="*/ 374 h 440"/>
              <a:gd name="T44" fmla="*/ 738 w 746"/>
              <a:gd name="T45" fmla="*/ 336 h 440"/>
              <a:gd name="T46" fmla="*/ 746 w 746"/>
              <a:gd name="T47" fmla="*/ 292 h 440"/>
              <a:gd name="T48" fmla="*/ 742 w 746"/>
              <a:gd name="T49" fmla="*/ 262 h 440"/>
              <a:gd name="T50" fmla="*/ 726 w 746"/>
              <a:gd name="T51" fmla="*/ 220 h 440"/>
              <a:gd name="T52" fmla="*/ 696 w 746"/>
              <a:gd name="T53" fmla="*/ 186 h 440"/>
              <a:gd name="T54" fmla="*/ 656 w 746"/>
              <a:gd name="T55" fmla="*/ 160 h 440"/>
              <a:gd name="T56" fmla="*/ 610 w 746"/>
              <a:gd name="T57" fmla="*/ 146 h 440"/>
              <a:gd name="T58" fmla="*/ 578 w 746"/>
              <a:gd name="T59" fmla="*/ 144 h 440"/>
              <a:gd name="T60" fmla="*/ 156 w 746"/>
              <a:gd name="T61" fmla="*/ 408 h 440"/>
              <a:gd name="T62" fmla="*/ 92 w 746"/>
              <a:gd name="T63" fmla="*/ 392 h 440"/>
              <a:gd name="T64" fmla="*/ 50 w 746"/>
              <a:gd name="T65" fmla="*/ 354 h 440"/>
              <a:gd name="T66" fmla="*/ 36 w 746"/>
              <a:gd name="T67" fmla="*/ 322 h 440"/>
              <a:gd name="T68" fmla="*/ 36 w 746"/>
              <a:gd name="T69" fmla="*/ 268 h 440"/>
              <a:gd name="T70" fmla="*/ 62 w 746"/>
              <a:gd name="T71" fmla="*/ 220 h 440"/>
              <a:gd name="T72" fmla="*/ 94 w 746"/>
              <a:gd name="T73" fmla="*/ 194 h 440"/>
              <a:gd name="T74" fmla="*/ 102 w 746"/>
              <a:gd name="T75" fmla="*/ 182 h 440"/>
              <a:gd name="T76" fmla="*/ 116 w 746"/>
              <a:gd name="T77" fmla="*/ 136 h 440"/>
              <a:gd name="T78" fmla="*/ 142 w 746"/>
              <a:gd name="T79" fmla="*/ 96 h 440"/>
              <a:gd name="T80" fmla="*/ 176 w 746"/>
              <a:gd name="T81" fmla="*/ 64 h 440"/>
              <a:gd name="T82" fmla="*/ 215 w 746"/>
              <a:gd name="T83" fmla="*/ 42 h 440"/>
              <a:gd name="T84" fmla="*/ 261 w 746"/>
              <a:gd name="T85" fmla="*/ 32 h 440"/>
              <a:gd name="T86" fmla="*/ 293 w 746"/>
              <a:gd name="T87" fmla="*/ 32 h 440"/>
              <a:gd name="T88" fmla="*/ 337 w 746"/>
              <a:gd name="T89" fmla="*/ 42 h 440"/>
              <a:gd name="T90" fmla="*/ 377 w 746"/>
              <a:gd name="T91" fmla="*/ 64 h 440"/>
              <a:gd name="T92" fmla="*/ 395 w 746"/>
              <a:gd name="T93" fmla="*/ 76 h 440"/>
              <a:gd name="T94" fmla="*/ 419 w 746"/>
              <a:gd name="T95" fmla="*/ 76 h 440"/>
              <a:gd name="T96" fmla="*/ 461 w 746"/>
              <a:gd name="T97" fmla="*/ 80 h 440"/>
              <a:gd name="T98" fmla="*/ 505 w 746"/>
              <a:gd name="T99" fmla="*/ 98 h 440"/>
              <a:gd name="T100" fmla="*/ 545 w 746"/>
              <a:gd name="T101" fmla="*/ 146 h 440"/>
              <a:gd name="T102" fmla="*/ 555 w 746"/>
              <a:gd name="T103" fmla="*/ 170 h 440"/>
              <a:gd name="T104" fmla="*/ 568 w 746"/>
              <a:gd name="T105" fmla="*/ 176 h 440"/>
              <a:gd name="T106" fmla="*/ 596 w 746"/>
              <a:gd name="T107" fmla="*/ 176 h 440"/>
              <a:gd name="T108" fmla="*/ 636 w 746"/>
              <a:gd name="T109" fmla="*/ 186 h 440"/>
              <a:gd name="T110" fmla="*/ 670 w 746"/>
              <a:gd name="T111" fmla="*/ 206 h 440"/>
              <a:gd name="T112" fmla="*/ 696 w 746"/>
              <a:gd name="T113" fmla="*/ 234 h 440"/>
              <a:gd name="T114" fmla="*/ 710 w 746"/>
              <a:gd name="T115" fmla="*/ 266 h 440"/>
              <a:gd name="T116" fmla="*/ 714 w 746"/>
              <a:gd name="T117" fmla="*/ 292 h 440"/>
              <a:gd name="T118" fmla="*/ 708 w 746"/>
              <a:gd name="T119" fmla="*/ 326 h 440"/>
              <a:gd name="T120" fmla="*/ 676 w 746"/>
              <a:gd name="T121" fmla="*/ 374 h 440"/>
              <a:gd name="T122" fmla="*/ 610 w 746"/>
              <a:gd name="T123" fmla="*/ 406 h 440"/>
              <a:gd name="T124" fmla="*/ 584 w 746"/>
              <a:gd name="T125" fmla="*/ 408 h 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746" h="440">
                <a:moveTo>
                  <a:pt x="578" y="144"/>
                </a:moveTo>
                <a:lnTo>
                  <a:pt x="578" y="144"/>
                </a:lnTo>
                <a:lnTo>
                  <a:pt x="566" y="120"/>
                </a:lnTo>
                <a:lnTo>
                  <a:pt x="551" y="98"/>
                </a:lnTo>
                <a:lnTo>
                  <a:pt x="533" y="80"/>
                </a:lnTo>
                <a:lnTo>
                  <a:pt x="513" y="66"/>
                </a:lnTo>
                <a:lnTo>
                  <a:pt x="489" y="54"/>
                </a:lnTo>
                <a:lnTo>
                  <a:pt x="463" y="48"/>
                </a:lnTo>
                <a:lnTo>
                  <a:pt x="435" y="44"/>
                </a:lnTo>
                <a:lnTo>
                  <a:pt x="405" y="44"/>
                </a:lnTo>
                <a:lnTo>
                  <a:pt x="405" y="44"/>
                </a:lnTo>
                <a:lnTo>
                  <a:pt x="391" y="34"/>
                </a:lnTo>
                <a:lnTo>
                  <a:pt x="377" y="24"/>
                </a:lnTo>
                <a:lnTo>
                  <a:pt x="361" y="18"/>
                </a:lnTo>
                <a:lnTo>
                  <a:pt x="345" y="10"/>
                </a:lnTo>
                <a:lnTo>
                  <a:pt x="329" y="6"/>
                </a:lnTo>
                <a:lnTo>
                  <a:pt x="311" y="2"/>
                </a:lnTo>
                <a:lnTo>
                  <a:pt x="295" y="0"/>
                </a:lnTo>
                <a:lnTo>
                  <a:pt x="277" y="0"/>
                </a:lnTo>
                <a:lnTo>
                  <a:pt x="277" y="0"/>
                </a:lnTo>
                <a:lnTo>
                  <a:pt x="259" y="0"/>
                </a:lnTo>
                <a:lnTo>
                  <a:pt x="241" y="2"/>
                </a:lnTo>
                <a:lnTo>
                  <a:pt x="223" y="6"/>
                </a:lnTo>
                <a:lnTo>
                  <a:pt x="205" y="12"/>
                </a:lnTo>
                <a:lnTo>
                  <a:pt x="189" y="20"/>
                </a:lnTo>
                <a:lnTo>
                  <a:pt x="174" y="28"/>
                </a:lnTo>
                <a:lnTo>
                  <a:pt x="160" y="36"/>
                </a:lnTo>
                <a:lnTo>
                  <a:pt x="144" y="48"/>
                </a:lnTo>
                <a:lnTo>
                  <a:pt x="132" y="60"/>
                </a:lnTo>
                <a:lnTo>
                  <a:pt x="120" y="72"/>
                </a:lnTo>
                <a:lnTo>
                  <a:pt x="108" y="86"/>
                </a:lnTo>
                <a:lnTo>
                  <a:pt x="98" y="102"/>
                </a:lnTo>
                <a:lnTo>
                  <a:pt x="90" y="118"/>
                </a:lnTo>
                <a:lnTo>
                  <a:pt x="82" y="134"/>
                </a:lnTo>
                <a:lnTo>
                  <a:pt x="76" y="152"/>
                </a:lnTo>
                <a:lnTo>
                  <a:pt x="72" y="170"/>
                </a:lnTo>
                <a:lnTo>
                  <a:pt x="72" y="170"/>
                </a:lnTo>
                <a:lnTo>
                  <a:pt x="52" y="186"/>
                </a:lnTo>
                <a:lnTo>
                  <a:pt x="34" y="202"/>
                </a:lnTo>
                <a:lnTo>
                  <a:pt x="20" y="222"/>
                </a:lnTo>
                <a:lnTo>
                  <a:pt x="10" y="242"/>
                </a:lnTo>
                <a:lnTo>
                  <a:pt x="4" y="262"/>
                </a:lnTo>
                <a:lnTo>
                  <a:pt x="0" y="284"/>
                </a:lnTo>
                <a:lnTo>
                  <a:pt x="0" y="308"/>
                </a:lnTo>
                <a:lnTo>
                  <a:pt x="6" y="330"/>
                </a:lnTo>
                <a:lnTo>
                  <a:pt x="6" y="330"/>
                </a:lnTo>
                <a:lnTo>
                  <a:pt x="14" y="354"/>
                </a:lnTo>
                <a:lnTo>
                  <a:pt x="26" y="374"/>
                </a:lnTo>
                <a:lnTo>
                  <a:pt x="42" y="394"/>
                </a:lnTo>
                <a:lnTo>
                  <a:pt x="60" y="410"/>
                </a:lnTo>
                <a:lnTo>
                  <a:pt x="82" y="422"/>
                </a:lnTo>
                <a:lnTo>
                  <a:pt x="104" y="432"/>
                </a:lnTo>
                <a:lnTo>
                  <a:pt x="130" y="438"/>
                </a:lnTo>
                <a:lnTo>
                  <a:pt x="156" y="440"/>
                </a:lnTo>
                <a:lnTo>
                  <a:pt x="584" y="440"/>
                </a:lnTo>
                <a:lnTo>
                  <a:pt x="584" y="440"/>
                </a:lnTo>
                <a:lnTo>
                  <a:pt x="600" y="440"/>
                </a:lnTo>
                <a:lnTo>
                  <a:pt x="616" y="438"/>
                </a:lnTo>
                <a:lnTo>
                  <a:pt x="632" y="434"/>
                </a:lnTo>
                <a:lnTo>
                  <a:pt x="646" y="428"/>
                </a:lnTo>
                <a:lnTo>
                  <a:pt x="660" y="422"/>
                </a:lnTo>
                <a:lnTo>
                  <a:pt x="674" y="414"/>
                </a:lnTo>
                <a:lnTo>
                  <a:pt x="686" y="406"/>
                </a:lnTo>
                <a:lnTo>
                  <a:pt x="698" y="396"/>
                </a:lnTo>
                <a:lnTo>
                  <a:pt x="708" y="386"/>
                </a:lnTo>
                <a:lnTo>
                  <a:pt x="718" y="374"/>
                </a:lnTo>
                <a:lnTo>
                  <a:pt x="726" y="362"/>
                </a:lnTo>
                <a:lnTo>
                  <a:pt x="732" y="348"/>
                </a:lnTo>
                <a:lnTo>
                  <a:pt x="738" y="336"/>
                </a:lnTo>
                <a:lnTo>
                  <a:pt x="742" y="322"/>
                </a:lnTo>
                <a:lnTo>
                  <a:pt x="744" y="306"/>
                </a:lnTo>
                <a:lnTo>
                  <a:pt x="746" y="292"/>
                </a:lnTo>
                <a:lnTo>
                  <a:pt x="746" y="292"/>
                </a:lnTo>
                <a:lnTo>
                  <a:pt x="744" y="276"/>
                </a:lnTo>
                <a:lnTo>
                  <a:pt x="742" y="262"/>
                </a:lnTo>
                <a:lnTo>
                  <a:pt x="738" y="248"/>
                </a:lnTo>
                <a:lnTo>
                  <a:pt x="732" y="234"/>
                </a:lnTo>
                <a:lnTo>
                  <a:pt x="726" y="220"/>
                </a:lnTo>
                <a:lnTo>
                  <a:pt x="716" y="208"/>
                </a:lnTo>
                <a:lnTo>
                  <a:pt x="706" y="196"/>
                </a:lnTo>
                <a:lnTo>
                  <a:pt x="696" y="186"/>
                </a:lnTo>
                <a:lnTo>
                  <a:pt x="684" y="176"/>
                </a:lnTo>
                <a:lnTo>
                  <a:pt x="670" y="168"/>
                </a:lnTo>
                <a:lnTo>
                  <a:pt x="656" y="160"/>
                </a:lnTo>
                <a:lnTo>
                  <a:pt x="642" y="154"/>
                </a:lnTo>
                <a:lnTo>
                  <a:pt x="626" y="148"/>
                </a:lnTo>
                <a:lnTo>
                  <a:pt x="610" y="146"/>
                </a:lnTo>
                <a:lnTo>
                  <a:pt x="594" y="144"/>
                </a:lnTo>
                <a:lnTo>
                  <a:pt x="578" y="144"/>
                </a:lnTo>
                <a:lnTo>
                  <a:pt x="578" y="144"/>
                </a:lnTo>
                <a:close/>
                <a:moveTo>
                  <a:pt x="584" y="408"/>
                </a:moveTo>
                <a:lnTo>
                  <a:pt x="156" y="408"/>
                </a:lnTo>
                <a:lnTo>
                  <a:pt x="156" y="408"/>
                </a:lnTo>
                <a:lnTo>
                  <a:pt x="132" y="406"/>
                </a:lnTo>
                <a:lnTo>
                  <a:pt x="110" y="400"/>
                </a:lnTo>
                <a:lnTo>
                  <a:pt x="92" y="392"/>
                </a:lnTo>
                <a:lnTo>
                  <a:pt x="76" y="382"/>
                </a:lnTo>
                <a:lnTo>
                  <a:pt x="62" y="368"/>
                </a:lnTo>
                <a:lnTo>
                  <a:pt x="50" y="354"/>
                </a:lnTo>
                <a:lnTo>
                  <a:pt x="42" y="338"/>
                </a:lnTo>
                <a:lnTo>
                  <a:pt x="36" y="322"/>
                </a:lnTo>
                <a:lnTo>
                  <a:pt x="36" y="322"/>
                </a:lnTo>
                <a:lnTo>
                  <a:pt x="32" y="304"/>
                </a:lnTo>
                <a:lnTo>
                  <a:pt x="32" y="286"/>
                </a:lnTo>
                <a:lnTo>
                  <a:pt x="36" y="268"/>
                </a:lnTo>
                <a:lnTo>
                  <a:pt x="42" y="250"/>
                </a:lnTo>
                <a:lnTo>
                  <a:pt x="50" y="234"/>
                </a:lnTo>
                <a:lnTo>
                  <a:pt x="62" y="220"/>
                </a:lnTo>
                <a:lnTo>
                  <a:pt x="78" y="206"/>
                </a:lnTo>
                <a:lnTo>
                  <a:pt x="94" y="194"/>
                </a:lnTo>
                <a:lnTo>
                  <a:pt x="94" y="194"/>
                </a:lnTo>
                <a:lnTo>
                  <a:pt x="100" y="190"/>
                </a:lnTo>
                <a:lnTo>
                  <a:pt x="102" y="182"/>
                </a:lnTo>
                <a:lnTo>
                  <a:pt x="102" y="182"/>
                </a:lnTo>
                <a:lnTo>
                  <a:pt x="106" y="166"/>
                </a:lnTo>
                <a:lnTo>
                  <a:pt x="110" y="152"/>
                </a:lnTo>
                <a:lnTo>
                  <a:pt x="116" y="136"/>
                </a:lnTo>
                <a:lnTo>
                  <a:pt x="124" y="122"/>
                </a:lnTo>
                <a:lnTo>
                  <a:pt x="132" y="108"/>
                </a:lnTo>
                <a:lnTo>
                  <a:pt x="142" y="96"/>
                </a:lnTo>
                <a:lnTo>
                  <a:pt x="152" y="84"/>
                </a:lnTo>
                <a:lnTo>
                  <a:pt x="164" y="74"/>
                </a:lnTo>
                <a:lnTo>
                  <a:pt x="176" y="64"/>
                </a:lnTo>
                <a:lnTo>
                  <a:pt x="187" y="56"/>
                </a:lnTo>
                <a:lnTo>
                  <a:pt x="201" y="50"/>
                </a:lnTo>
                <a:lnTo>
                  <a:pt x="215" y="42"/>
                </a:lnTo>
                <a:lnTo>
                  <a:pt x="229" y="38"/>
                </a:lnTo>
                <a:lnTo>
                  <a:pt x="245" y="34"/>
                </a:lnTo>
                <a:lnTo>
                  <a:pt x="261" y="32"/>
                </a:lnTo>
                <a:lnTo>
                  <a:pt x="277" y="32"/>
                </a:lnTo>
                <a:lnTo>
                  <a:pt x="277" y="32"/>
                </a:lnTo>
                <a:lnTo>
                  <a:pt x="293" y="32"/>
                </a:lnTo>
                <a:lnTo>
                  <a:pt x="307" y="34"/>
                </a:lnTo>
                <a:lnTo>
                  <a:pt x="323" y="38"/>
                </a:lnTo>
                <a:lnTo>
                  <a:pt x="337" y="42"/>
                </a:lnTo>
                <a:lnTo>
                  <a:pt x="351" y="48"/>
                </a:lnTo>
                <a:lnTo>
                  <a:pt x="365" y="56"/>
                </a:lnTo>
                <a:lnTo>
                  <a:pt x="377" y="64"/>
                </a:lnTo>
                <a:lnTo>
                  <a:pt x="391" y="74"/>
                </a:lnTo>
                <a:lnTo>
                  <a:pt x="391" y="74"/>
                </a:lnTo>
                <a:lnTo>
                  <a:pt x="395" y="76"/>
                </a:lnTo>
                <a:lnTo>
                  <a:pt x="403" y="76"/>
                </a:lnTo>
                <a:lnTo>
                  <a:pt x="403" y="76"/>
                </a:lnTo>
                <a:lnTo>
                  <a:pt x="419" y="76"/>
                </a:lnTo>
                <a:lnTo>
                  <a:pt x="433" y="76"/>
                </a:lnTo>
                <a:lnTo>
                  <a:pt x="447" y="76"/>
                </a:lnTo>
                <a:lnTo>
                  <a:pt x="461" y="80"/>
                </a:lnTo>
                <a:lnTo>
                  <a:pt x="473" y="82"/>
                </a:lnTo>
                <a:lnTo>
                  <a:pt x="483" y="88"/>
                </a:lnTo>
                <a:lnTo>
                  <a:pt x="505" y="98"/>
                </a:lnTo>
                <a:lnTo>
                  <a:pt x="521" y="114"/>
                </a:lnTo>
                <a:lnTo>
                  <a:pt x="535" y="130"/>
                </a:lnTo>
                <a:lnTo>
                  <a:pt x="545" y="146"/>
                </a:lnTo>
                <a:lnTo>
                  <a:pt x="553" y="164"/>
                </a:lnTo>
                <a:lnTo>
                  <a:pt x="553" y="164"/>
                </a:lnTo>
                <a:lnTo>
                  <a:pt x="555" y="170"/>
                </a:lnTo>
                <a:lnTo>
                  <a:pt x="559" y="174"/>
                </a:lnTo>
                <a:lnTo>
                  <a:pt x="562" y="176"/>
                </a:lnTo>
                <a:lnTo>
                  <a:pt x="568" y="176"/>
                </a:lnTo>
                <a:lnTo>
                  <a:pt x="568" y="176"/>
                </a:lnTo>
                <a:lnTo>
                  <a:pt x="582" y="174"/>
                </a:lnTo>
                <a:lnTo>
                  <a:pt x="596" y="176"/>
                </a:lnTo>
                <a:lnTo>
                  <a:pt x="610" y="178"/>
                </a:lnTo>
                <a:lnTo>
                  <a:pt x="624" y="182"/>
                </a:lnTo>
                <a:lnTo>
                  <a:pt x="636" y="186"/>
                </a:lnTo>
                <a:lnTo>
                  <a:pt x="648" y="192"/>
                </a:lnTo>
                <a:lnTo>
                  <a:pt x="660" y="198"/>
                </a:lnTo>
                <a:lnTo>
                  <a:pt x="670" y="206"/>
                </a:lnTo>
                <a:lnTo>
                  <a:pt x="680" y="214"/>
                </a:lnTo>
                <a:lnTo>
                  <a:pt x="688" y="224"/>
                </a:lnTo>
                <a:lnTo>
                  <a:pt x="696" y="234"/>
                </a:lnTo>
                <a:lnTo>
                  <a:pt x="702" y="244"/>
                </a:lnTo>
                <a:lnTo>
                  <a:pt x="708" y="256"/>
                </a:lnTo>
                <a:lnTo>
                  <a:pt x="710" y="266"/>
                </a:lnTo>
                <a:lnTo>
                  <a:pt x="714" y="280"/>
                </a:lnTo>
                <a:lnTo>
                  <a:pt x="714" y="292"/>
                </a:lnTo>
                <a:lnTo>
                  <a:pt x="714" y="292"/>
                </a:lnTo>
                <a:lnTo>
                  <a:pt x="714" y="304"/>
                </a:lnTo>
                <a:lnTo>
                  <a:pt x="712" y="314"/>
                </a:lnTo>
                <a:lnTo>
                  <a:pt x="708" y="326"/>
                </a:lnTo>
                <a:lnTo>
                  <a:pt x="704" y="336"/>
                </a:lnTo>
                <a:lnTo>
                  <a:pt x="692" y="356"/>
                </a:lnTo>
                <a:lnTo>
                  <a:pt x="676" y="374"/>
                </a:lnTo>
                <a:lnTo>
                  <a:pt x="656" y="388"/>
                </a:lnTo>
                <a:lnTo>
                  <a:pt x="634" y="400"/>
                </a:lnTo>
                <a:lnTo>
                  <a:pt x="610" y="406"/>
                </a:lnTo>
                <a:lnTo>
                  <a:pt x="596" y="408"/>
                </a:lnTo>
                <a:lnTo>
                  <a:pt x="584" y="408"/>
                </a:lnTo>
                <a:lnTo>
                  <a:pt x="584" y="408"/>
                </a:lnTo>
                <a:close/>
              </a:path>
            </a:pathLst>
          </a:custGeom>
          <a:solidFill>
            <a:srgbClr val="06395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b-NO"/>
          </a:p>
        </p:txBody>
      </p:sp>
      <p:sp>
        <p:nvSpPr>
          <p:cNvPr id="32" name="Freeform 5">
            <a:extLst>
              <a:ext uri="{FF2B5EF4-FFF2-40B4-BE49-F238E27FC236}">
                <a16:creationId xmlns:a16="http://schemas.microsoft.com/office/drawing/2014/main" id="{0924545B-6927-48C6-AA25-F20B6BFC0D51}"/>
              </a:ext>
            </a:extLst>
          </p:cNvPr>
          <p:cNvSpPr>
            <a:spLocks noEditPoints="1"/>
          </p:cNvSpPr>
          <p:nvPr/>
        </p:nvSpPr>
        <p:spPr bwMode="auto">
          <a:xfrm>
            <a:off x="4402682" y="1941289"/>
            <a:ext cx="1184275" cy="698500"/>
          </a:xfrm>
          <a:custGeom>
            <a:avLst/>
            <a:gdLst>
              <a:gd name="T0" fmla="*/ 566 w 746"/>
              <a:gd name="T1" fmla="*/ 120 h 440"/>
              <a:gd name="T2" fmla="*/ 513 w 746"/>
              <a:gd name="T3" fmla="*/ 66 h 440"/>
              <a:gd name="T4" fmla="*/ 435 w 746"/>
              <a:gd name="T5" fmla="*/ 44 h 440"/>
              <a:gd name="T6" fmla="*/ 391 w 746"/>
              <a:gd name="T7" fmla="*/ 34 h 440"/>
              <a:gd name="T8" fmla="*/ 345 w 746"/>
              <a:gd name="T9" fmla="*/ 10 h 440"/>
              <a:gd name="T10" fmla="*/ 295 w 746"/>
              <a:gd name="T11" fmla="*/ 0 h 440"/>
              <a:gd name="T12" fmla="*/ 259 w 746"/>
              <a:gd name="T13" fmla="*/ 0 h 440"/>
              <a:gd name="T14" fmla="*/ 205 w 746"/>
              <a:gd name="T15" fmla="*/ 12 h 440"/>
              <a:gd name="T16" fmla="*/ 160 w 746"/>
              <a:gd name="T17" fmla="*/ 36 h 440"/>
              <a:gd name="T18" fmla="*/ 120 w 746"/>
              <a:gd name="T19" fmla="*/ 72 h 440"/>
              <a:gd name="T20" fmla="*/ 90 w 746"/>
              <a:gd name="T21" fmla="*/ 118 h 440"/>
              <a:gd name="T22" fmla="*/ 72 w 746"/>
              <a:gd name="T23" fmla="*/ 170 h 440"/>
              <a:gd name="T24" fmla="*/ 34 w 746"/>
              <a:gd name="T25" fmla="*/ 202 h 440"/>
              <a:gd name="T26" fmla="*/ 4 w 746"/>
              <a:gd name="T27" fmla="*/ 262 h 440"/>
              <a:gd name="T28" fmla="*/ 6 w 746"/>
              <a:gd name="T29" fmla="*/ 330 h 440"/>
              <a:gd name="T30" fmla="*/ 26 w 746"/>
              <a:gd name="T31" fmla="*/ 374 h 440"/>
              <a:gd name="T32" fmla="*/ 82 w 746"/>
              <a:gd name="T33" fmla="*/ 422 h 440"/>
              <a:gd name="T34" fmla="*/ 156 w 746"/>
              <a:gd name="T35" fmla="*/ 440 h 440"/>
              <a:gd name="T36" fmla="*/ 600 w 746"/>
              <a:gd name="T37" fmla="*/ 440 h 440"/>
              <a:gd name="T38" fmla="*/ 646 w 746"/>
              <a:gd name="T39" fmla="*/ 428 h 440"/>
              <a:gd name="T40" fmla="*/ 686 w 746"/>
              <a:gd name="T41" fmla="*/ 406 h 440"/>
              <a:gd name="T42" fmla="*/ 718 w 746"/>
              <a:gd name="T43" fmla="*/ 374 h 440"/>
              <a:gd name="T44" fmla="*/ 738 w 746"/>
              <a:gd name="T45" fmla="*/ 336 h 440"/>
              <a:gd name="T46" fmla="*/ 746 w 746"/>
              <a:gd name="T47" fmla="*/ 292 h 440"/>
              <a:gd name="T48" fmla="*/ 742 w 746"/>
              <a:gd name="T49" fmla="*/ 262 h 440"/>
              <a:gd name="T50" fmla="*/ 726 w 746"/>
              <a:gd name="T51" fmla="*/ 220 h 440"/>
              <a:gd name="T52" fmla="*/ 696 w 746"/>
              <a:gd name="T53" fmla="*/ 186 h 440"/>
              <a:gd name="T54" fmla="*/ 656 w 746"/>
              <a:gd name="T55" fmla="*/ 160 h 440"/>
              <a:gd name="T56" fmla="*/ 610 w 746"/>
              <a:gd name="T57" fmla="*/ 146 h 440"/>
              <a:gd name="T58" fmla="*/ 578 w 746"/>
              <a:gd name="T59" fmla="*/ 144 h 440"/>
              <a:gd name="T60" fmla="*/ 156 w 746"/>
              <a:gd name="T61" fmla="*/ 408 h 440"/>
              <a:gd name="T62" fmla="*/ 92 w 746"/>
              <a:gd name="T63" fmla="*/ 392 h 440"/>
              <a:gd name="T64" fmla="*/ 50 w 746"/>
              <a:gd name="T65" fmla="*/ 354 h 440"/>
              <a:gd name="T66" fmla="*/ 36 w 746"/>
              <a:gd name="T67" fmla="*/ 322 h 440"/>
              <a:gd name="T68" fmla="*/ 36 w 746"/>
              <a:gd name="T69" fmla="*/ 268 h 440"/>
              <a:gd name="T70" fmla="*/ 62 w 746"/>
              <a:gd name="T71" fmla="*/ 220 h 440"/>
              <a:gd name="T72" fmla="*/ 94 w 746"/>
              <a:gd name="T73" fmla="*/ 194 h 440"/>
              <a:gd name="T74" fmla="*/ 102 w 746"/>
              <a:gd name="T75" fmla="*/ 182 h 440"/>
              <a:gd name="T76" fmla="*/ 116 w 746"/>
              <a:gd name="T77" fmla="*/ 136 h 440"/>
              <a:gd name="T78" fmla="*/ 142 w 746"/>
              <a:gd name="T79" fmla="*/ 96 h 440"/>
              <a:gd name="T80" fmla="*/ 176 w 746"/>
              <a:gd name="T81" fmla="*/ 64 h 440"/>
              <a:gd name="T82" fmla="*/ 215 w 746"/>
              <a:gd name="T83" fmla="*/ 42 h 440"/>
              <a:gd name="T84" fmla="*/ 261 w 746"/>
              <a:gd name="T85" fmla="*/ 32 h 440"/>
              <a:gd name="T86" fmla="*/ 293 w 746"/>
              <a:gd name="T87" fmla="*/ 32 h 440"/>
              <a:gd name="T88" fmla="*/ 337 w 746"/>
              <a:gd name="T89" fmla="*/ 42 h 440"/>
              <a:gd name="T90" fmla="*/ 377 w 746"/>
              <a:gd name="T91" fmla="*/ 64 h 440"/>
              <a:gd name="T92" fmla="*/ 395 w 746"/>
              <a:gd name="T93" fmla="*/ 76 h 440"/>
              <a:gd name="T94" fmla="*/ 419 w 746"/>
              <a:gd name="T95" fmla="*/ 76 h 440"/>
              <a:gd name="T96" fmla="*/ 461 w 746"/>
              <a:gd name="T97" fmla="*/ 80 h 440"/>
              <a:gd name="T98" fmla="*/ 505 w 746"/>
              <a:gd name="T99" fmla="*/ 98 h 440"/>
              <a:gd name="T100" fmla="*/ 545 w 746"/>
              <a:gd name="T101" fmla="*/ 146 h 440"/>
              <a:gd name="T102" fmla="*/ 555 w 746"/>
              <a:gd name="T103" fmla="*/ 170 h 440"/>
              <a:gd name="T104" fmla="*/ 568 w 746"/>
              <a:gd name="T105" fmla="*/ 176 h 440"/>
              <a:gd name="T106" fmla="*/ 596 w 746"/>
              <a:gd name="T107" fmla="*/ 176 h 440"/>
              <a:gd name="T108" fmla="*/ 636 w 746"/>
              <a:gd name="T109" fmla="*/ 186 h 440"/>
              <a:gd name="T110" fmla="*/ 670 w 746"/>
              <a:gd name="T111" fmla="*/ 206 h 440"/>
              <a:gd name="T112" fmla="*/ 696 w 746"/>
              <a:gd name="T113" fmla="*/ 234 h 440"/>
              <a:gd name="T114" fmla="*/ 710 w 746"/>
              <a:gd name="T115" fmla="*/ 266 h 440"/>
              <a:gd name="T116" fmla="*/ 714 w 746"/>
              <a:gd name="T117" fmla="*/ 292 h 440"/>
              <a:gd name="T118" fmla="*/ 708 w 746"/>
              <a:gd name="T119" fmla="*/ 326 h 440"/>
              <a:gd name="T120" fmla="*/ 676 w 746"/>
              <a:gd name="T121" fmla="*/ 374 h 440"/>
              <a:gd name="T122" fmla="*/ 610 w 746"/>
              <a:gd name="T123" fmla="*/ 406 h 440"/>
              <a:gd name="T124" fmla="*/ 584 w 746"/>
              <a:gd name="T125" fmla="*/ 408 h 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746" h="440">
                <a:moveTo>
                  <a:pt x="578" y="144"/>
                </a:moveTo>
                <a:lnTo>
                  <a:pt x="578" y="144"/>
                </a:lnTo>
                <a:lnTo>
                  <a:pt x="566" y="120"/>
                </a:lnTo>
                <a:lnTo>
                  <a:pt x="551" y="98"/>
                </a:lnTo>
                <a:lnTo>
                  <a:pt x="533" y="80"/>
                </a:lnTo>
                <a:lnTo>
                  <a:pt x="513" y="66"/>
                </a:lnTo>
                <a:lnTo>
                  <a:pt x="489" y="54"/>
                </a:lnTo>
                <a:lnTo>
                  <a:pt x="463" y="48"/>
                </a:lnTo>
                <a:lnTo>
                  <a:pt x="435" y="44"/>
                </a:lnTo>
                <a:lnTo>
                  <a:pt x="405" y="44"/>
                </a:lnTo>
                <a:lnTo>
                  <a:pt x="405" y="44"/>
                </a:lnTo>
                <a:lnTo>
                  <a:pt x="391" y="34"/>
                </a:lnTo>
                <a:lnTo>
                  <a:pt x="377" y="24"/>
                </a:lnTo>
                <a:lnTo>
                  <a:pt x="361" y="18"/>
                </a:lnTo>
                <a:lnTo>
                  <a:pt x="345" y="10"/>
                </a:lnTo>
                <a:lnTo>
                  <a:pt x="329" y="6"/>
                </a:lnTo>
                <a:lnTo>
                  <a:pt x="311" y="2"/>
                </a:lnTo>
                <a:lnTo>
                  <a:pt x="295" y="0"/>
                </a:lnTo>
                <a:lnTo>
                  <a:pt x="277" y="0"/>
                </a:lnTo>
                <a:lnTo>
                  <a:pt x="277" y="0"/>
                </a:lnTo>
                <a:lnTo>
                  <a:pt x="259" y="0"/>
                </a:lnTo>
                <a:lnTo>
                  <a:pt x="241" y="2"/>
                </a:lnTo>
                <a:lnTo>
                  <a:pt x="223" y="6"/>
                </a:lnTo>
                <a:lnTo>
                  <a:pt x="205" y="12"/>
                </a:lnTo>
                <a:lnTo>
                  <a:pt x="189" y="20"/>
                </a:lnTo>
                <a:lnTo>
                  <a:pt x="174" y="28"/>
                </a:lnTo>
                <a:lnTo>
                  <a:pt x="160" y="36"/>
                </a:lnTo>
                <a:lnTo>
                  <a:pt x="144" y="48"/>
                </a:lnTo>
                <a:lnTo>
                  <a:pt x="132" y="60"/>
                </a:lnTo>
                <a:lnTo>
                  <a:pt x="120" y="72"/>
                </a:lnTo>
                <a:lnTo>
                  <a:pt x="108" y="86"/>
                </a:lnTo>
                <a:lnTo>
                  <a:pt x="98" y="102"/>
                </a:lnTo>
                <a:lnTo>
                  <a:pt x="90" y="118"/>
                </a:lnTo>
                <a:lnTo>
                  <a:pt x="82" y="134"/>
                </a:lnTo>
                <a:lnTo>
                  <a:pt x="76" y="152"/>
                </a:lnTo>
                <a:lnTo>
                  <a:pt x="72" y="170"/>
                </a:lnTo>
                <a:lnTo>
                  <a:pt x="72" y="170"/>
                </a:lnTo>
                <a:lnTo>
                  <a:pt x="52" y="186"/>
                </a:lnTo>
                <a:lnTo>
                  <a:pt x="34" y="202"/>
                </a:lnTo>
                <a:lnTo>
                  <a:pt x="20" y="222"/>
                </a:lnTo>
                <a:lnTo>
                  <a:pt x="10" y="242"/>
                </a:lnTo>
                <a:lnTo>
                  <a:pt x="4" y="262"/>
                </a:lnTo>
                <a:lnTo>
                  <a:pt x="0" y="284"/>
                </a:lnTo>
                <a:lnTo>
                  <a:pt x="0" y="308"/>
                </a:lnTo>
                <a:lnTo>
                  <a:pt x="6" y="330"/>
                </a:lnTo>
                <a:lnTo>
                  <a:pt x="6" y="330"/>
                </a:lnTo>
                <a:lnTo>
                  <a:pt x="14" y="354"/>
                </a:lnTo>
                <a:lnTo>
                  <a:pt x="26" y="374"/>
                </a:lnTo>
                <a:lnTo>
                  <a:pt x="42" y="394"/>
                </a:lnTo>
                <a:lnTo>
                  <a:pt x="60" y="410"/>
                </a:lnTo>
                <a:lnTo>
                  <a:pt x="82" y="422"/>
                </a:lnTo>
                <a:lnTo>
                  <a:pt x="104" y="432"/>
                </a:lnTo>
                <a:lnTo>
                  <a:pt x="130" y="438"/>
                </a:lnTo>
                <a:lnTo>
                  <a:pt x="156" y="440"/>
                </a:lnTo>
                <a:lnTo>
                  <a:pt x="584" y="440"/>
                </a:lnTo>
                <a:lnTo>
                  <a:pt x="584" y="440"/>
                </a:lnTo>
                <a:lnTo>
                  <a:pt x="600" y="440"/>
                </a:lnTo>
                <a:lnTo>
                  <a:pt x="616" y="438"/>
                </a:lnTo>
                <a:lnTo>
                  <a:pt x="632" y="434"/>
                </a:lnTo>
                <a:lnTo>
                  <a:pt x="646" y="428"/>
                </a:lnTo>
                <a:lnTo>
                  <a:pt x="660" y="422"/>
                </a:lnTo>
                <a:lnTo>
                  <a:pt x="674" y="414"/>
                </a:lnTo>
                <a:lnTo>
                  <a:pt x="686" y="406"/>
                </a:lnTo>
                <a:lnTo>
                  <a:pt x="698" y="396"/>
                </a:lnTo>
                <a:lnTo>
                  <a:pt x="708" y="386"/>
                </a:lnTo>
                <a:lnTo>
                  <a:pt x="718" y="374"/>
                </a:lnTo>
                <a:lnTo>
                  <a:pt x="726" y="362"/>
                </a:lnTo>
                <a:lnTo>
                  <a:pt x="732" y="348"/>
                </a:lnTo>
                <a:lnTo>
                  <a:pt x="738" y="336"/>
                </a:lnTo>
                <a:lnTo>
                  <a:pt x="742" y="322"/>
                </a:lnTo>
                <a:lnTo>
                  <a:pt x="744" y="306"/>
                </a:lnTo>
                <a:lnTo>
                  <a:pt x="746" y="292"/>
                </a:lnTo>
                <a:lnTo>
                  <a:pt x="746" y="292"/>
                </a:lnTo>
                <a:lnTo>
                  <a:pt x="744" y="276"/>
                </a:lnTo>
                <a:lnTo>
                  <a:pt x="742" y="262"/>
                </a:lnTo>
                <a:lnTo>
                  <a:pt x="738" y="248"/>
                </a:lnTo>
                <a:lnTo>
                  <a:pt x="732" y="234"/>
                </a:lnTo>
                <a:lnTo>
                  <a:pt x="726" y="220"/>
                </a:lnTo>
                <a:lnTo>
                  <a:pt x="716" y="208"/>
                </a:lnTo>
                <a:lnTo>
                  <a:pt x="706" y="196"/>
                </a:lnTo>
                <a:lnTo>
                  <a:pt x="696" y="186"/>
                </a:lnTo>
                <a:lnTo>
                  <a:pt x="684" y="176"/>
                </a:lnTo>
                <a:lnTo>
                  <a:pt x="670" y="168"/>
                </a:lnTo>
                <a:lnTo>
                  <a:pt x="656" y="160"/>
                </a:lnTo>
                <a:lnTo>
                  <a:pt x="642" y="154"/>
                </a:lnTo>
                <a:lnTo>
                  <a:pt x="626" y="148"/>
                </a:lnTo>
                <a:lnTo>
                  <a:pt x="610" y="146"/>
                </a:lnTo>
                <a:lnTo>
                  <a:pt x="594" y="144"/>
                </a:lnTo>
                <a:lnTo>
                  <a:pt x="578" y="144"/>
                </a:lnTo>
                <a:lnTo>
                  <a:pt x="578" y="144"/>
                </a:lnTo>
                <a:close/>
                <a:moveTo>
                  <a:pt x="584" y="408"/>
                </a:moveTo>
                <a:lnTo>
                  <a:pt x="156" y="408"/>
                </a:lnTo>
                <a:lnTo>
                  <a:pt x="156" y="408"/>
                </a:lnTo>
                <a:lnTo>
                  <a:pt x="132" y="406"/>
                </a:lnTo>
                <a:lnTo>
                  <a:pt x="110" y="400"/>
                </a:lnTo>
                <a:lnTo>
                  <a:pt x="92" y="392"/>
                </a:lnTo>
                <a:lnTo>
                  <a:pt x="76" y="382"/>
                </a:lnTo>
                <a:lnTo>
                  <a:pt x="62" y="368"/>
                </a:lnTo>
                <a:lnTo>
                  <a:pt x="50" y="354"/>
                </a:lnTo>
                <a:lnTo>
                  <a:pt x="42" y="338"/>
                </a:lnTo>
                <a:lnTo>
                  <a:pt x="36" y="322"/>
                </a:lnTo>
                <a:lnTo>
                  <a:pt x="36" y="322"/>
                </a:lnTo>
                <a:lnTo>
                  <a:pt x="32" y="304"/>
                </a:lnTo>
                <a:lnTo>
                  <a:pt x="32" y="286"/>
                </a:lnTo>
                <a:lnTo>
                  <a:pt x="36" y="268"/>
                </a:lnTo>
                <a:lnTo>
                  <a:pt x="42" y="250"/>
                </a:lnTo>
                <a:lnTo>
                  <a:pt x="50" y="234"/>
                </a:lnTo>
                <a:lnTo>
                  <a:pt x="62" y="220"/>
                </a:lnTo>
                <a:lnTo>
                  <a:pt x="78" y="206"/>
                </a:lnTo>
                <a:lnTo>
                  <a:pt x="94" y="194"/>
                </a:lnTo>
                <a:lnTo>
                  <a:pt x="94" y="194"/>
                </a:lnTo>
                <a:lnTo>
                  <a:pt x="100" y="190"/>
                </a:lnTo>
                <a:lnTo>
                  <a:pt x="102" y="182"/>
                </a:lnTo>
                <a:lnTo>
                  <a:pt x="102" y="182"/>
                </a:lnTo>
                <a:lnTo>
                  <a:pt x="106" y="166"/>
                </a:lnTo>
                <a:lnTo>
                  <a:pt x="110" y="152"/>
                </a:lnTo>
                <a:lnTo>
                  <a:pt x="116" y="136"/>
                </a:lnTo>
                <a:lnTo>
                  <a:pt x="124" y="122"/>
                </a:lnTo>
                <a:lnTo>
                  <a:pt x="132" y="108"/>
                </a:lnTo>
                <a:lnTo>
                  <a:pt x="142" y="96"/>
                </a:lnTo>
                <a:lnTo>
                  <a:pt x="152" y="84"/>
                </a:lnTo>
                <a:lnTo>
                  <a:pt x="164" y="74"/>
                </a:lnTo>
                <a:lnTo>
                  <a:pt x="176" y="64"/>
                </a:lnTo>
                <a:lnTo>
                  <a:pt x="187" y="56"/>
                </a:lnTo>
                <a:lnTo>
                  <a:pt x="201" y="50"/>
                </a:lnTo>
                <a:lnTo>
                  <a:pt x="215" y="42"/>
                </a:lnTo>
                <a:lnTo>
                  <a:pt x="229" y="38"/>
                </a:lnTo>
                <a:lnTo>
                  <a:pt x="245" y="34"/>
                </a:lnTo>
                <a:lnTo>
                  <a:pt x="261" y="32"/>
                </a:lnTo>
                <a:lnTo>
                  <a:pt x="277" y="32"/>
                </a:lnTo>
                <a:lnTo>
                  <a:pt x="277" y="32"/>
                </a:lnTo>
                <a:lnTo>
                  <a:pt x="293" y="32"/>
                </a:lnTo>
                <a:lnTo>
                  <a:pt x="307" y="34"/>
                </a:lnTo>
                <a:lnTo>
                  <a:pt x="323" y="38"/>
                </a:lnTo>
                <a:lnTo>
                  <a:pt x="337" y="42"/>
                </a:lnTo>
                <a:lnTo>
                  <a:pt x="351" y="48"/>
                </a:lnTo>
                <a:lnTo>
                  <a:pt x="365" y="56"/>
                </a:lnTo>
                <a:lnTo>
                  <a:pt x="377" y="64"/>
                </a:lnTo>
                <a:lnTo>
                  <a:pt x="391" y="74"/>
                </a:lnTo>
                <a:lnTo>
                  <a:pt x="391" y="74"/>
                </a:lnTo>
                <a:lnTo>
                  <a:pt x="395" y="76"/>
                </a:lnTo>
                <a:lnTo>
                  <a:pt x="403" y="76"/>
                </a:lnTo>
                <a:lnTo>
                  <a:pt x="403" y="76"/>
                </a:lnTo>
                <a:lnTo>
                  <a:pt x="419" y="76"/>
                </a:lnTo>
                <a:lnTo>
                  <a:pt x="433" y="76"/>
                </a:lnTo>
                <a:lnTo>
                  <a:pt x="447" y="76"/>
                </a:lnTo>
                <a:lnTo>
                  <a:pt x="461" y="80"/>
                </a:lnTo>
                <a:lnTo>
                  <a:pt x="473" y="82"/>
                </a:lnTo>
                <a:lnTo>
                  <a:pt x="483" y="88"/>
                </a:lnTo>
                <a:lnTo>
                  <a:pt x="505" y="98"/>
                </a:lnTo>
                <a:lnTo>
                  <a:pt x="521" y="114"/>
                </a:lnTo>
                <a:lnTo>
                  <a:pt x="535" y="130"/>
                </a:lnTo>
                <a:lnTo>
                  <a:pt x="545" y="146"/>
                </a:lnTo>
                <a:lnTo>
                  <a:pt x="553" y="164"/>
                </a:lnTo>
                <a:lnTo>
                  <a:pt x="553" y="164"/>
                </a:lnTo>
                <a:lnTo>
                  <a:pt x="555" y="170"/>
                </a:lnTo>
                <a:lnTo>
                  <a:pt x="559" y="174"/>
                </a:lnTo>
                <a:lnTo>
                  <a:pt x="562" y="176"/>
                </a:lnTo>
                <a:lnTo>
                  <a:pt x="568" y="176"/>
                </a:lnTo>
                <a:lnTo>
                  <a:pt x="568" y="176"/>
                </a:lnTo>
                <a:lnTo>
                  <a:pt x="582" y="174"/>
                </a:lnTo>
                <a:lnTo>
                  <a:pt x="596" y="176"/>
                </a:lnTo>
                <a:lnTo>
                  <a:pt x="610" y="178"/>
                </a:lnTo>
                <a:lnTo>
                  <a:pt x="624" y="182"/>
                </a:lnTo>
                <a:lnTo>
                  <a:pt x="636" y="186"/>
                </a:lnTo>
                <a:lnTo>
                  <a:pt x="648" y="192"/>
                </a:lnTo>
                <a:lnTo>
                  <a:pt x="660" y="198"/>
                </a:lnTo>
                <a:lnTo>
                  <a:pt x="670" y="206"/>
                </a:lnTo>
                <a:lnTo>
                  <a:pt x="680" y="214"/>
                </a:lnTo>
                <a:lnTo>
                  <a:pt x="688" y="224"/>
                </a:lnTo>
                <a:lnTo>
                  <a:pt x="696" y="234"/>
                </a:lnTo>
                <a:lnTo>
                  <a:pt x="702" y="244"/>
                </a:lnTo>
                <a:lnTo>
                  <a:pt x="708" y="256"/>
                </a:lnTo>
                <a:lnTo>
                  <a:pt x="710" y="266"/>
                </a:lnTo>
                <a:lnTo>
                  <a:pt x="714" y="280"/>
                </a:lnTo>
                <a:lnTo>
                  <a:pt x="714" y="292"/>
                </a:lnTo>
                <a:lnTo>
                  <a:pt x="714" y="292"/>
                </a:lnTo>
                <a:lnTo>
                  <a:pt x="714" y="304"/>
                </a:lnTo>
                <a:lnTo>
                  <a:pt x="712" y="314"/>
                </a:lnTo>
                <a:lnTo>
                  <a:pt x="708" y="326"/>
                </a:lnTo>
                <a:lnTo>
                  <a:pt x="704" y="336"/>
                </a:lnTo>
                <a:lnTo>
                  <a:pt x="692" y="356"/>
                </a:lnTo>
                <a:lnTo>
                  <a:pt x="676" y="374"/>
                </a:lnTo>
                <a:lnTo>
                  <a:pt x="656" y="388"/>
                </a:lnTo>
                <a:lnTo>
                  <a:pt x="634" y="400"/>
                </a:lnTo>
                <a:lnTo>
                  <a:pt x="610" y="406"/>
                </a:lnTo>
                <a:lnTo>
                  <a:pt x="596" y="408"/>
                </a:lnTo>
                <a:lnTo>
                  <a:pt x="584" y="408"/>
                </a:lnTo>
                <a:lnTo>
                  <a:pt x="584" y="408"/>
                </a:lnTo>
                <a:close/>
              </a:path>
            </a:pathLst>
          </a:custGeom>
          <a:solidFill>
            <a:srgbClr val="06395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b-NO">
              <a:solidFill>
                <a:srgbClr val="063954"/>
              </a:solidFill>
            </a:endParaRPr>
          </a:p>
        </p:txBody>
      </p:sp>
      <p:sp>
        <p:nvSpPr>
          <p:cNvPr id="33" name="Freeform 5">
            <a:extLst>
              <a:ext uri="{FF2B5EF4-FFF2-40B4-BE49-F238E27FC236}">
                <a16:creationId xmlns:a16="http://schemas.microsoft.com/office/drawing/2014/main" id="{9916B9E5-1B0D-42DB-8967-5205CAE2C717}"/>
              </a:ext>
            </a:extLst>
          </p:cNvPr>
          <p:cNvSpPr>
            <a:spLocks noEditPoints="1"/>
          </p:cNvSpPr>
          <p:nvPr/>
        </p:nvSpPr>
        <p:spPr bwMode="auto">
          <a:xfrm>
            <a:off x="4402682" y="3325011"/>
            <a:ext cx="1184275" cy="698500"/>
          </a:xfrm>
          <a:custGeom>
            <a:avLst/>
            <a:gdLst>
              <a:gd name="T0" fmla="*/ 566 w 746"/>
              <a:gd name="T1" fmla="*/ 120 h 440"/>
              <a:gd name="T2" fmla="*/ 513 w 746"/>
              <a:gd name="T3" fmla="*/ 66 h 440"/>
              <a:gd name="T4" fmla="*/ 435 w 746"/>
              <a:gd name="T5" fmla="*/ 44 h 440"/>
              <a:gd name="T6" fmla="*/ 391 w 746"/>
              <a:gd name="T7" fmla="*/ 34 h 440"/>
              <a:gd name="T8" fmla="*/ 345 w 746"/>
              <a:gd name="T9" fmla="*/ 10 h 440"/>
              <a:gd name="T10" fmla="*/ 295 w 746"/>
              <a:gd name="T11" fmla="*/ 0 h 440"/>
              <a:gd name="T12" fmla="*/ 259 w 746"/>
              <a:gd name="T13" fmla="*/ 0 h 440"/>
              <a:gd name="T14" fmla="*/ 205 w 746"/>
              <a:gd name="T15" fmla="*/ 12 h 440"/>
              <a:gd name="T16" fmla="*/ 160 w 746"/>
              <a:gd name="T17" fmla="*/ 36 h 440"/>
              <a:gd name="T18" fmla="*/ 120 w 746"/>
              <a:gd name="T19" fmla="*/ 72 h 440"/>
              <a:gd name="T20" fmla="*/ 90 w 746"/>
              <a:gd name="T21" fmla="*/ 118 h 440"/>
              <a:gd name="T22" fmla="*/ 72 w 746"/>
              <a:gd name="T23" fmla="*/ 170 h 440"/>
              <a:gd name="T24" fmla="*/ 34 w 746"/>
              <a:gd name="T25" fmla="*/ 202 h 440"/>
              <a:gd name="T26" fmla="*/ 4 w 746"/>
              <a:gd name="T27" fmla="*/ 262 h 440"/>
              <a:gd name="T28" fmla="*/ 6 w 746"/>
              <a:gd name="T29" fmla="*/ 330 h 440"/>
              <a:gd name="T30" fmla="*/ 26 w 746"/>
              <a:gd name="T31" fmla="*/ 374 h 440"/>
              <a:gd name="T32" fmla="*/ 82 w 746"/>
              <a:gd name="T33" fmla="*/ 422 h 440"/>
              <a:gd name="T34" fmla="*/ 156 w 746"/>
              <a:gd name="T35" fmla="*/ 440 h 440"/>
              <a:gd name="T36" fmla="*/ 600 w 746"/>
              <a:gd name="T37" fmla="*/ 440 h 440"/>
              <a:gd name="T38" fmla="*/ 646 w 746"/>
              <a:gd name="T39" fmla="*/ 428 h 440"/>
              <a:gd name="T40" fmla="*/ 686 w 746"/>
              <a:gd name="T41" fmla="*/ 406 h 440"/>
              <a:gd name="T42" fmla="*/ 718 w 746"/>
              <a:gd name="T43" fmla="*/ 374 h 440"/>
              <a:gd name="T44" fmla="*/ 738 w 746"/>
              <a:gd name="T45" fmla="*/ 336 h 440"/>
              <a:gd name="T46" fmla="*/ 746 w 746"/>
              <a:gd name="T47" fmla="*/ 292 h 440"/>
              <a:gd name="T48" fmla="*/ 742 w 746"/>
              <a:gd name="T49" fmla="*/ 262 h 440"/>
              <a:gd name="T50" fmla="*/ 726 w 746"/>
              <a:gd name="T51" fmla="*/ 220 h 440"/>
              <a:gd name="T52" fmla="*/ 696 w 746"/>
              <a:gd name="T53" fmla="*/ 186 h 440"/>
              <a:gd name="T54" fmla="*/ 656 w 746"/>
              <a:gd name="T55" fmla="*/ 160 h 440"/>
              <a:gd name="T56" fmla="*/ 610 w 746"/>
              <a:gd name="T57" fmla="*/ 146 h 440"/>
              <a:gd name="T58" fmla="*/ 578 w 746"/>
              <a:gd name="T59" fmla="*/ 144 h 440"/>
              <a:gd name="T60" fmla="*/ 156 w 746"/>
              <a:gd name="T61" fmla="*/ 408 h 440"/>
              <a:gd name="T62" fmla="*/ 92 w 746"/>
              <a:gd name="T63" fmla="*/ 392 h 440"/>
              <a:gd name="T64" fmla="*/ 50 w 746"/>
              <a:gd name="T65" fmla="*/ 354 h 440"/>
              <a:gd name="T66" fmla="*/ 36 w 746"/>
              <a:gd name="T67" fmla="*/ 322 h 440"/>
              <a:gd name="T68" fmla="*/ 36 w 746"/>
              <a:gd name="T69" fmla="*/ 268 h 440"/>
              <a:gd name="T70" fmla="*/ 62 w 746"/>
              <a:gd name="T71" fmla="*/ 220 h 440"/>
              <a:gd name="T72" fmla="*/ 94 w 746"/>
              <a:gd name="T73" fmla="*/ 194 h 440"/>
              <a:gd name="T74" fmla="*/ 102 w 746"/>
              <a:gd name="T75" fmla="*/ 182 h 440"/>
              <a:gd name="T76" fmla="*/ 116 w 746"/>
              <a:gd name="T77" fmla="*/ 136 h 440"/>
              <a:gd name="T78" fmla="*/ 142 w 746"/>
              <a:gd name="T79" fmla="*/ 96 h 440"/>
              <a:gd name="T80" fmla="*/ 176 w 746"/>
              <a:gd name="T81" fmla="*/ 64 h 440"/>
              <a:gd name="T82" fmla="*/ 215 w 746"/>
              <a:gd name="T83" fmla="*/ 42 h 440"/>
              <a:gd name="T84" fmla="*/ 261 w 746"/>
              <a:gd name="T85" fmla="*/ 32 h 440"/>
              <a:gd name="T86" fmla="*/ 293 w 746"/>
              <a:gd name="T87" fmla="*/ 32 h 440"/>
              <a:gd name="T88" fmla="*/ 337 w 746"/>
              <a:gd name="T89" fmla="*/ 42 h 440"/>
              <a:gd name="T90" fmla="*/ 377 w 746"/>
              <a:gd name="T91" fmla="*/ 64 h 440"/>
              <a:gd name="T92" fmla="*/ 395 w 746"/>
              <a:gd name="T93" fmla="*/ 76 h 440"/>
              <a:gd name="T94" fmla="*/ 419 w 746"/>
              <a:gd name="T95" fmla="*/ 76 h 440"/>
              <a:gd name="T96" fmla="*/ 461 w 746"/>
              <a:gd name="T97" fmla="*/ 80 h 440"/>
              <a:gd name="T98" fmla="*/ 505 w 746"/>
              <a:gd name="T99" fmla="*/ 98 h 440"/>
              <a:gd name="T100" fmla="*/ 545 w 746"/>
              <a:gd name="T101" fmla="*/ 146 h 440"/>
              <a:gd name="T102" fmla="*/ 555 w 746"/>
              <a:gd name="T103" fmla="*/ 170 h 440"/>
              <a:gd name="T104" fmla="*/ 568 w 746"/>
              <a:gd name="T105" fmla="*/ 176 h 440"/>
              <a:gd name="T106" fmla="*/ 596 w 746"/>
              <a:gd name="T107" fmla="*/ 176 h 440"/>
              <a:gd name="T108" fmla="*/ 636 w 746"/>
              <a:gd name="T109" fmla="*/ 186 h 440"/>
              <a:gd name="T110" fmla="*/ 670 w 746"/>
              <a:gd name="T111" fmla="*/ 206 h 440"/>
              <a:gd name="T112" fmla="*/ 696 w 746"/>
              <a:gd name="T113" fmla="*/ 234 h 440"/>
              <a:gd name="T114" fmla="*/ 710 w 746"/>
              <a:gd name="T115" fmla="*/ 266 h 440"/>
              <a:gd name="T116" fmla="*/ 714 w 746"/>
              <a:gd name="T117" fmla="*/ 292 h 440"/>
              <a:gd name="T118" fmla="*/ 708 w 746"/>
              <a:gd name="T119" fmla="*/ 326 h 440"/>
              <a:gd name="T120" fmla="*/ 676 w 746"/>
              <a:gd name="T121" fmla="*/ 374 h 440"/>
              <a:gd name="T122" fmla="*/ 610 w 746"/>
              <a:gd name="T123" fmla="*/ 406 h 440"/>
              <a:gd name="T124" fmla="*/ 584 w 746"/>
              <a:gd name="T125" fmla="*/ 408 h 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746" h="440">
                <a:moveTo>
                  <a:pt x="578" y="144"/>
                </a:moveTo>
                <a:lnTo>
                  <a:pt x="578" y="144"/>
                </a:lnTo>
                <a:lnTo>
                  <a:pt x="566" y="120"/>
                </a:lnTo>
                <a:lnTo>
                  <a:pt x="551" y="98"/>
                </a:lnTo>
                <a:lnTo>
                  <a:pt x="533" y="80"/>
                </a:lnTo>
                <a:lnTo>
                  <a:pt x="513" y="66"/>
                </a:lnTo>
                <a:lnTo>
                  <a:pt x="489" y="54"/>
                </a:lnTo>
                <a:lnTo>
                  <a:pt x="463" y="48"/>
                </a:lnTo>
                <a:lnTo>
                  <a:pt x="435" y="44"/>
                </a:lnTo>
                <a:lnTo>
                  <a:pt x="405" y="44"/>
                </a:lnTo>
                <a:lnTo>
                  <a:pt x="405" y="44"/>
                </a:lnTo>
                <a:lnTo>
                  <a:pt x="391" y="34"/>
                </a:lnTo>
                <a:lnTo>
                  <a:pt x="377" y="24"/>
                </a:lnTo>
                <a:lnTo>
                  <a:pt x="361" y="18"/>
                </a:lnTo>
                <a:lnTo>
                  <a:pt x="345" y="10"/>
                </a:lnTo>
                <a:lnTo>
                  <a:pt x="329" y="6"/>
                </a:lnTo>
                <a:lnTo>
                  <a:pt x="311" y="2"/>
                </a:lnTo>
                <a:lnTo>
                  <a:pt x="295" y="0"/>
                </a:lnTo>
                <a:lnTo>
                  <a:pt x="277" y="0"/>
                </a:lnTo>
                <a:lnTo>
                  <a:pt x="277" y="0"/>
                </a:lnTo>
                <a:lnTo>
                  <a:pt x="259" y="0"/>
                </a:lnTo>
                <a:lnTo>
                  <a:pt x="241" y="2"/>
                </a:lnTo>
                <a:lnTo>
                  <a:pt x="223" y="6"/>
                </a:lnTo>
                <a:lnTo>
                  <a:pt x="205" y="12"/>
                </a:lnTo>
                <a:lnTo>
                  <a:pt x="189" y="20"/>
                </a:lnTo>
                <a:lnTo>
                  <a:pt x="174" y="28"/>
                </a:lnTo>
                <a:lnTo>
                  <a:pt x="160" y="36"/>
                </a:lnTo>
                <a:lnTo>
                  <a:pt x="144" y="48"/>
                </a:lnTo>
                <a:lnTo>
                  <a:pt x="132" y="60"/>
                </a:lnTo>
                <a:lnTo>
                  <a:pt x="120" y="72"/>
                </a:lnTo>
                <a:lnTo>
                  <a:pt x="108" y="86"/>
                </a:lnTo>
                <a:lnTo>
                  <a:pt x="98" y="102"/>
                </a:lnTo>
                <a:lnTo>
                  <a:pt x="90" y="118"/>
                </a:lnTo>
                <a:lnTo>
                  <a:pt x="82" y="134"/>
                </a:lnTo>
                <a:lnTo>
                  <a:pt x="76" y="152"/>
                </a:lnTo>
                <a:lnTo>
                  <a:pt x="72" y="170"/>
                </a:lnTo>
                <a:lnTo>
                  <a:pt x="72" y="170"/>
                </a:lnTo>
                <a:lnTo>
                  <a:pt x="52" y="186"/>
                </a:lnTo>
                <a:lnTo>
                  <a:pt x="34" y="202"/>
                </a:lnTo>
                <a:lnTo>
                  <a:pt x="20" y="222"/>
                </a:lnTo>
                <a:lnTo>
                  <a:pt x="10" y="242"/>
                </a:lnTo>
                <a:lnTo>
                  <a:pt x="4" y="262"/>
                </a:lnTo>
                <a:lnTo>
                  <a:pt x="0" y="284"/>
                </a:lnTo>
                <a:lnTo>
                  <a:pt x="0" y="308"/>
                </a:lnTo>
                <a:lnTo>
                  <a:pt x="6" y="330"/>
                </a:lnTo>
                <a:lnTo>
                  <a:pt x="6" y="330"/>
                </a:lnTo>
                <a:lnTo>
                  <a:pt x="14" y="354"/>
                </a:lnTo>
                <a:lnTo>
                  <a:pt x="26" y="374"/>
                </a:lnTo>
                <a:lnTo>
                  <a:pt x="42" y="394"/>
                </a:lnTo>
                <a:lnTo>
                  <a:pt x="60" y="410"/>
                </a:lnTo>
                <a:lnTo>
                  <a:pt x="82" y="422"/>
                </a:lnTo>
                <a:lnTo>
                  <a:pt x="104" y="432"/>
                </a:lnTo>
                <a:lnTo>
                  <a:pt x="130" y="438"/>
                </a:lnTo>
                <a:lnTo>
                  <a:pt x="156" y="440"/>
                </a:lnTo>
                <a:lnTo>
                  <a:pt x="584" y="440"/>
                </a:lnTo>
                <a:lnTo>
                  <a:pt x="584" y="440"/>
                </a:lnTo>
                <a:lnTo>
                  <a:pt x="600" y="440"/>
                </a:lnTo>
                <a:lnTo>
                  <a:pt x="616" y="438"/>
                </a:lnTo>
                <a:lnTo>
                  <a:pt x="632" y="434"/>
                </a:lnTo>
                <a:lnTo>
                  <a:pt x="646" y="428"/>
                </a:lnTo>
                <a:lnTo>
                  <a:pt x="660" y="422"/>
                </a:lnTo>
                <a:lnTo>
                  <a:pt x="674" y="414"/>
                </a:lnTo>
                <a:lnTo>
                  <a:pt x="686" y="406"/>
                </a:lnTo>
                <a:lnTo>
                  <a:pt x="698" y="396"/>
                </a:lnTo>
                <a:lnTo>
                  <a:pt x="708" y="386"/>
                </a:lnTo>
                <a:lnTo>
                  <a:pt x="718" y="374"/>
                </a:lnTo>
                <a:lnTo>
                  <a:pt x="726" y="362"/>
                </a:lnTo>
                <a:lnTo>
                  <a:pt x="732" y="348"/>
                </a:lnTo>
                <a:lnTo>
                  <a:pt x="738" y="336"/>
                </a:lnTo>
                <a:lnTo>
                  <a:pt x="742" y="322"/>
                </a:lnTo>
                <a:lnTo>
                  <a:pt x="744" y="306"/>
                </a:lnTo>
                <a:lnTo>
                  <a:pt x="746" y="292"/>
                </a:lnTo>
                <a:lnTo>
                  <a:pt x="746" y="292"/>
                </a:lnTo>
                <a:lnTo>
                  <a:pt x="744" y="276"/>
                </a:lnTo>
                <a:lnTo>
                  <a:pt x="742" y="262"/>
                </a:lnTo>
                <a:lnTo>
                  <a:pt x="738" y="248"/>
                </a:lnTo>
                <a:lnTo>
                  <a:pt x="732" y="234"/>
                </a:lnTo>
                <a:lnTo>
                  <a:pt x="726" y="220"/>
                </a:lnTo>
                <a:lnTo>
                  <a:pt x="716" y="208"/>
                </a:lnTo>
                <a:lnTo>
                  <a:pt x="706" y="196"/>
                </a:lnTo>
                <a:lnTo>
                  <a:pt x="696" y="186"/>
                </a:lnTo>
                <a:lnTo>
                  <a:pt x="684" y="176"/>
                </a:lnTo>
                <a:lnTo>
                  <a:pt x="670" y="168"/>
                </a:lnTo>
                <a:lnTo>
                  <a:pt x="656" y="160"/>
                </a:lnTo>
                <a:lnTo>
                  <a:pt x="642" y="154"/>
                </a:lnTo>
                <a:lnTo>
                  <a:pt x="626" y="148"/>
                </a:lnTo>
                <a:lnTo>
                  <a:pt x="610" y="146"/>
                </a:lnTo>
                <a:lnTo>
                  <a:pt x="594" y="144"/>
                </a:lnTo>
                <a:lnTo>
                  <a:pt x="578" y="144"/>
                </a:lnTo>
                <a:lnTo>
                  <a:pt x="578" y="144"/>
                </a:lnTo>
                <a:close/>
                <a:moveTo>
                  <a:pt x="584" y="408"/>
                </a:moveTo>
                <a:lnTo>
                  <a:pt x="156" y="408"/>
                </a:lnTo>
                <a:lnTo>
                  <a:pt x="156" y="408"/>
                </a:lnTo>
                <a:lnTo>
                  <a:pt x="132" y="406"/>
                </a:lnTo>
                <a:lnTo>
                  <a:pt x="110" y="400"/>
                </a:lnTo>
                <a:lnTo>
                  <a:pt x="92" y="392"/>
                </a:lnTo>
                <a:lnTo>
                  <a:pt x="76" y="382"/>
                </a:lnTo>
                <a:lnTo>
                  <a:pt x="62" y="368"/>
                </a:lnTo>
                <a:lnTo>
                  <a:pt x="50" y="354"/>
                </a:lnTo>
                <a:lnTo>
                  <a:pt x="42" y="338"/>
                </a:lnTo>
                <a:lnTo>
                  <a:pt x="36" y="322"/>
                </a:lnTo>
                <a:lnTo>
                  <a:pt x="36" y="322"/>
                </a:lnTo>
                <a:lnTo>
                  <a:pt x="32" y="304"/>
                </a:lnTo>
                <a:lnTo>
                  <a:pt x="32" y="286"/>
                </a:lnTo>
                <a:lnTo>
                  <a:pt x="36" y="268"/>
                </a:lnTo>
                <a:lnTo>
                  <a:pt x="42" y="250"/>
                </a:lnTo>
                <a:lnTo>
                  <a:pt x="50" y="234"/>
                </a:lnTo>
                <a:lnTo>
                  <a:pt x="62" y="220"/>
                </a:lnTo>
                <a:lnTo>
                  <a:pt x="78" y="206"/>
                </a:lnTo>
                <a:lnTo>
                  <a:pt x="94" y="194"/>
                </a:lnTo>
                <a:lnTo>
                  <a:pt x="94" y="194"/>
                </a:lnTo>
                <a:lnTo>
                  <a:pt x="100" y="190"/>
                </a:lnTo>
                <a:lnTo>
                  <a:pt x="102" y="182"/>
                </a:lnTo>
                <a:lnTo>
                  <a:pt x="102" y="182"/>
                </a:lnTo>
                <a:lnTo>
                  <a:pt x="106" y="166"/>
                </a:lnTo>
                <a:lnTo>
                  <a:pt x="110" y="152"/>
                </a:lnTo>
                <a:lnTo>
                  <a:pt x="116" y="136"/>
                </a:lnTo>
                <a:lnTo>
                  <a:pt x="124" y="122"/>
                </a:lnTo>
                <a:lnTo>
                  <a:pt x="132" y="108"/>
                </a:lnTo>
                <a:lnTo>
                  <a:pt x="142" y="96"/>
                </a:lnTo>
                <a:lnTo>
                  <a:pt x="152" y="84"/>
                </a:lnTo>
                <a:lnTo>
                  <a:pt x="164" y="74"/>
                </a:lnTo>
                <a:lnTo>
                  <a:pt x="176" y="64"/>
                </a:lnTo>
                <a:lnTo>
                  <a:pt x="187" y="56"/>
                </a:lnTo>
                <a:lnTo>
                  <a:pt x="201" y="50"/>
                </a:lnTo>
                <a:lnTo>
                  <a:pt x="215" y="42"/>
                </a:lnTo>
                <a:lnTo>
                  <a:pt x="229" y="38"/>
                </a:lnTo>
                <a:lnTo>
                  <a:pt x="245" y="34"/>
                </a:lnTo>
                <a:lnTo>
                  <a:pt x="261" y="32"/>
                </a:lnTo>
                <a:lnTo>
                  <a:pt x="277" y="32"/>
                </a:lnTo>
                <a:lnTo>
                  <a:pt x="277" y="32"/>
                </a:lnTo>
                <a:lnTo>
                  <a:pt x="293" y="32"/>
                </a:lnTo>
                <a:lnTo>
                  <a:pt x="307" y="34"/>
                </a:lnTo>
                <a:lnTo>
                  <a:pt x="323" y="38"/>
                </a:lnTo>
                <a:lnTo>
                  <a:pt x="337" y="42"/>
                </a:lnTo>
                <a:lnTo>
                  <a:pt x="351" y="48"/>
                </a:lnTo>
                <a:lnTo>
                  <a:pt x="365" y="56"/>
                </a:lnTo>
                <a:lnTo>
                  <a:pt x="377" y="64"/>
                </a:lnTo>
                <a:lnTo>
                  <a:pt x="391" y="74"/>
                </a:lnTo>
                <a:lnTo>
                  <a:pt x="391" y="74"/>
                </a:lnTo>
                <a:lnTo>
                  <a:pt x="395" y="76"/>
                </a:lnTo>
                <a:lnTo>
                  <a:pt x="403" y="76"/>
                </a:lnTo>
                <a:lnTo>
                  <a:pt x="403" y="76"/>
                </a:lnTo>
                <a:lnTo>
                  <a:pt x="419" y="76"/>
                </a:lnTo>
                <a:lnTo>
                  <a:pt x="433" y="76"/>
                </a:lnTo>
                <a:lnTo>
                  <a:pt x="447" y="76"/>
                </a:lnTo>
                <a:lnTo>
                  <a:pt x="461" y="80"/>
                </a:lnTo>
                <a:lnTo>
                  <a:pt x="473" y="82"/>
                </a:lnTo>
                <a:lnTo>
                  <a:pt x="483" y="88"/>
                </a:lnTo>
                <a:lnTo>
                  <a:pt x="505" y="98"/>
                </a:lnTo>
                <a:lnTo>
                  <a:pt x="521" y="114"/>
                </a:lnTo>
                <a:lnTo>
                  <a:pt x="535" y="130"/>
                </a:lnTo>
                <a:lnTo>
                  <a:pt x="545" y="146"/>
                </a:lnTo>
                <a:lnTo>
                  <a:pt x="553" y="164"/>
                </a:lnTo>
                <a:lnTo>
                  <a:pt x="553" y="164"/>
                </a:lnTo>
                <a:lnTo>
                  <a:pt x="555" y="170"/>
                </a:lnTo>
                <a:lnTo>
                  <a:pt x="559" y="174"/>
                </a:lnTo>
                <a:lnTo>
                  <a:pt x="562" y="176"/>
                </a:lnTo>
                <a:lnTo>
                  <a:pt x="568" y="176"/>
                </a:lnTo>
                <a:lnTo>
                  <a:pt x="568" y="176"/>
                </a:lnTo>
                <a:lnTo>
                  <a:pt x="582" y="174"/>
                </a:lnTo>
                <a:lnTo>
                  <a:pt x="596" y="176"/>
                </a:lnTo>
                <a:lnTo>
                  <a:pt x="610" y="178"/>
                </a:lnTo>
                <a:lnTo>
                  <a:pt x="624" y="182"/>
                </a:lnTo>
                <a:lnTo>
                  <a:pt x="636" y="186"/>
                </a:lnTo>
                <a:lnTo>
                  <a:pt x="648" y="192"/>
                </a:lnTo>
                <a:lnTo>
                  <a:pt x="660" y="198"/>
                </a:lnTo>
                <a:lnTo>
                  <a:pt x="670" y="206"/>
                </a:lnTo>
                <a:lnTo>
                  <a:pt x="680" y="214"/>
                </a:lnTo>
                <a:lnTo>
                  <a:pt x="688" y="224"/>
                </a:lnTo>
                <a:lnTo>
                  <a:pt x="696" y="234"/>
                </a:lnTo>
                <a:lnTo>
                  <a:pt x="702" y="244"/>
                </a:lnTo>
                <a:lnTo>
                  <a:pt x="708" y="256"/>
                </a:lnTo>
                <a:lnTo>
                  <a:pt x="710" y="266"/>
                </a:lnTo>
                <a:lnTo>
                  <a:pt x="714" y="280"/>
                </a:lnTo>
                <a:lnTo>
                  <a:pt x="714" y="292"/>
                </a:lnTo>
                <a:lnTo>
                  <a:pt x="714" y="292"/>
                </a:lnTo>
                <a:lnTo>
                  <a:pt x="714" y="304"/>
                </a:lnTo>
                <a:lnTo>
                  <a:pt x="712" y="314"/>
                </a:lnTo>
                <a:lnTo>
                  <a:pt x="708" y="326"/>
                </a:lnTo>
                <a:lnTo>
                  <a:pt x="704" y="336"/>
                </a:lnTo>
                <a:lnTo>
                  <a:pt x="692" y="356"/>
                </a:lnTo>
                <a:lnTo>
                  <a:pt x="676" y="374"/>
                </a:lnTo>
                <a:lnTo>
                  <a:pt x="656" y="388"/>
                </a:lnTo>
                <a:lnTo>
                  <a:pt x="634" y="400"/>
                </a:lnTo>
                <a:lnTo>
                  <a:pt x="610" y="406"/>
                </a:lnTo>
                <a:lnTo>
                  <a:pt x="596" y="408"/>
                </a:lnTo>
                <a:lnTo>
                  <a:pt x="584" y="408"/>
                </a:lnTo>
                <a:lnTo>
                  <a:pt x="584" y="408"/>
                </a:lnTo>
                <a:close/>
              </a:path>
            </a:pathLst>
          </a:custGeom>
          <a:solidFill>
            <a:srgbClr val="06395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b-NO"/>
          </a:p>
        </p:txBody>
      </p:sp>
      <p:graphicFrame>
        <p:nvGraphicFramePr>
          <p:cNvPr id="34" name="Diagram 33">
            <a:extLst>
              <a:ext uri="{FF2B5EF4-FFF2-40B4-BE49-F238E27FC236}">
                <a16:creationId xmlns:a16="http://schemas.microsoft.com/office/drawing/2014/main" id="{D4DEF85A-663A-42BB-A43F-6C02320BBFB7}"/>
              </a:ext>
            </a:extLst>
          </p:cNvPr>
          <p:cNvGraphicFramePr/>
          <p:nvPr>
            <p:extLst/>
          </p:nvPr>
        </p:nvGraphicFramePr>
        <p:xfrm>
          <a:off x="4643982" y="2230157"/>
          <a:ext cx="608011" cy="269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35" name="Diagram 34">
            <a:extLst>
              <a:ext uri="{FF2B5EF4-FFF2-40B4-BE49-F238E27FC236}">
                <a16:creationId xmlns:a16="http://schemas.microsoft.com/office/drawing/2014/main" id="{B71931A6-A262-46EB-BB98-C772487C9111}"/>
              </a:ext>
            </a:extLst>
          </p:cNvPr>
          <p:cNvGraphicFramePr/>
          <p:nvPr>
            <p:extLst/>
          </p:nvPr>
        </p:nvGraphicFramePr>
        <p:xfrm>
          <a:off x="7692845" y="3617974"/>
          <a:ext cx="608011" cy="269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graphicFrame>
        <p:nvGraphicFramePr>
          <p:cNvPr id="36" name="Diagram 35">
            <a:extLst>
              <a:ext uri="{FF2B5EF4-FFF2-40B4-BE49-F238E27FC236}">
                <a16:creationId xmlns:a16="http://schemas.microsoft.com/office/drawing/2014/main" id="{83FE5D5F-3DA5-4902-9135-156E66DB777C}"/>
              </a:ext>
            </a:extLst>
          </p:cNvPr>
          <p:cNvGraphicFramePr/>
          <p:nvPr>
            <p:extLst/>
          </p:nvPr>
        </p:nvGraphicFramePr>
        <p:xfrm>
          <a:off x="4643982" y="3605683"/>
          <a:ext cx="608011" cy="269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09480D0-4DF0-483B-B7B0-9C651FF66519}"/>
              </a:ext>
            </a:extLst>
          </p:cNvPr>
          <p:cNvCxnSpPr>
            <a:cxnSpLocks/>
          </p:cNvCxnSpPr>
          <p:nvPr/>
        </p:nvCxnSpPr>
        <p:spPr>
          <a:xfrm flipH="1" flipV="1">
            <a:off x="6362700" y="2695575"/>
            <a:ext cx="1" cy="559792"/>
          </a:xfrm>
          <a:prstGeom prst="straightConnector1">
            <a:avLst/>
          </a:prstGeom>
          <a:ln w="12700">
            <a:gradFill flip="none"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2700000" scaled="1"/>
              <a:tileRect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148EAB6-EE48-49F7-ADAB-055FA2B85E91}"/>
              </a:ext>
            </a:extLst>
          </p:cNvPr>
          <p:cNvGrpSpPr/>
          <p:nvPr/>
        </p:nvGrpSpPr>
        <p:grpSpPr>
          <a:xfrm>
            <a:off x="7692845" y="2253702"/>
            <a:ext cx="608011" cy="269470"/>
            <a:chOff x="0" y="0"/>
            <a:chExt cx="608011" cy="269470"/>
          </a:xfrm>
        </p:grpSpPr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90616074-6B5F-4E82-862A-61FC3F383D1A}"/>
                </a:ext>
              </a:extLst>
            </p:cNvPr>
            <p:cNvSpPr/>
            <p:nvPr/>
          </p:nvSpPr>
          <p:spPr>
            <a:xfrm>
              <a:off x="0" y="0"/>
              <a:ext cx="608011" cy="26947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0" name="Rectangle: Rounded Corners 4">
              <a:extLst>
                <a:ext uri="{FF2B5EF4-FFF2-40B4-BE49-F238E27FC236}">
                  <a16:creationId xmlns:a16="http://schemas.microsoft.com/office/drawing/2014/main" id="{3FFF11B2-852A-407D-8CDD-E9B440F905EA}"/>
                </a:ext>
              </a:extLst>
            </p:cNvPr>
            <p:cNvSpPr txBox="1"/>
            <p:nvPr/>
          </p:nvSpPr>
          <p:spPr>
            <a:xfrm>
              <a:off x="7893" y="7893"/>
              <a:ext cx="592225" cy="25368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nb-NO" sz="1200" kern="1200" dirty="0" err="1"/>
                <a:t>DBaaS</a:t>
              </a:r>
              <a:endParaRPr lang="nb-NO" sz="1200" kern="1200" dirty="0"/>
            </a:p>
          </p:txBody>
        </p: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B4019F9-02D4-4D40-AE09-DF4D0BF67186}"/>
              </a:ext>
            </a:extLst>
          </p:cNvPr>
          <p:cNvCxnSpPr>
            <a:cxnSpLocks/>
          </p:cNvCxnSpPr>
          <p:nvPr/>
        </p:nvCxnSpPr>
        <p:spPr>
          <a:xfrm>
            <a:off x="5480754" y="2643593"/>
            <a:ext cx="688475" cy="640080"/>
          </a:xfrm>
          <a:prstGeom prst="straightConnector1">
            <a:avLst/>
          </a:prstGeom>
          <a:ln w="12700">
            <a:gradFill flip="none" rotWithShape="1">
              <a:gsLst>
                <a:gs pos="0">
                  <a:schemeClr val="accent5"/>
                </a:gs>
                <a:gs pos="100000">
                  <a:schemeClr val="tx2"/>
                </a:gs>
              </a:gsLst>
              <a:lin ang="5400000" scaled="1"/>
              <a:tileRect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4A5DB5C-0BAB-4707-B78A-B7BB96CCEDA7}"/>
              </a:ext>
            </a:extLst>
          </p:cNvPr>
          <p:cNvCxnSpPr>
            <a:cxnSpLocks/>
          </p:cNvCxnSpPr>
          <p:nvPr/>
        </p:nvCxnSpPr>
        <p:spPr>
          <a:xfrm>
            <a:off x="5622571" y="3752709"/>
            <a:ext cx="263735" cy="4487"/>
          </a:xfrm>
          <a:prstGeom prst="straightConnector1">
            <a:avLst/>
          </a:prstGeom>
          <a:ln w="12700">
            <a:gradFill flip="none" rotWithShape="1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  <a:tileRect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ECD0991-DA2E-41A6-8EE5-7EC8555A73C3}"/>
              </a:ext>
            </a:extLst>
          </p:cNvPr>
          <p:cNvCxnSpPr>
            <a:cxnSpLocks/>
          </p:cNvCxnSpPr>
          <p:nvPr/>
        </p:nvCxnSpPr>
        <p:spPr>
          <a:xfrm>
            <a:off x="6456480" y="1700213"/>
            <a:ext cx="0" cy="196889"/>
          </a:xfrm>
          <a:prstGeom prst="straightConnector1">
            <a:avLst/>
          </a:prstGeom>
          <a:ln w="12700">
            <a:gradFill flip="none" rotWithShape="1">
              <a:gsLst>
                <a:gs pos="0">
                  <a:schemeClr val="accent5"/>
                </a:gs>
                <a:gs pos="99000">
                  <a:schemeClr val="accent4"/>
                </a:gs>
              </a:gsLst>
              <a:lin ang="0" scaled="1"/>
              <a:tileRect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reeform 5">
            <a:extLst>
              <a:ext uri="{FF2B5EF4-FFF2-40B4-BE49-F238E27FC236}">
                <a16:creationId xmlns:a16="http://schemas.microsoft.com/office/drawing/2014/main" id="{0BA6AE59-82B9-4031-BABB-BB0F0D914F38}"/>
              </a:ext>
            </a:extLst>
          </p:cNvPr>
          <p:cNvSpPr>
            <a:spLocks noEditPoints="1"/>
          </p:cNvSpPr>
          <p:nvPr/>
        </p:nvSpPr>
        <p:spPr bwMode="auto">
          <a:xfrm>
            <a:off x="5961432" y="1935552"/>
            <a:ext cx="1184275" cy="698500"/>
          </a:xfrm>
          <a:custGeom>
            <a:avLst/>
            <a:gdLst>
              <a:gd name="T0" fmla="*/ 566 w 746"/>
              <a:gd name="T1" fmla="*/ 120 h 440"/>
              <a:gd name="T2" fmla="*/ 513 w 746"/>
              <a:gd name="T3" fmla="*/ 66 h 440"/>
              <a:gd name="T4" fmla="*/ 435 w 746"/>
              <a:gd name="T5" fmla="*/ 44 h 440"/>
              <a:gd name="T6" fmla="*/ 391 w 746"/>
              <a:gd name="T7" fmla="*/ 34 h 440"/>
              <a:gd name="T8" fmla="*/ 345 w 746"/>
              <a:gd name="T9" fmla="*/ 10 h 440"/>
              <a:gd name="T10" fmla="*/ 295 w 746"/>
              <a:gd name="T11" fmla="*/ 0 h 440"/>
              <a:gd name="T12" fmla="*/ 259 w 746"/>
              <a:gd name="T13" fmla="*/ 0 h 440"/>
              <a:gd name="T14" fmla="*/ 205 w 746"/>
              <a:gd name="T15" fmla="*/ 12 h 440"/>
              <a:gd name="T16" fmla="*/ 160 w 746"/>
              <a:gd name="T17" fmla="*/ 36 h 440"/>
              <a:gd name="T18" fmla="*/ 120 w 746"/>
              <a:gd name="T19" fmla="*/ 72 h 440"/>
              <a:gd name="T20" fmla="*/ 90 w 746"/>
              <a:gd name="T21" fmla="*/ 118 h 440"/>
              <a:gd name="T22" fmla="*/ 72 w 746"/>
              <a:gd name="T23" fmla="*/ 170 h 440"/>
              <a:gd name="T24" fmla="*/ 34 w 746"/>
              <a:gd name="T25" fmla="*/ 202 h 440"/>
              <a:gd name="T26" fmla="*/ 4 w 746"/>
              <a:gd name="T27" fmla="*/ 262 h 440"/>
              <a:gd name="T28" fmla="*/ 6 w 746"/>
              <a:gd name="T29" fmla="*/ 330 h 440"/>
              <a:gd name="T30" fmla="*/ 26 w 746"/>
              <a:gd name="T31" fmla="*/ 374 h 440"/>
              <a:gd name="T32" fmla="*/ 82 w 746"/>
              <a:gd name="T33" fmla="*/ 422 h 440"/>
              <a:gd name="T34" fmla="*/ 156 w 746"/>
              <a:gd name="T35" fmla="*/ 440 h 440"/>
              <a:gd name="T36" fmla="*/ 600 w 746"/>
              <a:gd name="T37" fmla="*/ 440 h 440"/>
              <a:gd name="T38" fmla="*/ 646 w 746"/>
              <a:gd name="T39" fmla="*/ 428 h 440"/>
              <a:gd name="T40" fmla="*/ 686 w 746"/>
              <a:gd name="T41" fmla="*/ 406 h 440"/>
              <a:gd name="T42" fmla="*/ 718 w 746"/>
              <a:gd name="T43" fmla="*/ 374 h 440"/>
              <a:gd name="T44" fmla="*/ 738 w 746"/>
              <a:gd name="T45" fmla="*/ 336 h 440"/>
              <a:gd name="T46" fmla="*/ 746 w 746"/>
              <a:gd name="T47" fmla="*/ 292 h 440"/>
              <a:gd name="T48" fmla="*/ 742 w 746"/>
              <a:gd name="T49" fmla="*/ 262 h 440"/>
              <a:gd name="T50" fmla="*/ 726 w 746"/>
              <a:gd name="T51" fmla="*/ 220 h 440"/>
              <a:gd name="T52" fmla="*/ 696 w 746"/>
              <a:gd name="T53" fmla="*/ 186 h 440"/>
              <a:gd name="T54" fmla="*/ 656 w 746"/>
              <a:gd name="T55" fmla="*/ 160 h 440"/>
              <a:gd name="T56" fmla="*/ 610 w 746"/>
              <a:gd name="T57" fmla="*/ 146 h 440"/>
              <a:gd name="T58" fmla="*/ 578 w 746"/>
              <a:gd name="T59" fmla="*/ 144 h 440"/>
              <a:gd name="T60" fmla="*/ 156 w 746"/>
              <a:gd name="T61" fmla="*/ 408 h 440"/>
              <a:gd name="T62" fmla="*/ 92 w 746"/>
              <a:gd name="T63" fmla="*/ 392 h 440"/>
              <a:gd name="T64" fmla="*/ 50 w 746"/>
              <a:gd name="T65" fmla="*/ 354 h 440"/>
              <a:gd name="T66" fmla="*/ 36 w 746"/>
              <a:gd name="T67" fmla="*/ 322 h 440"/>
              <a:gd name="T68" fmla="*/ 36 w 746"/>
              <a:gd name="T69" fmla="*/ 268 h 440"/>
              <a:gd name="T70" fmla="*/ 62 w 746"/>
              <a:gd name="T71" fmla="*/ 220 h 440"/>
              <a:gd name="T72" fmla="*/ 94 w 746"/>
              <a:gd name="T73" fmla="*/ 194 h 440"/>
              <a:gd name="T74" fmla="*/ 102 w 746"/>
              <a:gd name="T75" fmla="*/ 182 h 440"/>
              <a:gd name="T76" fmla="*/ 116 w 746"/>
              <a:gd name="T77" fmla="*/ 136 h 440"/>
              <a:gd name="T78" fmla="*/ 142 w 746"/>
              <a:gd name="T79" fmla="*/ 96 h 440"/>
              <a:gd name="T80" fmla="*/ 176 w 746"/>
              <a:gd name="T81" fmla="*/ 64 h 440"/>
              <a:gd name="T82" fmla="*/ 215 w 746"/>
              <a:gd name="T83" fmla="*/ 42 h 440"/>
              <a:gd name="T84" fmla="*/ 261 w 746"/>
              <a:gd name="T85" fmla="*/ 32 h 440"/>
              <a:gd name="T86" fmla="*/ 293 w 746"/>
              <a:gd name="T87" fmla="*/ 32 h 440"/>
              <a:gd name="T88" fmla="*/ 337 w 746"/>
              <a:gd name="T89" fmla="*/ 42 h 440"/>
              <a:gd name="T90" fmla="*/ 377 w 746"/>
              <a:gd name="T91" fmla="*/ 64 h 440"/>
              <a:gd name="T92" fmla="*/ 395 w 746"/>
              <a:gd name="T93" fmla="*/ 76 h 440"/>
              <a:gd name="T94" fmla="*/ 419 w 746"/>
              <a:gd name="T95" fmla="*/ 76 h 440"/>
              <a:gd name="T96" fmla="*/ 461 w 746"/>
              <a:gd name="T97" fmla="*/ 80 h 440"/>
              <a:gd name="T98" fmla="*/ 505 w 746"/>
              <a:gd name="T99" fmla="*/ 98 h 440"/>
              <a:gd name="T100" fmla="*/ 545 w 746"/>
              <a:gd name="T101" fmla="*/ 146 h 440"/>
              <a:gd name="T102" fmla="*/ 555 w 746"/>
              <a:gd name="T103" fmla="*/ 170 h 440"/>
              <a:gd name="T104" fmla="*/ 568 w 746"/>
              <a:gd name="T105" fmla="*/ 176 h 440"/>
              <a:gd name="T106" fmla="*/ 596 w 746"/>
              <a:gd name="T107" fmla="*/ 176 h 440"/>
              <a:gd name="T108" fmla="*/ 636 w 746"/>
              <a:gd name="T109" fmla="*/ 186 h 440"/>
              <a:gd name="T110" fmla="*/ 670 w 746"/>
              <a:gd name="T111" fmla="*/ 206 h 440"/>
              <a:gd name="T112" fmla="*/ 696 w 746"/>
              <a:gd name="T113" fmla="*/ 234 h 440"/>
              <a:gd name="T114" fmla="*/ 710 w 746"/>
              <a:gd name="T115" fmla="*/ 266 h 440"/>
              <a:gd name="T116" fmla="*/ 714 w 746"/>
              <a:gd name="T117" fmla="*/ 292 h 440"/>
              <a:gd name="T118" fmla="*/ 708 w 746"/>
              <a:gd name="T119" fmla="*/ 326 h 440"/>
              <a:gd name="T120" fmla="*/ 676 w 746"/>
              <a:gd name="T121" fmla="*/ 374 h 440"/>
              <a:gd name="T122" fmla="*/ 610 w 746"/>
              <a:gd name="T123" fmla="*/ 406 h 440"/>
              <a:gd name="T124" fmla="*/ 584 w 746"/>
              <a:gd name="T125" fmla="*/ 408 h 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746" h="440">
                <a:moveTo>
                  <a:pt x="578" y="144"/>
                </a:moveTo>
                <a:lnTo>
                  <a:pt x="578" y="144"/>
                </a:lnTo>
                <a:lnTo>
                  <a:pt x="566" y="120"/>
                </a:lnTo>
                <a:lnTo>
                  <a:pt x="551" y="98"/>
                </a:lnTo>
                <a:lnTo>
                  <a:pt x="533" y="80"/>
                </a:lnTo>
                <a:lnTo>
                  <a:pt x="513" y="66"/>
                </a:lnTo>
                <a:lnTo>
                  <a:pt x="489" y="54"/>
                </a:lnTo>
                <a:lnTo>
                  <a:pt x="463" y="48"/>
                </a:lnTo>
                <a:lnTo>
                  <a:pt x="435" y="44"/>
                </a:lnTo>
                <a:lnTo>
                  <a:pt x="405" y="44"/>
                </a:lnTo>
                <a:lnTo>
                  <a:pt x="405" y="44"/>
                </a:lnTo>
                <a:lnTo>
                  <a:pt x="391" y="34"/>
                </a:lnTo>
                <a:lnTo>
                  <a:pt x="377" y="24"/>
                </a:lnTo>
                <a:lnTo>
                  <a:pt x="361" y="18"/>
                </a:lnTo>
                <a:lnTo>
                  <a:pt x="345" y="10"/>
                </a:lnTo>
                <a:lnTo>
                  <a:pt x="329" y="6"/>
                </a:lnTo>
                <a:lnTo>
                  <a:pt x="311" y="2"/>
                </a:lnTo>
                <a:lnTo>
                  <a:pt x="295" y="0"/>
                </a:lnTo>
                <a:lnTo>
                  <a:pt x="277" y="0"/>
                </a:lnTo>
                <a:lnTo>
                  <a:pt x="277" y="0"/>
                </a:lnTo>
                <a:lnTo>
                  <a:pt x="259" y="0"/>
                </a:lnTo>
                <a:lnTo>
                  <a:pt x="241" y="2"/>
                </a:lnTo>
                <a:lnTo>
                  <a:pt x="223" y="6"/>
                </a:lnTo>
                <a:lnTo>
                  <a:pt x="205" y="12"/>
                </a:lnTo>
                <a:lnTo>
                  <a:pt x="189" y="20"/>
                </a:lnTo>
                <a:lnTo>
                  <a:pt x="174" y="28"/>
                </a:lnTo>
                <a:lnTo>
                  <a:pt x="160" y="36"/>
                </a:lnTo>
                <a:lnTo>
                  <a:pt x="144" y="48"/>
                </a:lnTo>
                <a:lnTo>
                  <a:pt x="132" y="60"/>
                </a:lnTo>
                <a:lnTo>
                  <a:pt x="120" y="72"/>
                </a:lnTo>
                <a:lnTo>
                  <a:pt x="108" y="86"/>
                </a:lnTo>
                <a:lnTo>
                  <a:pt x="98" y="102"/>
                </a:lnTo>
                <a:lnTo>
                  <a:pt x="90" y="118"/>
                </a:lnTo>
                <a:lnTo>
                  <a:pt x="82" y="134"/>
                </a:lnTo>
                <a:lnTo>
                  <a:pt x="76" y="152"/>
                </a:lnTo>
                <a:lnTo>
                  <a:pt x="72" y="170"/>
                </a:lnTo>
                <a:lnTo>
                  <a:pt x="72" y="170"/>
                </a:lnTo>
                <a:lnTo>
                  <a:pt x="52" y="186"/>
                </a:lnTo>
                <a:lnTo>
                  <a:pt x="34" y="202"/>
                </a:lnTo>
                <a:lnTo>
                  <a:pt x="20" y="222"/>
                </a:lnTo>
                <a:lnTo>
                  <a:pt x="10" y="242"/>
                </a:lnTo>
                <a:lnTo>
                  <a:pt x="4" y="262"/>
                </a:lnTo>
                <a:lnTo>
                  <a:pt x="0" y="284"/>
                </a:lnTo>
                <a:lnTo>
                  <a:pt x="0" y="308"/>
                </a:lnTo>
                <a:lnTo>
                  <a:pt x="6" y="330"/>
                </a:lnTo>
                <a:lnTo>
                  <a:pt x="6" y="330"/>
                </a:lnTo>
                <a:lnTo>
                  <a:pt x="14" y="354"/>
                </a:lnTo>
                <a:lnTo>
                  <a:pt x="26" y="374"/>
                </a:lnTo>
                <a:lnTo>
                  <a:pt x="42" y="394"/>
                </a:lnTo>
                <a:lnTo>
                  <a:pt x="60" y="410"/>
                </a:lnTo>
                <a:lnTo>
                  <a:pt x="82" y="422"/>
                </a:lnTo>
                <a:lnTo>
                  <a:pt x="104" y="432"/>
                </a:lnTo>
                <a:lnTo>
                  <a:pt x="130" y="438"/>
                </a:lnTo>
                <a:lnTo>
                  <a:pt x="156" y="440"/>
                </a:lnTo>
                <a:lnTo>
                  <a:pt x="584" y="440"/>
                </a:lnTo>
                <a:lnTo>
                  <a:pt x="584" y="440"/>
                </a:lnTo>
                <a:lnTo>
                  <a:pt x="600" y="440"/>
                </a:lnTo>
                <a:lnTo>
                  <a:pt x="616" y="438"/>
                </a:lnTo>
                <a:lnTo>
                  <a:pt x="632" y="434"/>
                </a:lnTo>
                <a:lnTo>
                  <a:pt x="646" y="428"/>
                </a:lnTo>
                <a:lnTo>
                  <a:pt x="660" y="422"/>
                </a:lnTo>
                <a:lnTo>
                  <a:pt x="674" y="414"/>
                </a:lnTo>
                <a:lnTo>
                  <a:pt x="686" y="406"/>
                </a:lnTo>
                <a:lnTo>
                  <a:pt x="698" y="396"/>
                </a:lnTo>
                <a:lnTo>
                  <a:pt x="708" y="386"/>
                </a:lnTo>
                <a:lnTo>
                  <a:pt x="718" y="374"/>
                </a:lnTo>
                <a:lnTo>
                  <a:pt x="726" y="362"/>
                </a:lnTo>
                <a:lnTo>
                  <a:pt x="732" y="348"/>
                </a:lnTo>
                <a:lnTo>
                  <a:pt x="738" y="336"/>
                </a:lnTo>
                <a:lnTo>
                  <a:pt x="742" y="322"/>
                </a:lnTo>
                <a:lnTo>
                  <a:pt x="744" y="306"/>
                </a:lnTo>
                <a:lnTo>
                  <a:pt x="746" y="292"/>
                </a:lnTo>
                <a:lnTo>
                  <a:pt x="746" y="292"/>
                </a:lnTo>
                <a:lnTo>
                  <a:pt x="744" y="276"/>
                </a:lnTo>
                <a:lnTo>
                  <a:pt x="742" y="262"/>
                </a:lnTo>
                <a:lnTo>
                  <a:pt x="738" y="248"/>
                </a:lnTo>
                <a:lnTo>
                  <a:pt x="732" y="234"/>
                </a:lnTo>
                <a:lnTo>
                  <a:pt x="726" y="220"/>
                </a:lnTo>
                <a:lnTo>
                  <a:pt x="716" y="208"/>
                </a:lnTo>
                <a:lnTo>
                  <a:pt x="706" y="196"/>
                </a:lnTo>
                <a:lnTo>
                  <a:pt x="696" y="186"/>
                </a:lnTo>
                <a:lnTo>
                  <a:pt x="684" y="176"/>
                </a:lnTo>
                <a:lnTo>
                  <a:pt x="670" y="168"/>
                </a:lnTo>
                <a:lnTo>
                  <a:pt x="656" y="160"/>
                </a:lnTo>
                <a:lnTo>
                  <a:pt x="642" y="154"/>
                </a:lnTo>
                <a:lnTo>
                  <a:pt x="626" y="148"/>
                </a:lnTo>
                <a:lnTo>
                  <a:pt x="610" y="146"/>
                </a:lnTo>
                <a:lnTo>
                  <a:pt x="594" y="144"/>
                </a:lnTo>
                <a:lnTo>
                  <a:pt x="578" y="144"/>
                </a:lnTo>
                <a:lnTo>
                  <a:pt x="578" y="144"/>
                </a:lnTo>
                <a:close/>
                <a:moveTo>
                  <a:pt x="584" y="408"/>
                </a:moveTo>
                <a:lnTo>
                  <a:pt x="156" y="408"/>
                </a:lnTo>
                <a:lnTo>
                  <a:pt x="156" y="408"/>
                </a:lnTo>
                <a:lnTo>
                  <a:pt x="132" y="406"/>
                </a:lnTo>
                <a:lnTo>
                  <a:pt x="110" y="400"/>
                </a:lnTo>
                <a:lnTo>
                  <a:pt x="92" y="392"/>
                </a:lnTo>
                <a:lnTo>
                  <a:pt x="76" y="382"/>
                </a:lnTo>
                <a:lnTo>
                  <a:pt x="62" y="368"/>
                </a:lnTo>
                <a:lnTo>
                  <a:pt x="50" y="354"/>
                </a:lnTo>
                <a:lnTo>
                  <a:pt x="42" y="338"/>
                </a:lnTo>
                <a:lnTo>
                  <a:pt x="36" y="322"/>
                </a:lnTo>
                <a:lnTo>
                  <a:pt x="36" y="322"/>
                </a:lnTo>
                <a:lnTo>
                  <a:pt x="32" y="304"/>
                </a:lnTo>
                <a:lnTo>
                  <a:pt x="32" y="286"/>
                </a:lnTo>
                <a:lnTo>
                  <a:pt x="36" y="268"/>
                </a:lnTo>
                <a:lnTo>
                  <a:pt x="42" y="250"/>
                </a:lnTo>
                <a:lnTo>
                  <a:pt x="50" y="234"/>
                </a:lnTo>
                <a:lnTo>
                  <a:pt x="62" y="220"/>
                </a:lnTo>
                <a:lnTo>
                  <a:pt x="78" y="206"/>
                </a:lnTo>
                <a:lnTo>
                  <a:pt x="94" y="194"/>
                </a:lnTo>
                <a:lnTo>
                  <a:pt x="94" y="194"/>
                </a:lnTo>
                <a:lnTo>
                  <a:pt x="100" y="190"/>
                </a:lnTo>
                <a:lnTo>
                  <a:pt x="102" y="182"/>
                </a:lnTo>
                <a:lnTo>
                  <a:pt x="102" y="182"/>
                </a:lnTo>
                <a:lnTo>
                  <a:pt x="106" y="166"/>
                </a:lnTo>
                <a:lnTo>
                  <a:pt x="110" y="152"/>
                </a:lnTo>
                <a:lnTo>
                  <a:pt x="116" y="136"/>
                </a:lnTo>
                <a:lnTo>
                  <a:pt x="124" y="122"/>
                </a:lnTo>
                <a:lnTo>
                  <a:pt x="132" y="108"/>
                </a:lnTo>
                <a:lnTo>
                  <a:pt x="142" y="96"/>
                </a:lnTo>
                <a:lnTo>
                  <a:pt x="152" y="84"/>
                </a:lnTo>
                <a:lnTo>
                  <a:pt x="164" y="74"/>
                </a:lnTo>
                <a:lnTo>
                  <a:pt x="176" y="64"/>
                </a:lnTo>
                <a:lnTo>
                  <a:pt x="187" y="56"/>
                </a:lnTo>
                <a:lnTo>
                  <a:pt x="201" y="50"/>
                </a:lnTo>
                <a:lnTo>
                  <a:pt x="215" y="42"/>
                </a:lnTo>
                <a:lnTo>
                  <a:pt x="229" y="38"/>
                </a:lnTo>
                <a:lnTo>
                  <a:pt x="245" y="34"/>
                </a:lnTo>
                <a:lnTo>
                  <a:pt x="261" y="32"/>
                </a:lnTo>
                <a:lnTo>
                  <a:pt x="277" y="32"/>
                </a:lnTo>
                <a:lnTo>
                  <a:pt x="277" y="32"/>
                </a:lnTo>
                <a:lnTo>
                  <a:pt x="293" y="32"/>
                </a:lnTo>
                <a:lnTo>
                  <a:pt x="307" y="34"/>
                </a:lnTo>
                <a:lnTo>
                  <a:pt x="323" y="38"/>
                </a:lnTo>
                <a:lnTo>
                  <a:pt x="337" y="42"/>
                </a:lnTo>
                <a:lnTo>
                  <a:pt x="351" y="48"/>
                </a:lnTo>
                <a:lnTo>
                  <a:pt x="365" y="56"/>
                </a:lnTo>
                <a:lnTo>
                  <a:pt x="377" y="64"/>
                </a:lnTo>
                <a:lnTo>
                  <a:pt x="391" y="74"/>
                </a:lnTo>
                <a:lnTo>
                  <a:pt x="391" y="74"/>
                </a:lnTo>
                <a:lnTo>
                  <a:pt x="395" y="76"/>
                </a:lnTo>
                <a:lnTo>
                  <a:pt x="403" y="76"/>
                </a:lnTo>
                <a:lnTo>
                  <a:pt x="403" y="76"/>
                </a:lnTo>
                <a:lnTo>
                  <a:pt x="419" y="76"/>
                </a:lnTo>
                <a:lnTo>
                  <a:pt x="433" y="76"/>
                </a:lnTo>
                <a:lnTo>
                  <a:pt x="447" y="76"/>
                </a:lnTo>
                <a:lnTo>
                  <a:pt x="461" y="80"/>
                </a:lnTo>
                <a:lnTo>
                  <a:pt x="473" y="82"/>
                </a:lnTo>
                <a:lnTo>
                  <a:pt x="483" y="88"/>
                </a:lnTo>
                <a:lnTo>
                  <a:pt x="505" y="98"/>
                </a:lnTo>
                <a:lnTo>
                  <a:pt x="521" y="114"/>
                </a:lnTo>
                <a:lnTo>
                  <a:pt x="535" y="130"/>
                </a:lnTo>
                <a:lnTo>
                  <a:pt x="545" y="146"/>
                </a:lnTo>
                <a:lnTo>
                  <a:pt x="553" y="164"/>
                </a:lnTo>
                <a:lnTo>
                  <a:pt x="553" y="164"/>
                </a:lnTo>
                <a:lnTo>
                  <a:pt x="555" y="170"/>
                </a:lnTo>
                <a:lnTo>
                  <a:pt x="559" y="174"/>
                </a:lnTo>
                <a:lnTo>
                  <a:pt x="562" y="176"/>
                </a:lnTo>
                <a:lnTo>
                  <a:pt x="568" y="176"/>
                </a:lnTo>
                <a:lnTo>
                  <a:pt x="568" y="176"/>
                </a:lnTo>
                <a:lnTo>
                  <a:pt x="582" y="174"/>
                </a:lnTo>
                <a:lnTo>
                  <a:pt x="596" y="176"/>
                </a:lnTo>
                <a:lnTo>
                  <a:pt x="610" y="178"/>
                </a:lnTo>
                <a:lnTo>
                  <a:pt x="624" y="182"/>
                </a:lnTo>
                <a:lnTo>
                  <a:pt x="636" y="186"/>
                </a:lnTo>
                <a:lnTo>
                  <a:pt x="648" y="192"/>
                </a:lnTo>
                <a:lnTo>
                  <a:pt x="660" y="198"/>
                </a:lnTo>
                <a:lnTo>
                  <a:pt x="670" y="206"/>
                </a:lnTo>
                <a:lnTo>
                  <a:pt x="680" y="214"/>
                </a:lnTo>
                <a:lnTo>
                  <a:pt x="688" y="224"/>
                </a:lnTo>
                <a:lnTo>
                  <a:pt x="696" y="234"/>
                </a:lnTo>
                <a:lnTo>
                  <a:pt x="702" y="244"/>
                </a:lnTo>
                <a:lnTo>
                  <a:pt x="708" y="256"/>
                </a:lnTo>
                <a:lnTo>
                  <a:pt x="710" y="266"/>
                </a:lnTo>
                <a:lnTo>
                  <a:pt x="714" y="280"/>
                </a:lnTo>
                <a:lnTo>
                  <a:pt x="714" y="292"/>
                </a:lnTo>
                <a:lnTo>
                  <a:pt x="714" y="292"/>
                </a:lnTo>
                <a:lnTo>
                  <a:pt x="714" y="304"/>
                </a:lnTo>
                <a:lnTo>
                  <a:pt x="712" y="314"/>
                </a:lnTo>
                <a:lnTo>
                  <a:pt x="708" y="326"/>
                </a:lnTo>
                <a:lnTo>
                  <a:pt x="704" y="336"/>
                </a:lnTo>
                <a:lnTo>
                  <a:pt x="692" y="356"/>
                </a:lnTo>
                <a:lnTo>
                  <a:pt x="676" y="374"/>
                </a:lnTo>
                <a:lnTo>
                  <a:pt x="656" y="388"/>
                </a:lnTo>
                <a:lnTo>
                  <a:pt x="634" y="400"/>
                </a:lnTo>
                <a:lnTo>
                  <a:pt x="610" y="406"/>
                </a:lnTo>
                <a:lnTo>
                  <a:pt x="596" y="408"/>
                </a:lnTo>
                <a:lnTo>
                  <a:pt x="584" y="408"/>
                </a:lnTo>
                <a:lnTo>
                  <a:pt x="584" y="408"/>
                </a:lnTo>
                <a:close/>
              </a:path>
            </a:pathLst>
          </a:custGeom>
          <a:solidFill>
            <a:srgbClr val="06395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b-NO"/>
          </a:p>
        </p:txBody>
      </p:sp>
      <p:sp>
        <p:nvSpPr>
          <p:cNvPr id="45" name="Freeform 5">
            <a:extLst>
              <a:ext uri="{FF2B5EF4-FFF2-40B4-BE49-F238E27FC236}">
                <a16:creationId xmlns:a16="http://schemas.microsoft.com/office/drawing/2014/main" id="{25DE4B5C-5F44-4153-8DF5-C8B6142A3DC7}"/>
              </a:ext>
            </a:extLst>
          </p:cNvPr>
          <p:cNvSpPr>
            <a:spLocks noEditPoints="1"/>
          </p:cNvSpPr>
          <p:nvPr/>
        </p:nvSpPr>
        <p:spPr bwMode="auto">
          <a:xfrm>
            <a:off x="5927357" y="3325011"/>
            <a:ext cx="1184275" cy="698500"/>
          </a:xfrm>
          <a:custGeom>
            <a:avLst/>
            <a:gdLst>
              <a:gd name="T0" fmla="*/ 566 w 746"/>
              <a:gd name="T1" fmla="*/ 120 h 440"/>
              <a:gd name="T2" fmla="*/ 513 w 746"/>
              <a:gd name="T3" fmla="*/ 66 h 440"/>
              <a:gd name="T4" fmla="*/ 435 w 746"/>
              <a:gd name="T5" fmla="*/ 44 h 440"/>
              <a:gd name="T6" fmla="*/ 391 w 746"/>
              <a:gd name="T7" fmla="*/ 34 h 440"/>
              <a:gd name="T8" fmla="*/ 345 w 746"/>
              <a:gd name="T9" fmla="*/ 10 h 440"/>
              <a:gd name="T10" fmla="*/ 295 w 746"/>
              <a:gd name="T11" fmla="*/ 0 h 440"/>
              <a:gd name="T12" fmla="*/ 259 w 746"/>
              <a:gd name="T13" fmla="*/ 0 h 440"/>
              <a:gd name="T14" fmla="*/ 205 w 746"/>
              <a:gd name="T15" fmla="*/ 12 h 440"/>
              <a:gd name="T16" fmla="*/ 160 w 746"/>
              <a:gd name="T17" fmla="*/ 36 h 440"/>
              <a:gd name="T18" fmla="*/ 120 w 746"/>
              <a:gd name="T19" fmla="*/ 72 h 440"/>
              <a:gd name="T20" fmla="*/ 90 w 746"/>
              <a:gd name="T21" fmla="*/ 118 h 440"/>
              <a:gd name="T22" fmla="*/ 72 w 746"/>
              <a:gd name="T23" fmla="*/ 170 h 440"/>
              <a:gd name="T24" fmla="*/ 34 w 746"/>
              <a:gd name="T25" fmla="*/ 202 h 440"/>
              <a:gd name="T26" fmla="*/ 4 w 746"/>
              <a:gd name="T27" fmla="*/ 262 h 440"/>
              <a:gd name="T28" fmla="*/ 6 w 746"/>
              <a:gd name="T29" fmla="*/ 330 h 440"/>
              <a:gd name="T30" fmla="*/ 26 w 746"/>
              <a:gd name="T31" fmla="*/ 374 h 440"/>
              <a:gd name="T32" fmla="*/ 82 w 746"/>
              <a:gd name="T33" fmla="*/ 422 h 440"/>
              <a:gd name="T34" fmla="*/ 156 w 746"/>
              <a:gd name="T35" fmla="*/ 440 h 440"/>
              <a:gd name="T36" fmla="*/ 600 w 746"/>
              <a:gd name="T37" fmla="*/ 440 h 440"/>
              <a:gd name="T38" fmla="*/ 646 w 746"/>
              <a:gd name="T39" fmla="*/ 428 h 440"/>
              <a:gd name="T40" fmla="*/ 686 w 746"/>
              <a:gd name="T41" fmla="*/ 406 h 440"/>
              <a:gd name="T42" fmla="*/ 718 w 746"/>
              <a:gd name="T43" fmla="*/ 374 h 440"/>
              <a:gd name="T44" fmla="*/ 738 w 746"/>
              <a:gd name="T45" fmla="*/ 336 h 440"/>
              <a:gd name="T46" fmla="*/ 746 w 746"/>
              <a:gd name="T47" fmla="*/ 292 h 440"/>
              <a:gd name="T48" fmla="*/ 742 w 746"/>
              <a:gd name="T49" fmla="*/ 262 h 440"/>
              <a:gd name="T50" fmla="*/ 726 w 746"/>
              <a:gd name="T51" fmla="*/ 220 h 440"/>
              <a:gd name="T52" fmla="*/ 696 w 746"/>
              <a:gd name="T53" fmla="*/ 186 h 440"/>
              <a:gd name="T54" fmla="*/ 656 w 746"/>
              <a:gd name="T55" fmla="*/ 160 h 440"/>
              <a:gd name="T56" fmla="*/ 610 w 746"/>
              <a:gd name="T57" fmla="*/ 146 h 440"/>
              <a:gd name="T58" fmla="*/ 578 w 746"/>
              <a:gd name="T59" fmla="*/ 144 h 440"/>
              <a:gd name="T60" fmla="*/ 156 w 746"/>
              <a:gd name="T61" fmla="*/ 408 h 440"/>
              <a:gd name="T62" fmla="*/ 92 w 746"/>
              <a:gd name="T63" fmla="*/ 392 h 440"/>
              <a:gd name="T64" fmla="*/ 50 w 746"/>
              <a:gd name="T65" fmla="*/ 354 h 440"/>
              <a:gd name="T66" fmla="*/ 36 w 746"/>
              <a:gd name="T67" fmla="*/ 322 h 440"/>
              <a:gd name="T68" fmla="*/ 36 w 746"/>
              <a:gd name="T69" fmla="*/ 268 h 440"/>
              <a:gd name="T70" fmla="*/ 62 w 746"/>
              <a:gd name="T71" fmla="*/ 220 h 440"/>
              <a:gd name="T72" fmla="*/ 94 w 746"/>
              <a:gd name="T73" fmla="*/ 194 h 440"/>
              <a:gd name="T74" fmla="*/ 102 w 746"/>
              <a:gd name="T75" fmla="*/ 182 h 440"/>
              <a:gd name="T76" fmla="*/ 116 w 746"/>
              <a:gd name="T77" fmla="*/ 136 h 440"/>
              <a:gd name="T78" fmla="*/ 142 w 746"/>
              <a:gd name="T79" fmla="*/ 96 h 440"/>
              <a:gd name="T80" fmla="*/ 176 w 746"/>
              <a:gd name="T81" fmla="*/ 64 h 440"/>
              <a:gd name="T82" fmla="*/ 215 w 746"/>
              <a:gd name="T83" fmla="*/ 42 h 440"/>
              <a:gd name="T84" fmla="*/ 261 w 746"/>
              <a:gd name="T85" fmla="*/ 32 h 440"/>
              <a:gd name="T86" fmla="*/ 293 w 746"/>
              <a:gd name="T87" fmla="*/ 32 h 440"/>
              <a:gd name="T88" fmla="*/ 337 w 746"/>
              <a:gd name="T89" fmla="*/ 42 h 440"/>
              <a:gd name="T90" fmla="*/ 377 w 746"/>
              <a:gd name="T91" fmla="*/ 64 h 440"/>
              <a:gd name="T92" fmla="*/ 395 w 746"/>
              <a:gd name="T93" fmla="*/ 76 h 440"/>
              <a:gd name="T94" fmla="*/ 419 w 746"/>
              <a:gd name="T95" fmla="*/ 76 h 440"/>
              <a:gd name="T96" fmla="*/ 461 w 746"/>
              <a:gd name="T97" fmla="*/ 80 h 440"/>
              <a:gd name="T98" fmla="*/ 505 w 746"/>
              <a:gd name="T99" fmla="*/ 98 h 440"/>
              <a:gd name="T100" fmla="*/ 545 w 746"/>
              <a:gd name="T101" fmla="*/ 146 h 440"/>
              <a:gd name="T102" fmla="*/ 555 w 746"/>
              <a:gd name="T103" fmla="*/ 170 h 440"/>
              <a:gd name="T104" fmla="*/ 568 w 746"/>
              <a:gd name="T105" fmla="*/ 176 h 440"/>
              <a:gd name="T106" fmla="*/ 596 w 746"/>
              <a:gd name="T107" fmla="*/ 176 h 440"/>
              <a:gd name="T108" fmla="*/ 636 w 746"/>
              <a:gd name="T109" fmla="*/ 186 h 440"/>
              <a:gd name="T110" fmla="*/ 670 w 746"/>
              <a:gd name="T111" fmla="*/ 206 h 440"/>
              <a:gd name="T112" fmla="*/ 696 w 746"/>
              <a:gd name="T113" fmla="*/ 234 h 440"/>
              <a:gd name="T114" fmla="*/ 710 w 746"/>
              <a:gd name="T115" fmla="*/ 266 h 440"/>
              <a:gd name="T116" fmla="*/ 714 w 746"/>
              <a:gd name="T117" fmla="*/ 292 h 440"/>
              <a:gd name="T118" fmla="*/ 708 w 746"/>
              <a:gd name="T119" fmla="*/ 326 h 440"/>
              <a:gd name="T120" fmla="*/ 676 w 746"/>
              <a:gd name="T121" fmla="*/ 374 h 440"/>
              <a:gd name="T122" fmla="*/ 610 w 746"/>
              <a:gd name="T123" fmla="*/ 406 h 440"/>
              <a:gd name="T124" fmla="*/ 584 w 746"/>
              <a:gd name="T125" fmla="*/ 408 h 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746" h="440">
                <a:moveTo>
                  <a:pt x="578" y="144"/>
                </a:moveTo>
                <a:lnTo>
                  <a:pt x="578" y="144"/>
                </a:lnTo>
                <a:lnTo>
                  <a:pt x="566" y="120"/>
                </a:lnTo>
                <a:lnTo>
                  <a:pt x="551" y="98"/>
                </a:lnTo>
                <a:lnTo>
                  <a:pt x="533" y="80"/>
                </a:lnTo>
                <a:lnTo>
                  <a:pt x="513" y="66"/>
                </a:lnTo>
                <a:lnTo>
                  <a:pt x="489" y="54"/>
                </a:lnTo>
                <a:lnTo>
                  <a:pt x="463" y="48"/>
                </a:lnTo>
                <a:lnTo>
                  <a:pt x="435" y="44"/>
                </a:lnTo>
                <a:lnTo>
                  <a:pt x="405" y="44"/>
                </a:lnTo>
                <a:lnTo>
                  <a:pt x="405" y="44"/>
                </a:lnTo>
                <a:lnTo>
                  <a:pt x="391" y="34"/>
                </a:lnTo>
                <a:lnTo>
                  <a:pt x="377" y="24"/>
                </a:lnTo>
                <a:lnTo>
                  <a:pt x="361" y="18"/>
                </a:lnTo>
                <a:lnTo>
                  <a:pt x="345" y="10"/>
                </a:lnTo>
                <a:lnTo>
                  <a:pt x="329" y="6"/>
                </a:lnTo>
                <a:lnTo>
                  <a:pt x="311" y="2"/>
                </a:lnTo>
                <a:lnTo>
                  <a:pt x="295" y="0"/>
                </a:lnTo>
                <a:lnTo>
                  <a:pt x="277" y="0"/>
                </a:lnTo>
                <a:lnTo>
                  <a:pt x="277" y="0"/>
                </a:lnTo>
                <a:lnTo>
                  <a:pt x="259" y="0"/>
                </a:lnTo>
                <a:lnTo>
                  <a:pt x="241" y="2"/>
                </a:lnTo>
                <a:lnTo>
                  <a:pt x="223" y="6"/>
                </a:lnTo>
                <a:lnTo>
                  <a:pt x="205" y="12"/>
                </a:lnTo>
                <a:lnTo>
                  <a:pt x="189" y="20"/>
                </a:lnTo>
                <a:lnTo>
                  <a:pt x="174" y="28"/>
                </a:lnTo>
                <a:lnTo>
                  <a:pt x="160" y="36"/>
                </a:lnTo>
                <a:lnTo>
                  <a:pt x="144" y="48"/>
                </a:lnTo>
                <a:lnTo>
                  <a:pt x="132" y="60"/>
                </a:lnTo>
                <a:lnTo>
                  <a:pt x="120" y="72"/>
                </a:lnTo>
                <a:lnTo>
                  <a:pt x="108" y="86"/>
                </a:lnTo>
                <a:lnTo>
                  <a:pt x="98" y="102"/>
                </a:lnTo>
                <a:lnTo>
                  <a:pt x="90" y="118"/>
                </a:lnTo>
                <a:lnTo>
                  <a:pt x="82" y="134"/>
                </a:lnTo>
                <a:lnTo>
                  <a:pt x="76" y="152"/>
                </a:lnTo>
                <a:lnTo>
                  <a:pt x="72" y="170"/>
                </a:lnTo>
                <a:lnTo>
                  <a:pt x="72" y="170"/>
                </a:lnTo>
                <a:lnTo>
                  <a:pt x="52" y="186"/>
                </a:lnTo>
                <a:lnTo>
                  <a:pt x="34" y="202"/>
                </a:lnTo>
                <a:lnTo>
                  <a:pt x="20" y="222"/>
                </a:lnTo>
                <a:lnTo>
                  <a:pt x="10" y="242"/>
                </a:lnTo>
                <a:lnTo>
                  <a:pt x="4" y="262"/>
                </a:lnTo>
                <a:lnTo>
                  <a:pt x="0" y="284"/>
                </a:lnTo>
                <a:lnTo>
                  <a:pt x="0" y="308"/>
                </a:lnTo>
                <a:lnTo>
                  <a:pt x="6" y="330"/>
                </a:lnTo>
                <a:lnTo>
                  <a:pt x="6" y="330"/>
                </a:lnTo>
                <a:lnTo>
                  <a:pt x="14" y="354"/>
                </a:lnTo>
                <a:lnTo>
                  <a:pt x="26" y="374"/>
                </a:lnTo>
                <a:lnTo>
                  <a:pt x="42" y="394"/>
                </a:lnTo>
                <a:lnTo>
                  <a:pt x="60" y="410"/>
                </a:lnTo>
                <a:lnTo>
                  <a:pt x="82" y="422"/>
                </a:lnTo>
                <a:lnTo>
                  <a:pt x="104" y="432"/>
                </a:lnTo>
                <a:lnTo>
                  <a:pt x="130" y="438"/>
                </a:lnTo>
                <a:lnTo>
                  <a:pt x="156" y="440"/>
                </a:lnTo>
                <a:lnTo>
                  <a:pt x="584" y="440"/>
                </a:lnTo>
                <a:lnTo>
                  <a:pt x="584" y="440"/>
                </a:lnTo>
                <a:lnTo>
                  <a:pt x="600" y="440"/>
                </a:lnTo>
                <a:lnTo>
                  <a:pt x="616" y="438"/>
                </a:lnTo>
                <a:lnTo>
                  <a:pt x="632" y="434"/>
                </a:lnTo>
                <a:lnTo>
                  <a:pt x="646" y="428"/>
                </a:lnTo>
                <a:lnTo>
                  <a:pt x="660" y="422"/>
                </a:lnTo>
                <a:lnTo>
                  <a:pt x="674" y="414"/>
                </a:lnTo>
                <a:lnTo>
                  <a:pt x="686" y="406"/>
                </a:lnTo>
                <a:lnTo>
                  <a:pt x="698" y="396"/>
                </a:lnTo>
                <a:lnTo>
                  <a:pt x="708" y="386"/>
                </a:lnTo>
                <a:lnTo>
                  <a:pt x="718" y="374"/>
                </a:lnTo>
                <a:lnTo>
                  <a:pt x="726" y="362"/>
                </a:lnTo>
                <a:lnTo>
                  <a:pt x="732" y="348"/>
                </a:lnTo>
                <a:lnTo>
                  <a:pt x="738" y="336"/>
                </a:lnTo>
                <a:lnTo>
                  <a:pt x="742" y="322"/>
                </a:lnTo>
                <a:lnTo>
                  <a:pt x="744" y="306"/>
                </a:lnTo>
                <a:lnTo>
                  <a:pt x="746" y="292"/>
                </a:lnTo>
                <a:lnTo>
                  <a:pt x="746" y="292"/>
                </a:lnTo>
                <a:lnTo>
                  <a:pt x="744" y="276"/>
                </a:lnTo>
                <a:lnTo>
                  <a:pt x="742" y="262"/>
                </a:lnTo>
                <a:lnTo>
                  <a:pt x="738" y="248"/>
                </a:lnTo>
                <a:lnTo>
                  <a:pt x="732" y="234"/>
                </a:lnTo>
                <a:lnTo>
                  <a:pt x="726" y="220"/>
                </a:lnTo>
                <a:lnTo>
                  <a:pt x="716" y="208"/>
                </a:lnTo>
                <a:lnTo>
                  <a:pt x="706" y="196"/>
                </a:lnTo>
                <a:lnTo>
                  <a:pt x="696" y="186"/>
                </a:lnTo>
                <a:lnTo>
                  <a:pt x="684" y="176"/>
                </a:lnTo>
                <a:lnTo>
                  <a:pt x="670" y="168"/>
                </a:lnTo>
                <a:lnTo>
                  <a:pt x="656" y="160"/>
                </a:lnTo>
                <a:lnTo>
                  <a:pt x="642" y="154"/>
                </a:lnTo>
                <a:lnTo>
                  <a:pt x="626" y="148"/>
                </a:lnTo>
                <a:lnTo>
                  <a:pt x="610" y="146"/>
                </a:lnTo>
                <a:lnTo>
                  <a:pt x="594" y="144"/>
                </a:lnTo>
                <a:lnTo>
                  <a:pt x="578" y="144"/>
                </a:lnTo>
                <a:lnTo>
                  <a:pt x="578" y="144"/>
                </a:lnTo>
                <a:close/>
                <a:moveTo>
                  <a:pt x="584" y="408"/>
                </a:moveTo>
                <a:lnTo>
                  <a:pt x="156" y="408"/>
                </a:lnTo>
                <a:lnTo>
                  <a:pt x="156" y="408"/>
                </a:lnTo>
                <a:lnTo>
                  <a:pt x="132" y="406"/>
                </a:lnTo>
                <a:lnTo>
                  <a:pt x="110" y="400"/>
                </a:lnTo>
                <a:lnTo>
                  <a:pt x="92" y="392"/>
                </a:lnTo>
                <a:lnTo>
                  <a:pt x="76" y="382"/>
                </a:lnTo>
                <a:lnTo>
                  <a:pt x="62" y="368"/>
                </a:lnTo>
                <a:lnTo>
                  <a:pt x="50" y="354"/>
                </a:lnTo>
                <a:lnTo>
                  <a:pt x="42" y="338"/>
                </a:lnTo>
                <a:lnTo>
                  <a:pt x="36" y="322"/>
                </a:lnTo>
                <a:lnTo>
                  <a:pt x="36" y="322"/>
                </a:lnTo>
                <a:lnTo>
                  <a:pt x="32" y="304"/>
                </a:lnTo>
                <a:lnTo>
                  <a:pt x="32" y="286"/>
                </a:lnTo>
                <a:lnTo>
                  <a:pt x="36" y="268"/>
                </a:lnTo>
                <a:lnTo>
                  <a:pt x="42" y="250"/>
                </a:lnTo>
                <a:lnTo>
                  <a:pt x="50" y="234"/>
                </a:lnTo>
                <a:lnTo>
                  <a:pt x="62" y="220"/>
                </a:lnTo>
                <a:lnTo>
                  <a:pt x="78" y="206"/>
                </a:lnTo>
                <a:lnTo>
                  <a:pt x="94" y="194"/>
                </a:lnTo>
                <a:lnTo>
                  <a:pt x="94" y="194"/>
                </a:lnTo>
                <a:lnTo>
                  <a:pt x="100" y="190"/>
                </a:lnTo>
                <a:lnTo>
                  <a:pt x="102" y="182"/>
                </a:lnTo>
                <a:lnTo>
                  <a:pt x="102" y="182"/>
                </a:lnTo>
                <a:lnTo>
                  <a:pt x="106" y="166"/>
                </a:lnTo>
                <a:lnTo>
                  <a:pt x="110" y="152"/>
                </a:lnTo>
                <a:lnTo>
                  <a:pt x="116" y="136"/>
                </a:lnTo>
                <a:lnTo>
                  <a:pt x="124" y="122"/>
                </a:lnTo>
                <a:lnTo>
                  <a:pt x="132" y="108"/>
                </a:lnTo>
                <a:lnTo>
                  <a:pt x="142" y="96"/>
                </a:lnTo>
                <a:lnTo>
                  <a:pt x="152" y="84"/>
                </a:lnTo>
                <a:lnTo>
                  <a:pt x="164" y="74"/>
                </a:lnTo>
                <a:lnTo>
                  <a:pt x="176" y="64"/>
                </a:lnTo>
                <a:lnTo>
                  <a:pt x="187" y="56"/>
                </a:lnTo>
                <a:lnTo>
                  <a:pt x="201" y="50"/>
                </a:lnTo>
                <a:lnTo>
                  <a:pt x="215" y="42"/>
                </a:lnTo>
                <a:lnTo>
                  <a:pt x="229" y="38"/>
                </a:lnTo>
                <a:lnTo>
                  <a:pt x="245" y="34"/>
                </a:lnTo>
                <a:lnTo>
                  <a:pt x="261" y="32"/>
                </a:lnTo>
                <a:lnTo>
                  <a:pt x="277" y="32"/>
                </a:lnTo>
                <a:lnTo>
                  <a:pt x="277" y="32"/>
                </a:lnTo>
                <a:lnTo>
                  <a:pt x="293" y="32"/>
                </a:lnTo>
                <a:lnTo>
                  <a:pt x="307" y="34"/>
                </a:lnTo>
                <a:lnTo>
                  <a:pt x="323" y="38"/>
                </a:lnTo>
                <a:lnTo>
                  <a:pt x="337" y="42"/>
                </a:lnTo>
                <a:lnTo>
                  <a:pt x="351" y="48"/>
                </a:lnTo>
                <a:lnTo>
                  <a:pt x="365" y="56"/>
                </a:lnTo>
                <a:lnTo>
                  <a:pt x="377" y="64"/>
                </a:lnTo>
                <a:lnTo>
                  <a:pt x="391" y="74"/>
                </a:lnTo>
                <a:lnTo>
                  <a:pt x="391" y="74"/>
                </a:lnTo>
                <a:lnTo>
                  <a:pt x="395" y="76"/>
                </a:lnTo>
                <a:lnTo>
                  <a:pt x="403" y="76"/>
                </a:lnTo>
                <a:lnTo>
                  <a:pt x="403" y="76"/>
                </a:lnTo>
                <a:lnTo>
                  <a:pt x="419" y="76"/>
                </a:lnTo>
                <a:lnTo>
                  <a:pt x="433" y="76"/>
                </a:lnTo>
                <a:lnTo>
                  <a:pt x="447" y="76"/>
                </a:lnTo>
                <a:lnTo>
                  <a:pt x="461" y="80"/>
                </a:lnTo>
                <a:lnTo>
                  <a:pt x="473" y="82"/>
                </a:lnTo>
                <a:lnTo>
                  <a:pt x="483" y="88"/>
                </a:lnTo>
                <a:lnTo>
                  <a:pt x="505" y="98"/>
                </a:lnTo>
                <a:lnTo>
                  <a:pt x="521" y="114"/>
                </a:lnTo>
                <a:lnTo>
                  <a:pt x="535" y="130"/>
                </a:lnTo>
                <a:lnTo>
                  <a:pt x="545" y="146"/>
                </a:lnTo>
                <a:lnTo>
                  <a:pt x="553" y="164"/>
                </a:lnTo>
                <a:lnTo>
                  <a:pt x="553" y="164"/>
                </a:lnTo>
                <a:lnTo>
                  <a:pt x="555" y="170"/>
                </a:lnTo>
                <a:lnTo>
                  <a:pt x="559" y="174"/>
                </a:lnTo>
                <a:lnTo>
                  <a:pt x="562" y="176"/>
                </a:lnTo>
                <a:lnTo>
                  <a:pt x="568" y="176"/>
                </a:lnTo>
                <a:lnTo>
                  <a:pt x="568" y="176"/>
                </a:lnTo>
                <a:lnTo>
                  <a:pt x="582" y="174"/>
                </a:lnTo>
                <a:lnTo>
                  <a:pt x="596" y="176"/>
                </a:lnTo>
                <a:lnTo>
                  <a:pt x="610" y="178"/>
                </a:lnTo>
                <a:lnTo>
                  <a:pt x="624" y="182"/>
                </a:lnTo>
                <a:lnTo>
                  <a:pt x="636" y="186"/>
                </a:lnTo>
                <a:lnTo>
                  <a:pt x="648" y="192"/>
                </a:lnTo>
                <a:lnTo>
                  <a:pt x="660" y="198"/>
                </a:lnTo>
                <a:lnTo>
                  <a:pt x="670" y="206"/>
                </a:lnTo>
                <a:lnTo>
                  <a:pt x="680" y="214"/>
                </a:lnTo>
                <a:lnTo>
                  <a:pt x="688" y="224"/>
                </a:lnTo>
                <a:lnTo>
                  <a:pt x="696" y="234"/>
                </a:lnTo>
                <a:lnTo>
                  <a:pt x="702" y="244"/>
                </a:lnTo>
                <a:lnTo>
                  <a:pt x="708" y="256"/>
                </a:lnTo>
                <a:lnTo>
                  <a:pt x="710" y="266"/>
                </a:lnTo>
                <a:lnTo>
                  <a:pt x="714" y="280"/>
                </a:lnTo>
                <a:lnTo>
                  <a:pt x="714" y="292"/>
                </a:lnTo>
                <a:lnTo>
                  <a:pt x="714" y="292"/>
                </a:lnTo>
                <a:lnTo>
                  <a:pt x="714" y="304"/>
                </a:lnTo>
                <a:lnTo>
                  <a:pt x="712" y="314"/>
                </a:lnTo>
                <a:lnTo>
                  <a:pt x="708" y="326"/>
                </a:lnTo>
                <a:lnTo>
                  <a:pt x="704" y="336"/>
                </a:lnTo>
                <a:lnTo>
                  <a:pt x="692" y="356"/>
                </a:lnTo>
                <a:lnTo>
                  <a:pt x="676" y="374"/>
                </a:lnTo>
                <a:lnTo>
                  <a:pt x="656" y="388"/>
                </a:lnTo>
                <a:lnTo>
                  <a:pt x="634" y="400"/>
                </a:lnTo>
                <a:lnTo>
                  <a:pt x="610" y="406"/>
                </a:lnTo>
                <a:lnTo>
                  <a:pt x="596" y="408"/>
                </a:lnTo>
                <a:lnTo>
                  <a:pt x="584" y="408"/>
                </a:lnTo>
                <a:lnTo>
                  <a:pt x="584" y="408"/>
                </a:lnTo>
                <a:close/>
              </a:path>
            </a:pathLst>
          </a:custGeom>
          <a:solidFill>
            <a:srgbClr val="06395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b-NO"/>
          </a:p>
        </p:txBody>
      </p:sp>
      <p:graphicFrame>
        <p:nvGraphicFramePr>
          <p:cNvPr id="46" name="Diagram 45">
            <a:extLst>
              <a:ext uri="{FF2B5EF4-FFF2-40B4-BE49-F238E27FC236}">
                <a16:creationId xmlns:a16="http://schemas.microsoft.com/office/drawing/2014/main" id="{09BA7D74-5A12-4B55-B41D-C1576C9DC2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76855067"/>
              </p:ext>
            </p:extLst>
          </p:nvPr>
        </p:nvGraphicFramePr>
        <p:xfrm>
          <a:off x="6199306" y="2235248"/>
          <a:ext cx="608011" cy="269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2" r:lo="rId33" r:qs="rId34" r:cs="rId35"/>
          </a:graphicData>
        </a:graphic>
      </p:graphicFrame>
      <p:graphicFrame>
        <p:nvGraphicFramePr>
          <p:cNvPr id="47" name="Diagram 46">
            <a:extLst>
              <a:ext uri="{FF2B5EF4-FFF2-40B4-BE49-F238E27FC236}">
                <a16:creationId xmlns:a16="http://schemas.microsoft.com/office/drawing/2014/main" id="{0658CEE8-250E-4B7B-848F-375921DAC99B}"/>
              </a:ext>
            </a:extLst>
          </p:cNvPr>
          <p:cNvGraphicFramePr/>
          <p:nvPr>
            <p:extLst/>
          </p:nvPr>
        </p:nvGraphicFramePr>
        <p:xfrm>
          <a:off x="6199305" y="3619956"/>
          <a:ext cx="608011" cy="269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7" r:lo="rId38" r:qs="rId39" r:cs="rId40"/>
          </a:graphicData>
        </a:graphic>
      </p:graphicFrame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23E13E9-FDAA-4B28-AFBB-89BB4B2E7AF5}"/>
              </a:ext>
            </a:extLst>
          </p:cNvPr>
          <p:cNvCxnSpPr/>
          <p:nvPr/>
        </p:nvCxnSpPr>
        <p:spPr>
          <a:xfrm>
            <a:off x="4043363" y="1785938"/>
            <a:ext cx="0" cy="2281237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CA6D3E0-E3E6-4DE4-A048-B2A9B384E735}"/>
              </a:ext>
            </a:extLst>
          </p:cNvPr>
          <p:cNvCxnSpPr>
            <a:cxnSpLocks/>
          </p:cNvCxnSpPr>
          <p:nvPr/>
        </p:nvCxnSpPr>
        <p:spPr>
          <a:xfrm flipH="1">
            <a:off x="6553569" y="2695575"/>
            <a:ext cx="1" cy="559792"/>
          </a:xfrm>
          <a:prstGeom prst="straightConnector1">
            <a:avLst/>
          </a:prstGeom>
          <a:ln w="12700">
            <a:gradFill flip="none" rotWithShape="1">
              <a:gsLst>
                <a:gs pos="0">
                  <a:schemeClr val="bg2"/>
                </a:gs>
                <a:gs pos="100000">
                  <a:schemeClr val="tx2"/>
                </a:gs>
              </a:gsLst>
              <a:lin ang="2700000" scaled="1"/>
              <a:tileRect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4">
            <a:extLst>
              <a:ext uri="{FF2B5EF4-FFF2-40B4-BE49-F238E27FC236}">
                <a16:creationId xmlns:a16="http://schemas.microsoft.com/office/drawing/2014/main" id="{DA1DEE48-22B9-4FD3-B4E4-BB90CF5D095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414898" y="1400176"/>
            <a:ext cx="248351" cy="234553"/>
            <a:chOff x="2502" y="1263"/>
            <a:chExt cx="756" cy="714"/>
          </a:xfrm>
        </p:grpSpPr>
        <p:sp>
          <p:nvSpPr>
            <p:cNvPr id="63" name="Freeform 5">
              <a:extLst>
                <a:ext uri="{FF2B5EF4-FFF2-40B4-BE49-F238E27FC236}">
                  <a16:creationId xmlns:a16="http://schemas.microsoft.com/office/drawing/2014/main" id="{DE7FC01E-6E1C-4983-B25B-F0D6CCFE2F5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52" y="1351"/>
              <a:ext cx="118" cy="119"/>
            </a:xfrm>
            <a:custGeom>
              <a:avLst/>
              <a:gdLst>
                <a:gd name="T0" fmla="*/ 18 w 118"/>
                <a:gd name="T1" fmla="*/ 18 h 119"/>
                <a:gd name="T2" fmla="*/ 18 w 118"/>
                <a:gd name="T3" fmla="*/ 18 h 119"/>
                <a:gd name="T4" fmla="*/ 10 w 118"/>
                <a:gd name="T5" fmla="*/ 26 h 119"/>
                <a:gd name="T6" fmla="*/ 4 w 118"/>
                <a:gd name="T7" fmla="*/ 36 h 119"/>
                <a:gd name="T8" fmla="*/ 2 w 118"/>
                <a:gd name="T9" fmla="*/ 48 h 119"/>
                <a:gd name="T10" fmla="*/ 0 w 118"/>
                <a:gd name="T11" fmla="*/ 60 h 119"/>
                <a:gd name="T12" fmla="*/ 2 w 118"/>
                <a:gd name="T13" fmla="*/ 70 h 119"/>
                <a:gd name="T14" fmla="*/ 4 w 118"/>
                <a:gd name="T15" fmla="*/ 82 h 119"/>
                <a:gd name="T16" fmla="*/ 10 w 118"/>
                <a:gd name="T17" fmla="*/ 93 h 119"/>
                <a:gd name="T18" fmla="*/ 18 w 118"/>
                <a:gd name="T19" fmla="*/ 101 h 119"/>
                <a:gd name="T20" fmla="*/ 18 w 118"/>
                <a:gd name="T21" fmla="*/ 101 h 119"/>
                <a:gd name="T22" fmla="*/ 26 w 118"/>
                <a:gd name="T23" fmla="*/ 109 h 119"/>
                <a:gd name="T24" fmla="*/ 36 w 118"/>
                <a:gd name="T25" fmla="*/ 115 h 119"/>
                <a:gd name="T26" fmla="*/ 48 w 118"/>
                <a:gd name="T27" fmla="*/ 117 h 119"/>
                <a:gd name="T28" fmla="*/ 60 w 118"/>
                <a:gd name="T29" fmla="*/ 119 h 119"/>
                <a:gd name="T30" fmla="*/ 60 w 118"/>
                <a:gd name="T31" fmla="*/ 119 h 119"/>
                <a:gd name="T32" fmla="*/ 72 w 118"/>
                <a:gd name="T33" fmla="*/ 117 h 119"/>
                <a:gd name="T34" fmla="*/ 82 w 118"/>
                <a:gd name="T35" fmla="*/ 115 h 119"/>
                <a:gd name="T36" fmla="*/ 92 w 118"/>
                <a:gd name="T37" fmla="*/ 109 h 119"/>
                <a:gd name="T38" fmla="*/ 102 w 118"/>
                <a:gd name="T39" fmla="*/ 101 h 119"/>
                <a:gd name="T40" fmla="*/ 102 w 118"/>
                <a:gd name="T41" fmla="*/ 101 h 119"/>
                <a:gd name="T42" fmla="*/ 108 w 118"/>
                <a:gd name="T43" fmla="*/ 93 h 119"/>
                <a:gd name="T44" fmla="*/ 114 w 118"/>
                <a:gd name="T45" fmla="*/ 82 h 119"/>
                <a:gd name="T46" fmla="*/ 118 w 118"/>
                <a:gd name="T47" fmla="*/ 70 h 119"/>
                <a:gd name="T48" fmla="*/ 118 w 118"/>
                <a:gd name="T49" fmla="*/ 60 h 119"/>
                <a:gd name="T50" fmla="*/ 118 w 118"/>
                <a:gd name="T51" fmla="*/ 48 h 119"/>
                <a:gd name="T52" fmla="*/ 114 w 118"/>
                <a:gd name="T53" fmla="*/ 36 h 119"/>
                <a:gd name="T54" fmla="*/ 108 w 118"/>
                <a:gd name="T55" fmla="*/ 26 h 119"/>
                <a:gd name="T56" fmla="*/ 102 w 118"/>
                <a:gd name="T57" fmla="*/ 18 h 119"/>
                <a:gd name="T58" fmla="*/ 102 w 118"/>
                <a:gd name="T59" fmla="*/ 18 h 119"/>
                <a:gd name="T60" fmla="*/ 92 w 118"/>
                <a:gd name="T61" fmla="*/ 10 h 119"/>
                <a:gd name="T62" fmla="*/ 82 w 118"/>
                <a:gd name="T63" fmla="*/ 4 h 119"/>
                <a:gd name="T64" fmla="*/ 70 w 118"/>
                <a:gd name="T65" fmla="*/ 2 h 119"/>
                <a:gd name="T66" fmla="*/ 60 w 118"/>
                <a:gd name="T67" fmla="*/ 0 h 119"/>
                <a:gd name="T68" fmla="*/ 48 w 118"/>
                <a:gd name="T69" fmla="*/ 2 h 119"/>
                <a:gd name="T70" fmla="*/ 38 w 118"/>
                <a:gd name="T71" fmla="*/ 4 h 119"/>
                <a:gd name="T72" fmla="*/ 26 w 118"/>
                <a:gd name="T73" fmla="*/ 10 h 119"/>
                <a:gd name="T74" fmla="*/ 18 w 118"/>
                <a:gd name="T75" fmla="*/ 18 h 119"/>
                <a:gd name="T76" fmla="*/ 18 w 118"/>
                <a:gd name="T77" fmla="*/ 18 h 119"/>
                <a:gd name="T78" fmla="*/ 78 w 118"/>
                <a:gd name="T79" fmla="*/ 78 h 119"/>
                <a:gd name="T80" fmla="*/ 78 w 118"/>
                <a:gd name="T81" fmla="*/ 78 h 119"/>
                <a:gd name="T82" fmla="*/ 70 w 118"/>
                <a:gd name="T83" fmla="*/ 84 h 119"/>
                <a:gd name="T84" fmla="*/ 60 w 118"/>
                <a:gd name="T85" fmla="*/ 86 h 119"/>
                <a:gd name="T86" fmla="*/ 50 w 118"/>
                <a:gd name="T87" fmla="*/ 84 h 119"/>
                <a:gd name="T88" fmla="*/ 40 w 118"/>
                <a:gd name="T89" fmla="*/ 78 h 119"/>
                <a:gd name="T90" fmla="*/ 40 w 118"/>
                <a:gd name="T91" fmla="*/ 78 h 119"/>
                <a:gd name="T92" fmla="*/ 34 w 118"/>
                <a:gd name="T93" fmla="*/ 70 h 119"/>
                <a:gd name="T94" fmla="*/ 32 w 118"/>
                <a:gd name="T95" fmla="*/ 60 h 119"/>
                <a:gd name="T96" fmla="*/ 34 w 118"/>
                <a:gd name="T97" fmla="*/ 48 h 119"/>
                <a:gd name="T98" fmla="*/ 40 w 118"/>
                <a:gd name="T99" fmla="*/ 40 h 119"/>
                <a:gd name="T100" fmla="*/ 40 w 118"/>
                <a:gd name="T101" fmla="*/ 40 h 119"/>
                <a:gd name="T102" fmla="*/ 50 w 118"/>
                <a:gd name="T103" fmla="*/ 34 h 119"/>
                <a:gd name="T104" fmla="*/ 60 w 118"/>
                <a:gd name="T105" fmla="*/ 32 h 119"/>
                <a:gd name="T106" fmla="*/ 60 w 118"/>
                <a:gd name="T107" fmla="*/ 32 h 119"/>
                <a:gd name="T108" fmla="*/ 70 w 118"/>
                <a:gd name="T109" fmla="*/ 34 h 119"/>
                <a:gd name="T110" fmla="*/ 78 w 118"/>
                <a:gd name="T111" fmla="*/ 40 h 119"/>
                <a:gd name="T112" fmla="*/ 78 w 118"/>
                <a:gd name="T113" fmla="*/ 40 h 119"/>
                <a:gd name="T114" fmla="*/ 84 w 118"/>
                <a:gd name="T115" fmla="*/ 48 h 119"/>
                <a:gd name="T116" fmla="*/ 86 w 118"/>
                <a:gd name="T117" fmla="*/ 60 h 119"/>
                <a:gd name="T118" fmla="*/ 86 w 118"/>
                <a:gd name="T119" fmla="*/ 60 h 119"/>
                <a:gd name="T120" fmla="*/ 84 w 118"/>
                <a:gd name="T121" fmla="*/ 70 h 119"/>
                <a:gd name="T122" fmla="*/ 78 w 118"/>
                <a:gd name="T123" fmla="*/ 78 h 119"/>
                <a:gd name="T124" fmla="*/ 78 w 118"/>
                <a:gd name="T125" fmla="*/ 78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18" h="119">
                  <a:moveTo>
                    <a:pt x="18" y="18"/>
                  </a:moveTo>
                  <a:lnTo>
                    <a:pt x="18" y="18"/>
                  </a:lnTo>
                  <a:lnTo>
                    <a:pt x="10" y="26"/>
                  </a:lnTo>
                  <a:lnTo>
                    <a:pt x="4" y="36"/>
                  </a:lnTo>
                  <a:lnTo>
                    <a:pt x="2" y="48"/>
                  </a:lnTo>
                  <a:lnTo>
                    <a:pt x="0" y="60"/>
                  </a:lnTo>
                  <a:lnTo>
                    <a:pt x="2" y="70"/>
                  </a:lnTo>
                  <a:lnTo>
                    <a:pt x="4" y="82"/>
                  </a:lnTo>
                  <a:lnTo>
                    <a:pt x="10" y="93"/>
                  </a:lnTo>
                  <a:lnTo>
                    <a:pt x="18" y="101"/>
                  </a:lnTo>
                  <a:lnTo>
                    <a:pt x="18" y="101"/>
                  </a:lnTo>
                  <a:lnTo>
                    <a:pt x="26" y="109"/>
                  </a:lnTo>
                  <a:lnTo>
                    <a:pt x="36" y="115"/>
                  </a:lnTo>
                  <a:lnTo>
                    <a:pt x="48" y="117"/>
                  </a:lnTo>
                  <a:lnTo>
                    <a:pt x="60" y="119"/>
                  </a:lnTo>
                  <a:lnTo>
                    <a:pt x="60" y="119"/>
                  </a:lnTo>
                  <a:lnTo>
                    <a:pt x="72" y="117"/>
                  </a:lnTo>
                  <a:lnTo>
                    <a:pt x="82" y="115"/>
                  </a:lnTo>
                  <a:lnTo>
                    <a:pt x="92" y="109"/>
                  </a:lnTo>
                  <a:lnTo>
                    <a:pt x="102" y="101"/>
                  </a:lnTo>
                  <a:lnTo>
                    <a:pt x="102" y="101"/>
                  </a:lnTo>
                  <a:lnTo>
                    <a:pt x="108" y="93"/>
                  </a:lnTo>
                  <a:lnTo>
                    <a:pt x="114" y="82"/>
                  </a:lnTo>
                  <a:lnTo>
                    <a:pt x="118" y="70"/>
                  </a:lnTo>
                  <a:lnTo>
                    <a:pt x="118" y="60"/>
                  </a:lnTo>
                  <a:lnTo>
                    <a:pt x="118" y="48"/>
                  </a:lnTo>
                  <a:lnTo>
                    <a:pt x="114" y="36"/>
                  </a:lnTo>
                  <a:lnTo>
                    <a:pt x="108" y="26"/>
                  </a:lnTo>
                  <a:lnTo>
                    <a:pt x="102" y="18"/>
                  </a:lnTo>
                  <a:lnTo>
                    <a:pt x="102" y="18"/>
                  </a:lnTo>
                  <a:lnTo>
                    <a:pt x="92" y="10"/>
                  </a:lnTo>
                  <a:lnTo>
                    <a:pt x="82" y="4"/>
                  </a:lnTo>
                  <a:lnTo>
                    <a:pt x="70" y="2"/>
                  </a:lnTo>
                  <a:lnTo>
                    <a:pt x="60" y="0"/>
                  </a:lnTo>
                  <a:lnTo>
                    <a:pt x="48" y="2"/>
                  </a:lnTo>
                  <a:lnTo>
                    <a:pt x="38" y="4"/>
                  </a:lnTo>
                  <a:lnTo>
                    <a:pt x="26" y="10"/>
                  </a:lnTo>
                  <a:lnTo>
                    <a:pt x="18" y="18"/>
                  </a:lnTo>
                  <a:lnTo>
                    <a:pt x="18" y="18"/>
                  </a:lnTo>
                  <a:close/>
                  <a:moveTo>
                    <a:pt x="78" y="78"/>
                  </a:moveTo>
                  <a:lnTo>
                    <a:pt x="78" y="78"/>
                  </a:lnTo>
                  <a:lnTo>
                    <a:pt x="70" y="84"/>
                  </a:lnTo>
                  <a:lnTo>
                    <a:pt x="60" y="86"/>
                  </a:lnTo>
                  <a:lnTo>
                    <a:pt x="50" y="84"/>
                  </a:lnTo>
                  <a:lnTo>
                    <a:pt x="40" y="78"/>
                  </a:lnTo>
                  <a:lnTo>
                    <a:pt x="40" y="78"/>
                  </a:lnTo>
                  <a:lnTo>
                    <a:pt x="34" y="70"/>
                  </a:lnTo>
                  <a:lnTo>
                    <a:pt x="32" y="60"/>
                  </a:lnTo>
                  <a:lnTo>
                    <a:pt x="34" y="48"/>
                  </a:lnTo>
                  <a:lnTo>
                    <a:pt x="40" y="40"/>
                  </a:lnTo>
                  <a:lnTo>
                    <a:pt x="40" y="40"/>
                  </a:lnTo>
                  <a:lnTo>
                    <a:pt x="50" y="34"/>
                  </a:lnTo>
                  <a:lnTo>
                    <a:pt x="60" y="32"/>
                  </a:lnTo>
                  <a:lnTo>
                    <a:pt x="60" y="32"/>
                  </a:lnTo>
                  <a:lnTo>
                    <a:pt x="70" y="34"/>
                  </a:lnTo>
                  <a:lnTo>
                    <a:pt x="78" y="40"/>
                  </a:lnTo>
                  <a:lnTo>
                    <a:pt x="78" y="40"/>
                  </a:lnTo>
                  <a:lnTo>
                    <a:pt x="84" y="48"/>
                  </a:lnTo>
                  <a:lnTo>
                    <a:pt x="86" y="60"/>
                  </a:lnTo>
                  <a:lnTo>
                    <a:pt x="86" y="60"/>
                  </a:lnTo>
                  <a:lnTo>
                    <a:pt x="84" y="70"/>
                  </a:lnTo>
                  <a:lnTo>
                    <a:pt x="78" y="78"/>
                  </a:lnTo>
                  <a:lnTo>
                    <a:pt x="78" y="78"/>
                  </a:lnTo>
                  <a:close/>
                </a:path>
              </a:pathLst>
            </a:custGeom>
            <a:solidFill>
              <a:srgbClr val="0639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b-NO"/>
            </a:p>
          </p:txBody>
        </p:sp>
        <p:sp>
          <p:nvSpPr>
            <p:cNvPr id="64" name="Freeform 6">
              <a:extLst>
                <a:ext uri="{FF2B5EF4-FFF2-40B4-BE49-F238E27FC236}">
                  <a16:creationId xmlns:a16="http://schemas.microsoft.com/office/drawing/2014/main" id="{652A0D19-7037-4729-9348-11434A7B6AA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02" y="1263"/>
              <a:ext cx="756" cy="714"/>
            </a:xfrm>
            <a:custGeom>
              <a:avLst/>
              <a:gdLst>
                <a:gd name="T0" fmla="*/ 684 w 756"/>
                <a:gd name="T1" fmla="*/ 46 h 714"/>
                <a:gd name="T2" fmla="*/ 634 w 756"/>
                <a:gd name="T3" fmla="*/ 16 h 714"/>
                <a:gd name="T4" fmla="*/ 578 w 756"/>
                <a:gd name="T5" fmla="*/ 2 h 714"/>
                <a:gd name="T6" fmla="*/ 538 w 756"/>
                <a:gd name="T7" fmla="*/ 2 h 714"/>
                <a:gd name="T8" fmla="*/ 482 w 756"/>
                <a:gd name="T9" fmla="*/ 16 h 714"/>
                <a:gd name="T10" fmla="*/ 432 w 756"/>
                <a:gd name="T11" fmla="*/ 46 h 714"/>
                <a:gd name="T12" fmla="*/ 400 w 756"/>
                <a:gd name="T13" fmla="*/ 80 h 714"/>
                <a:gd name="T14" fmla="*/ 366 w 756"/>
                <a:gd name="T15" fmla="*/ 152 h 714"/>
                <a:gd name="T16" fmla="*/ 362 w 756"/>
                <a:gd name="T17" fmla="*/ 231 h 714"/>
                <a:gd name="T18" fmla="*/ 6 w 756"/>
                <a:gd name="T19" fmla="*/ 622 h 714"/>
                <a:gd name="T20" fmla="*/ 0 w 756"/>
                <a:gd name="T21" fmla="*/ 636 h 714"/>
                <a:gd name="T22" fmla="*/ 28 w 756"/>
                <a:gd name="T23" fmla="*/ 704 h 714"/>
                <a:gd name="T24" fmla="*/ 38 w 756"/>
                <a:gd name="T25" fmla="*/ 712 h 714"/>
                <a:gd name="T26" fmla="*/ 44 w 756"/>
                <a:gd name="T27" fmla="*/ 714 h 714"/>
                <a:gd name="T28" fmla="*/ 154 w 756"/>
                <a:gd name="T29" fmla="*/ 708 h 714"/>
                <a:gd name="T30" fmla="*/ 164 w 756"/>
                <a:gd name="T31" fmla="*/ 698 h 714"/>
                <a:gd name="T32" fmla="*/ 278 w 756"/>
                <a:gd name="T33" fmla="*/ 600 h 714"/>
                <a:gd name="T34" fmla="*/ 290 w 756"/>
                <a:gd name="T35" fmla="*/ 590 h 714"/>
                <a:gd name="T36" fmla="*/ 394 w 756"/>
                <a:gd name="T37" fmla="*/ 469 h 714"/>
                <a:gd name="T38" fmla="*/ 406 w 756"/>
                <a:gd name="T39" fmla="*/ 465 h 714"/>
                <a:gd name="T40" fmla="*/ 504 w 756"/>
                <a:gd name="T41" fmla="*/ 391 h 714"/>
                <a:gd name="T42" fmla="*/ 558 w 756"/>
                <a:gd name="T43" fmla="*/ 399 h 714"/>
                <a:gd name="T44" fmla="*/ 596 w 756"/>
                <a:gd name="T45" fmla="*/ 395 h 714"/>
                <a:gd name="T46" fmla="*/ 650 w 756"/>
                <a:gd name="T47" fmla="*/ 375 h 714"/>
                <a:gd name="T48" fmla="*/ 698 w 756"/>
                <a:gd name="T49" fmla="*/ 341 h 714"/>
                <a:gd name="T50" fmla="*/ 724 w 756"/>
                <a:gd name="T51" fmla="*/ 309 h 714"/>
                <a:gd name="T52" fmla="*/ 748 w 756"/>
                <a:gd name="T53" fmla="*/ 257 h 714"/>
                <a:gd name="T54" fmla="*/ 756 w 756"/>
                <a:gd name="T55" fmla="*/ 201 h 714"/>
                <a:gd name="T56" fmla="*/ 748 w 756"/>
                <a:gd name="T57" fmla="*/ 142 h 714"/>
                <a:gd name="T58" fmla="*/ 724 w 756"/>
                <a:gd name="T59" fmla="*/ 90 h 714"/>
                <a:gd name="T60" fmla="*/ 698 w 756"/>
                <a:gd name="T61" fmla="*/ 58 h 714"/>
                <a:gd name="T62" fmla="*/ 662 w 756"/>
                <a:gd name="T63" fmla="*/ 329 h 714"/>
                <a:gd name="T64" fmla="*/ 622 w 756"/>
                <a:gd name="T65" fmla="*/ 353 h 714"/>
                <a:gd name="T66" fmla="*/ 574 w 756"/>
                <a:gd name="T67" fmla="*/ 365 h 714"/>
                <a:gd name="T68" fmla="*/ 540 w 756"/>
                <a:gd name="T69" fmla="*/ 365 h 714"/>
                <a:gd name="T70" fmla="*/ 490 w 756"/>
                <a:gd name="T71" fmla="*/ 351 h 714"/>
                <a:gd name="T72" fmla="*/ 480 w 756"/>
                <a:gd name="T73" fmla="*/ 351 h 714"/>
                <a:gd name="T74" fmla="*/ 388 w 756"/>
                <a:gd name="T75" fmla="*/ 437 h 714"/>
                <a:gd name="T76" fmla="*/ 288 w 756"/>
                <a:gd name="T77" fmla="*/ 437 h 714"/>
                <a:gd name="T78" fmla="*/ 278 w 756"/>
                <a:gd name="T79" fmla="*/ 449 h 714"/>
                <a:gd name="T80" fmla="*/ 170 w 756"/>
                <a:gd name="T81" fmla="*/ 588 h 714"/>
                <a:gd name="T82" fmla="*/ 158 w 756"/>
                <a:gd name="T83" fmla="*/ 596 h 714"/>
                <a:gd name="T84" fmla="*/ 54 w 756"/>
                <a:gd name="T85" fmla="*/ 680 h 714"/>
                <a:gd name="T86" fmla="*/ 398 w 756"/>
                <a:gd name="T87" fmla="*/ 273 h 714"/>
                <a:gd name="T88" fmla="*/ 402 w 756"/>
                <a:gd name="T89" fmla="*/ 261 h 714"/>
                <a:gd name="T90" fmla="*/ 394 w 756"/>
                <a:gd name="T91" fmla="*/ 235 h 714"/>
                <a:gd name="T92" fmla="*/ 396 w 756"/>
                <a:gd name="T93" fmla="*/ 164 h 714"/>
                <a:gd name="T94" fmla="*/ 424 w 756"/>
                <a:gd name="T95" fmla="*/ 100 h 714"/>
                <a:gd name="T96" fmla="*/ 452 w 756"/>
                <a:gd name="T97" fmla="*/ 70 h 714"/>
                <a:gd name="T98" fmla="*/ 494 w 756"/>
                <a:gd name="T99" fmla="*/ 46 h 714"/>
                <a:gd name="T100" fmla="*/ 540 w 756"/>
                <a:gd name="T101" fmla="*/ 34 h 714"/>
                <a:gd name="T102" fmla="*/ 574 w 756"/>
                <a:gd name="T103" fmla="*/ 34 h 714"/>
                <a:gd name="T104" fmla="*/ 622 w 756"/>
                <a:gd name="T105" fmla="*/ 46 h 714"/>
                <a:gd name="T106" fmla="*/ 662 w 756"/>
                <a:gd name="T107" fmla="*/ 70 h 714"/>
                <a:gd name="T108" fmla="*/ 686 w 756"/>
                <a:gd name="T109" fmla="*/ 94 h 714"/>
                <a:gd name="T110" fmla="*/ 712 w 756"/>
                <a:gd name="T111" fmla="*/ 136 h 714"/>
                <a:gd name="T112" fmla="*/ 722 w 756"/>
                <a:gd name="T113" fmla="*/ 185 h 714"/>
                <a:gd name="T114" fmla="*/ 720 w 756"/>
                <a:gd name="T115" fmla="*/ 231 h 714"/>
                <a:gd name="T116" fmla="*/ 704 w 756"/>
                <a:gd name="T117" fmla="*/ 277 h 714"/>
                <a:gd name="T118" fmla="*/ 676 w 756"/>
                <a:gd name="T119" fmla="*/ 317 h 7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56" h="714">
                  <a:moveTo>
                    <a:pt x="698" y="58"/>
                  </a:moveTo>
                  <a:lnTo>
                    <a:pt x="698" y="58"/>
                  </a:lnTo>
                  <a:lnTo>
                    <a:pt x="684" y="46"/>
                  </a:lnTo>
                  <a:lnTo>
                    <a:pt x="668" y="34"/>
                  </a:lnTo>
                  <a:lnTo>
                    <a:pt x="650" y="24"/>
                  </a:lnTo>
                  <a:lnTo>
                    <a:pt x="634" y="16"/>
                  </a:lnTo>
                  <a:lnTo>
                    <a:pt x="616" y="10"/>
                  </a:lnTo>
                  <a:lnTo>
                    <a:pt x="596" y="4"/>
                  </a:lnTo>
                  <a:lnTo>
                    <a:pt x="578" y="2"/>
                  </a:lnTo>
                  <a:lnTo>
                    <a:pt x="558" y="0"/>
                  </a:lnTo>
                  <a:lnTo>
                    <a:pt x="558" y="0"/>
                  </a:lnTo>
                  <a:lnTo>
                    <a:pt x="538" y="2"/>
                  </a:lnTo>
                  <a:lnTo>
                    <a:pt x="518" y="4"/>
                  </a:lnTo>
                  <a:lnTo>
                    <a:pt x="500" y="10"/>
                  </a:lnTo>
                  <a:lnTo>
                    <a:pt x="482" y="16"/>
                  </a:lnTo>
                  <a:lnTo>
                    <a:pt x="464" y="24"/>
                  </a:lnTo>
                  <a:lnTo>
                    <a:pt x="448" y="34"/>
                  </a:lnTo>
                  <a:lnTo>
                    <a:pt x="432" y="46"/>
                  </a:lnTo>
                  <a:lnTo>
                    <a:pt x="418" y="58"/>
                  </a:lnTo>
                  <a:lnTo>
                    <a:pt x="418" y="58"/>
                  </a:lnTo>
                  <a:lnTo>
                    <a:pt x="400" y="80"/>
                  </a:lnTo>
                  <a:lnTo>
                    <a:pt x="384" y="102"/>
                  </a:lnTo>
                  <a:lnTo>
                    <a:pt x="374" y="126"/>
                  </a:lnTo>
                  <a:lnTo>
                    <a:pt x="366" y="152"/>
                  </a:lnTo>
                  <a:lnTo>
                    <a:pt x="360" y="179"/>
                  </a:lnTo>
                  <a:lnTo>
                    <a:pt x="360" y="205"/>
                  </a:lnTo>
                  <a:lnTo>
                    <a:pt x="362" y="231"/>
                  </a:lnTo>
                  <a:lnTo>
                    <a:pt x="368" y="259"/>
                  </a:lnTo>
                  <a:lnTo>
                    <a:pt x="6" y="622"/>
                  </a:lnTo>
                  <a:lnTo>
                    <a:pt x="6" y="622"/>
                  </a:lnTo>
                  <a:lnTo>
                    <a:pt x="2" y="626"/>
                  </a:lnTo>
                  <a:lnTo>
                    <a:pt x="0" y="630"/>
                  </a:lnTo>
                  <a:lnTo>
                    <a:pt x="0" y="636"/>
                  </a:lnTo>
                  <a:lnTo>
                    <a:pt x="2" y="640"/>
                  </a:lnTo>
                  <a:lnTo>
                    <a:pt x="28" y="704"/>
                  </a:lnTo>
                  <a:lnTo>
                    <a:pt x="28" y="704"/>
                  </a:lnTo>
                  <a:lnTo>
                    <a:pt x="30" y="708"/>
                  </a:lnTo>
                  <a:lnTo>
                    <a:pt x="34" y="710"/>
                  </a:lnTo>
                  <a:lnTo>
                    <a:pt x="38" y="712"/>
                  </a:lnTo>
                  <a:lnTo>
                    <a:pt x="44" y="714"/>
                  </a:lnTo>
                  <a:lnTo>
                    <a:pt x="44" y="714"/>
                  </a:lnTo>
                  <a:lnTo>
                    <a:pt x="44" y="714"/>
                  </a:lnTo>
                  <a:lnTo>
                    <a:pt x="148" y="710"/>
                  </a:lnTo>
                  <a:lnTo>
                    <a:pt x="148" y="710"/>
                  </a:lnTo>
                  <a:lnTo>
                    <a:pt x="154" y="708"/>
                  </a:lnTo>
                  <a:lnTo>
                    <a:pt x="158" y="706"/>
                  </a:lnTo>
                  <a:lnTo>
                    <a:pt x="162" y="702"/>
                  </a:lnTo>
                  <a:lnTo>
                    <a:pt x="164" y="698"/>
                  </a:lnTo>
                  <a:lnTo>
                    <a:pt x="186" y="618"/>
                  </a:lnTo>
                  <a:lnTo>
                    <a:pt x="278" y="600"/>
                  </a:lnTo>
                  <a:lnTo>
                    <a:pt x="278" y="600"/>
                  </a:lnTo>
                  <a:lnTo>
                    <a:pt x="282" y="598"/>
                  </a:lnTo>
                  <a:lnTo>
                    <a:pt x="286" y="594"/>
                  </a:lnTo>
                  <a:lnTo>
                    <a:pt x="290" y="590"/>
                  </a:lnTo>
                  <a:lnTo>
                    <a:pt x="290" y="586"/>
                  </a:lnTo>
                  <a:lnTo>
                    <a:pt x="308" y="467"/>
                  </a:lnTo>
                  <a:lnTo>
                    <a:pt x="394" y="469"/>
                  </a:lnTo>
                  <a:lnTo>
                    <a:pt x="394" y="469"/>
                  </a:lnTo>
                  <a:lnTo>
                    <a:pt x="400" y="469"/>
                  </a:lnTo>
                  <a:lnTo>
                    <a:pt x="406" y="465"/>
                  </a:lnTo>
                  <a:lnTo>
                    <a:pt x="486" y="385"/>
                  </a:lnTo>
                  <a:lnTo>
                    <a:pt x="486" y="385"/>
                  </a:lnTo>
                  <a:lnTo>
                    <a:pt x="504" y="391"/>
                  </a:lnTo>
                  <a:lnTo>
                    <a:pt x="522" y="395"/>
                  </a:lnTo>
                  <a:lnTo>
                    <a:pt x="540" y="397"/>
                  </a:lnTo>
                  <a:lnTo>
                    <a:pt x="558" y="399"/>
                  </a:lnTo>
                  <a:lnTo>
                    <a:pt x="558" y="399"/>
                  </a:lnTo>
                  <a:lnTo>
                    <a:pt x="578" y="397"/>
                  </a:lnTo>
                  <a:lnTo>
                    <a:pt x="596" y="395"/>
                  </a:lnTo>
                  <a:lnTo>
                    <a:pt x="616" y="389"/>
                  </a:lnTo>
                  <a:lnTo>
                    <a:pt x="634" y="383"/>
                  </a:lnTo>
                  <a:lnTo>
                    <a:pt x="650" y="375"/>
                  </a:lnTo>
                  <a:lnTo>
                    <a:pt x="668" y="365"/>
                  </a:lnTo>
                  <a:lnTo>
                    <a:pt x="684" y="353"/>
                  </a:lnTo>
                  <a:lnTo>
                    <a:pt x="698" y="341"/>
                  </a:lnTo>
                  <a:lnTo>
                    <a:pt x="698" y="341"/>
                  </a:lnTo>
                  <a:lnTo>
                    <a:pt x="712" y="325"/>
                  </a:lnTo>
                  <a:lnTo>
                    <a:pt x="724" y="309"/>
                  </a:lnTo>
                  <a:lnTo>
                    <a:pt x="732" y="293"/>
                  </a:lnTo>
                  <a:lnTo>
                    <a:pt x="742" y="275"/>
                  </a:lnTo>
                  <a:lnTo>
                    <a:pt x="748" y="257"/>
                  </a:lnTo>
                  <a:lnTo>
                    <a:pt x="752" y="239"/>
                  </a:lnTo>
                  <a:lnTo>
                    <a:pt x="754" y="219"/>
                  </a:lnTo>
                  <a:lnTo>
                    <a:pt x="756" y="201"/>
                  </a:lnTo>
                  <a:lnTo>
                    <a:pt x="754" y="181"/>
                  </a:lnTo>
                  <a:lnTo>
                    <a:pt x="752" y="162"/>
                  </a:lnTo>
                  <a:lnTo>
                    <a:pt x="748" y="142"/>
                  </a:lnTo>
                  <a:lnTo>
                    <a:pt x="742" y="124"/>
                  </a:lnTo>
                  <a:lnTo>
                    <a:pt x="732" y="106"/>
                  </a:lnTo>
                  <a:lnTo>
                    <a:pt x="724" y="90"/>
                  </a:lnTo>
                  <a:lnTo>
                    <a:pt x="712" y="74"/>
                  </a:lnTo>
                  <a:lnTo>
                    <a:pt x="698" y="58"/>
                  </a:lnTo>
                  <a:lnTo>
                    <a:pt x="698" y="58"/>
                  </a:lnTo>
                  <a:close/>
                  <a:moveTo>
                    <a:pt x="676" y="317"/>
                  </a:moveTo>
                  <a:lnTo>
                    <a:pt x="676" y="317"/>
                  </a:lnTo>
                  <a:lnTo>
                    <a:pt x="662" y="329"/>
                  </a:lnTo>
                  <a:lnTo>
                    <a:pt x="650" y="339"/>
                  </a:lnTo>
                  <a:lnTo>
                    <a:pt x="636" y="347"/>
                  </a:lnTo>
                  <a:lnTo>
                    <a:pt x="622" y="353"/>
                  </a:lnTo>
                  <a:lnTo>
                    <a:pt x="606" y="359"/>
                  </a:lnTo>
                  <a:lnTo>
                    <a:pt x="590" y="363"/>
                  </a:lnTo>
                  <a:lnTo>
                    <a:pt x="574" y="365"/>
                  </a:lnTo>
                  <a:lnTo>
                    <a:pt x="558" y="367"/>
                  </a:lnTo>
                  <a:lnTo>
                    <a:pt x="558" y="367"/>
                  </a:lnTo>
                  <a:lnTo>
                    <a:pt x="540" y="365"/>
                  </a:lnTo>
                  <a:lnTo>
                    <a:pt x="522" y="363"/>
                  </a:lnTo>
                  <a:lnTo>
                    <a:pt x="506" y="357"/>
                  </a:lnTo>
                  <a:lnTo>
                    <a:pt x="490" y="351"/>
                  </a:lnTo>
                  <a:lnTo>
                    <a:pt x="490" y="351"/>
                  </a:lnTo>
                  <a:lnTo>
                    <a:pt x="484" y="351"/>
                  </a:lnTo>
                  <a:lnTo>
                    <a:pt x="480" y="351"/>
                  </a:lnTo>
                  <a:lnTo>
                    <a:pt x="476" y="351"/>
                  </a:lnTo>
                  <a:lnTo>
                    <a:pt x="472" y="355"/>
                  </a:lnTo>
                  <a:lnTo>
                    <a:pt x="388" y="437"/>
                  </a:lnTo>
                  <a:lnTo>
                    <a:pt x="294" y="435"/>
                  </a:lnTo>
                  <a:lnTo>
                    <a:pt x="294" y="435"/>
                  </a:lnTo>
                  <a:lnTo>
                    <a:pt x="288" y="437"/>
                  </a:lnTo>
                  <a:lnTo>
                    <a:pt x="284" y="439"/>
                  </a:lnTo>
                  <a:lnTo>
                    <a:pt x="280" y="443"/>
                  </a:lnTo>
                  <a:lnTo>
                    <a:pt x="278" y="449"/>
                  </a:lnTo>
                  <a:lnTo>
                    <a:pt x="260" y="570"/>
                  </a:lnTo>
                  <a:lnTo>
                    <a:pt x="170" y="588"/>
                  </a:lnTo>
                  <a:lnTo>
                    <a:pt x="170" y="588"/>
                  </a:lnTo>
                  <a:lnTo>
                    <a:pt x="164" y="590"/>
                  </a:lnTo>
                  <a:lnTo>
                    <a:pt x="162" y="592"/>
                  </a:lnTo>
                  <a:lnTo>
                    <a:pt x="158" y="596"/>
                  </a:lnTo>
                  <a:lnTo>
                    <a:pt x="156" y="600"/>
                  </a:lnTo>
                  <a:lnTo>
                    <a:pt x="136" y="678"/>
                  </a:lnTo>
                  <a:lnTo>
                    <a:pt x="54" y="680"/>
                  </a:lnTo>
                  <a:lnTo>
                    <a:pt x="36" y="638"/>
                  </a:lnTo>
                  <a:lnTo>
                    <a:pt x="398" y="273"/>
                  </a:lnTo>
                  <a:lnTo>
                    <a:pt x="398" y="273"/>
                  </a:lnTo>
                  <a:lnTo>
                    <a:pt x="400" y="271"/>
                  </a:lnTo>
                  <a:lnTo>
                    <a:pt x="402" y="267"/>
                  </a:lnTo>
                  <a:lnTo>
                    <a:pt x="402" y="261"/>
                  </a:lnTo>
                  <a:lnTo>
                    <a:pt x="402" y="257"/>
                  </a:lnTo>
                  <a:lnTo>
                    <a:pt x="402" y="257"/>
                  </a:lnTo>
                  <a:lnTo>
                    <a:pt x="394" y="235"/>
                  </a:lnTo>
                  <a:lnTo>
                    <a:pt x="392" y="211"/>
                  </a:lnTo>
                  <a:lnTo>
                    <a:pt x="392" y="187"/>
                  </a:lnTo>
                  <a:lnTo>
                    <a:pt x="396" y="164"/>
                  </a:lnTo>
                  <a:lnTo>
                    <a:pt x="402" y="140"/>
                  </a:lnTo>
                  <a:lnTo>
                    <a:pt x="412" y="120"/>
                  </a:lnTo>
                  <a:lnTo>
                    <a:pt x="424" y="100"/>
                  </a:lnTo>
                  <a:lnTo>
                    <a:pt x="440" y="82"/>
                  </a:lnTo>
                  <a:lnTo>
                    <a:pt x="440" y="82"/>
                  </a:lnTo>
                  <a:lnTo>
                    <a:pt x="452" y="70"/>
                  </a:lnTo>
                  <a:lnTo>
                    <a:pt x="466" y="60"/>
                  </a:lnTo>
                  <a:lnTo>
                    <a:pt x="480" y="52"/>
                  </a:lnTo>
                  <a:lnTo>
                    <a:pt x="494" y="46"/>
                  </a:lnTo>
                  <a:lnTo>
                    <a:pt x="510" y="40"/>
                  </a:lnTo>
                  <a:lnTo>
                    <a:pt x="524" y="36"/>
                  </a:lnTo>
                  <a:lnTo>
                    <a:pt x="540" y="34"/>
                  </a:lnTo>
                  <a:lnTo>
                    <a:pt x="558" y="32"/>
                  </a:lnTo>
                  <a:lnTo>
                    <a:pt x="558" y="32"/>
                  </a:lnTo>
                  <a:lnTo>
                    <a:pt x="574" y="34"/>
                  </a:lnTo>
                  <a:lnTo>
                    <a:pt x="590" y="36"/>
                  </a:lnTo>
                  <a:lnTo>
                    <a:pt x="606" y="40"/>
                  </a:lnTo>
                  <a:lnTo>
                    <a:pt x="622" y="46"/>
                  </a:lnTo>
                  <a:lnTo>
                    <a:pt x="636" y="52"/>
                  </a:lnTo>
                  <a:lnTo>
                    <a:pt x="650" y="60"/>
                  </a:lnTo>
                  <a:lnTo>
                    <a:pt x="662" y="70"/>
                  </a:lnTo>
                  <a:lnTo>
                    <a:pt x="676" y="82"/>
                  </a:lnTo>
                  <a:lnTo>
                    <a:pt x="676" y="82"/>
                  </a:lnTo>
                  <a:lnTo>
                    <a:pt x="686" y="94"/>
                  </a:lnTo>
                  <a:lnTo>
                    <a:pt x="696" y="108"/>
                  </a:lnTo>
                  <a:lnTo>
                    <a:pt x="704" y="122"/>
                  </a:lnTo>
                  <a:lnTo>
                    <a:pt x="712" y="136"/>
                  </a:lnTo>
                  <a:lnTo>
                    <a:pt x="716" y="152"/>
                  </a:lnTo>
                  <a:lnTo>
                    <a:pt x="720" y="168"/>
                  </a:lnTo>
                  <a:lnTo>
                    <a:pt x="722" y="185"/>
                  </a:lnTo>
                  <a:lnTo>
                    <a:pt x="724" y="201"/>
                  </a:lnTo>
                  <a:lnTo>
                    <a:pt x="722" y="217"/>
                  </a:lnTo>
                  <a:lnTo>
                    <a:pt x="720" y="231"/>
                  </a:lnTo>
                  <a:lnTo>
                    <a:pt x="716" y="247"/>
                  </a:lnTo>
                  <a:lnTo>
                    <a:pt x="712" y="263"/>
                  </a:lnTo>
                  <a:lnTo>
                    <a:pt x="704" y="277"/>
                  </a:lnTo>
                  <a:lnTo>
                    <a:pt x="696" y="291"/>
                  </a:lnTo>
                  <a:lnTo>
                    <a:pt x="686" y="305"/>
                  </a:lnTo>
                  <a:lnTo>
                    <a:pt x="676" y="317"/>
                  </a:lnTo>
                  <a:lnTo>
                    <a:pt x="676" y="317"/>
                  </a:lnTo>
                  <a:close/>
                </a:path>
              </a:pathLst>
            </a:custGeom>
            <a:solidFill>
              <a:srgbClr val="0639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b-NO"/>
            </a:p>
          </p:txBody>
        </p:sp>
      </p:grp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7B9AE7D-765A-49FB-9259-33BD88806A47}"/>
              </a:ext>
            </a:extLst>
          </p:cNvPr>
          <p:cNvCxnSpPr>
            <a:cxnSpLocks/>
          </p:cNvCxnSpPr>
          <p:nvPr/>
        </p:nvCxnSpPr>
        <p:spPr>
          <a:xfrm rot="16200000">
            <a:off x="6903064" y="2711234"/>
            <a:ext cx="688475" cy="640080"/>
          </a:xfrm>
          <a:prstGeom prst="straightConnector1">
            <a:avLst/>
          </a:prstGeom>
          <a:ln w="12700">
            <a:gradFill flip="none" rotWithShape="1">
              <a:gsLst>
                <a:gs pos="0">
                  <a:schemeClr val="tx2"/>
                </a:gs>
                <a:gs pos="100000">
                  <a:schemeClr val="accent4"/>
                </a:gs>
              </a:gsLst>
              <a:lin ang="5400000" scaled="1"/>
              <a:tileRect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3E9F6C0-4198-4D65-BABA-AB12DD182A1A}"/>
              </a:ext>
            </a:extLst>
          </p:cNvPr>
          <p:cNvCxnSpPr>
            <a:cxnSpLocks/>
          </p:cNvCxnSpPr>
          <p:nvPr/>
        </p:nvCxnSpPr>
        <p:spPr>
          <a:xfrm>
            <a:off x="7144625" y="3740418"/>
            <a:ext cx="263735" cy="4487"/>
          </a:xfrm>
          <a:prstGeom prst="straightConnector1">
            <a:avLst/>
          </a:prstGeom>
          <a:ln w="12700">
            <a:gradFill flip="none" rotWithShape="1">
              <a:gsLst>
                <a:gs pos="0">
                  <a:schemeClr val="tx2"/>
                </a:gs>
                <a:gs pos="100000">
                  <a:schemeClr val="accent3"/>
                </a:gs>
              </a:gsLst>
              <a:lin ang="0" scaled="1"/>
              <a:tileRect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88F28EA-C5BC-4135-9DE8-0FB939428FBE}"/>
              </a:ext>
            </a:extLst>
          </p:cNvPr>
          <p:cNvCxnSpPr>
            <a:cxnSpLocks/>
          </p:cNvCxnSpPr>
          <p:nvPr/>
        </p:nvCxnSpPr>
        <p:spPr>
          <a:xfrm rot="16200000">
            <a:off x="5504952" y="2723867"/>
            <a:ext cx="688475" cy="640080"/>
          </a:xfrm>
          <a:prstGeom prst="straightConnector1">
            <a:avLst/>
          </a:prstGeom>
          <a:ln w="12700">
            <a:gradFill flip="none" rotWithShape="1">
              <a:gsLst>
                <a:gs pos="0">
                  <a:schemeClr val="accent2"/>
                </a:gs>
                <a:gs pos="100000">
                  <a:schemeClr val="tx2"/>
                </a:gs>
              </a:gsLst>
              <a:lin ang="5400000" scaled="1"/>
              <a:tileRect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E2890E2-9564-4A3D-A452-B5F72A685E78}"/>
              </a:ext>
            </a:extLst>
          </p:cNvPr>
          <p:cNvCxnSpPr>
            <a:cxnSpLocks/>
          </p:cNvCxnSpPr>
          <p:nvPr/>
        </p:nvCxnSpPr>
        <p:spPr>
          <a:xfrm>
            <a:off x="5642327" y="2375611"/>
            <a:ext cx="263735" cy="4487"/>
          </a:xfrm>
          <a:prstGeom prst="straightConnector1">
            <a:avLst/>
          </a:prstGeom>
          <a:ln w="12700">
            <a:gradFill flip="none" rotWithShape="1">
              <a:gsLst>
                <a:gs pos="0">
                  <a:schemeClr val="accent5"/>
                </a:gs>
                <a:gs pos="100000">
                  <a:schemeClr val="accent1"/>
                </a:gs>
              </a:gsLst>
              <a:lin ang="0" scaled="1"/>
              <a:tileRect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4">
            <a:extLst>
              <a:ext uri="{FF2B5EF4-FFF2-40B4-BE49-F238E27FC236}">
                <a16:creationId xmlns:a16="http://schemas.microsoft.com/office/drawing/2014/main" id="{8F9F32C4-5DD7-4E2C-A019-A10742077C6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226009" y="2798599"/>
            <a:ext cx="405432" cy="370591"/>
            <a:chOff x="2496" y="1269"/>
            <a:chExt cx="768" cy="702"/>
          </a:xfrm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837A631A-9138-4CE4-AE68-56C14F1611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96" y="1269"/>
              <a:ext cx="768" cy="702"/>
            </a:xfrm>
            <a:custGeom>
              <a:avLst/>
              <a:gdLst>
                <a:gd name="T0" fmla="*/ 752 w 768"/>
                <a:gd name="T1" fmla="*/ 0 h 702"/>
                <a:gd name="T2" fmla="*/ 16 w 768"/>
                <a:gd name="T3" fmla="*/ 0 h 702"/>
                <a:gd name="T4" fmla="*/ 16 w 768"/>
                <a:gd name="T5" fmla="*/ 0 h 702"/>
                <a:gd name="T6" fmla="*/ 10 w 768"/>
                <a:gd name="T7" fmla="*/ 2 h 702"/>
                <a:gd name="T8" fmla="*/ 4 w 768"/>
                <a:gd name="T9" fmla="*/ 4 h 702"/>
                <a:gd name="T10" fmla="*/ 2 w 768"/>
                <a:gd name="T11" fmla="*/ 10 h 702"/>
                <a:gd name="T12" fmla="*/ 0 w 768"/>
                <a:gd name="T13" fmla="*/ 16 h 702"/>
                <a:gd name="T14" fmla="*/ 0 w 768"/>
                <a:gd name="T15" fmla="*/ 686 h 702"/>
                <a:gd name="T16" fmla="*/ 0 w 768"/>
                <a:gd name="T17" fmla="*/ 686 h 702"/>
                <a:gd name="T18" fmla="*/ 2 w 768"/>
                <a:gd name="T19" fmla="*/ 692 h 702"/>
                <a:gd name="T20" fmla="*/ 4 w 768"/>
                <a:gd name="T21" fmla="*/ 698 h 702"/>
                <a:gd name="T22" fmla="*/ 10 w 768"/>
                <a:gd name="T23" fmla="*/ 700 h 702"/>
                <a:gd name="T24" fmla="*/ 16 w 768"/>
                <a:gd name="T25" fmla="*/ 702 h 702"/>
                <a:gd name="T26" fmla="*/ 752 w 768"/>
                <a:gd name="T27" fmla="*/ 702 h 702"/>
                <a:gd name="T28" fmla="*/ 752 w 768"/>
                <a:gd name="T29" fmla="*/ 702 h 702"/>
                <a:gd name="T30" fmla="*/ 758 w 768"/>
                <a:gd name="T31" fmla="*/ 700 h 702"/>
                <a:gd name="T32" fmla="*/ 764 w 768"/>
                <a:gd name="T33" fmla="*/ 698 h 702"/>
                <a:gd name="T34" fmla="*/ 766 w 768"/>
                <a:gd name="T35" fmla="*/ 692 h 702"/>
                <a:gd name="T36" fmla="*/ 768 w 768"/>
                <a:gd name="T37" fmla="*/ 686 h 702"/>
                <a:gd name="T38" fmla="*/ 768 w 768"/>
                <a:gd name="T39" fmla="*/ 16 h 702"/>
                <a:gd name="T40" fmla="*/ 768 w 768"/>
                <a:gd name="T41" fmla="*/ 16 h 702"/>
                <a:gd name="T42" fmla="*/ 766 w 768"/>
                <a:gd name="T43" fmla="*/ 10 h 702"/>
                <a:gd name="T44" fmla="*/ 764 w 768"/>
                <a:gd name="T45" fmla="*/ 4 h 702"/>
                <a:gd name="T46" fmla="*/ 758 w 768"/>
                <a:gd name="T47" fmla="*/ 2 h 702"/>
                <a:gd name="T48" fmla="*/ 752 w 768"/>
                <a:gd name="T49" fmla="*/ 0 h 702"/>
                <a:gd name="T50" fmla="*/ 752 w 768"/>
                <a:gd name="T51" fmla="*/ 0 h 702"/>
                <a:gd name="T52" fmla="*/ 736 w 768"/>
                <a:gd name="T53" fmla="*/ 32 h 702"/>
                <a:gd name="T54" fmla="*/ 736 w 768"/>
                <a:gd name="T55" fmla="*/ 128 h 702"/>
                <a:gd name="T56" fmla="*/ 32 w 768"/>
                <a:gd name="T57" fmla="*/ 128 h 702"/>
                <a:gd name="T58" fmla="*/ 32 w 768"/>
                <a:gd name="T59" fmla="*/ 32 h 702"/>
                <a:gd name="T60" fmla="*/ 736 w 768"/>
                <a:gd name="T61" fmla="*/ 32 h 702"/>
                <a:gd name="T62" fmla="*/ 32 w 768"/>
                <a:gd name="T63" fmla="*/ 670 h 702"/>
                <a:gd name="T64" fmla="*/ 32 w 768"/>
                <a:gd name="T65" fmla="*/ 160 h 702"/>
                <a:gd name="T66" fmla="*/ 736 w 768"/>
                <a:gd name="T67" fmla="*/ 160 h 702"/>
                <a:gd name="T68" fmla="*/ 736 w 768"/>
                <a:gd name="T69" fmla="*/ 670 h 702"/>
                <a:gd name="T70" fmla="*/ 32 w 768"/>
                <a:gd name="T71" fmla="*/ 670 h 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68" h="702">
                  <a:moveTo>
                    <a:pt x="752" y="0"/>
                  </a:moveTo>
                  <a:lnTo>
                    <a:pt x="16" y="0"/>
                  </a:lnTo>
                  <a:lnTo>
                    <a:pt x="16" y="0"/>
                  </a:lnTo>
                  <a:lnTo>
                    <a:pt x="10" y="2"/>
                  </a:lnTo>
                  <a:lnTo>
                    <a:pt x="4" y="4"/>
                  </a:lnTo>
                  <a:lnTo>
                    <a:pt x="2" y="10"/>
                  </a:lnTo>
                  <a:lnTo>
                    <a:pt x="0" y="16"/>
                  </a:lnTo>
                  <a:lnTo>
                    <a:pt x="0" y="686"/>
                  </a:lnTo>
                  <a:lnTo>
                    <a:pt x="0" y="686"/>
                  </a:lnTo>
                  <a:lnTo>
                    <a:pt x="2" y="692"/>
                  </a:lnTo>
                  <a:lnTo>
                    <a:pt x="4" y="698"/>
                  </a:lnTo>
                  <a:lnTo>
                    <a:pt x="10" y="700"/>
                  </a:lnTo>
                  <a:lnTo>
                    <a:pt x="16" y="702"/>
                  </a:lnTo>
                  <a:lnTo>
                    <a:pt x="752" y="702"/>
                  </a:lnTo>
                  <a:lnTo>
                    <a:pt x="752" y="702"/>
                  </a:lnTo>
                  <a:lnTo>
                    <a:pt x="758" y="700"/>
                  </a:lnTo>
                  <a:lnTo>
                    <a:pt x="764" y="698"/>
                  </a:lnTo>
                  <a:lnTo>
                    <a:pt x="766" y="692"/>
                  </a:lnTo>
                  <a:lnTo>
                    <a:pt x="768" y="686"/>
                  </a:lnTo>
                  <a:lnTo>
                    <a:pt x="768" y="16"/>
                  </a:lnTo>
                  <a:lnTo>
                    <a:pt x="768" y="16"/>
                  </a:lnTo>
                  <a:lnTo>
                    <a:pt x="766" y="10"/>
                  </a:lnTo>
                  <a:lnTo>
                    <a:pt x="764" y="4"/>
                  </a:lnTo>
                  <a:lnTo>
                    <a:pt x="758" y="2"/>
                  </a:lnTo>
                  <a:lnTo>
                    <a:pt x="752" y="0"/>
                  </a:lnTo>
                  <a:lnTo>
                    <a:pt x="752" y="0"/>
                  </a:lnTo>
                  <a:close/>
                  <a:moveTo>
                    <a:pt x="736" y="32"/>
                  </a:moveTo>
                  <a:lnTo>
                    <a:pt x="736" y="128"/>
                  </a:lnTo>
                  <a:lnTo>
                    <a:pt x="32" y="128"/>
                  </a:lnTo>
                  <a:lnTo>
                    <a:pt x="32" y="32"/>
                  </a:lnTo>
                  <a:lnTo>
                    <a:pt x="736" y="32"/>
                  </a:lnTo>
                  <a:close/>
                  <a:moveTo>
                    <a:pt x="32" y="670"/>
                  </a:moveTo>
                  <a:lnTo>
                    <a:pt x="32" y="160"/>
                  </a:lnTo>
                  <a:lnTo>
                    <a:pt x="736" y="160"/>
                  </a:lnTo>
                  <a:lnTo>
                    <a:pt x="736" y="670"/>
                  </a:lnTo>
                  <a:lnTo>
                    <a:pt x="32" y="670"/>
                  </a:lnTo>
                  <a:close/>
                </a:path>
              </a:pathLst>
            </a:custGeom>
            <a:ln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b-NO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D87561CE-57EF-477B-80CD-23FE735A25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0" y="1333"/>
              <a:ext cx="32" cy="32"/>
            </a:xfrm>
            <a:custGeom>
              <a:avLst/>
              <a:gdLst>
                <a:gd name="T0" fmla="*/ 16 w 32"/>
                <a:gd name="T1" fmla="*/ 32 h 32"/>
                <a:gd name="T2" fmla="*/ 16 w 32"/>
                <a:gd name="T3" fmla="*/ 32 h 32"/>
                <a:gd name="T4" fmla="*/ 22 w 32"/>
                <a:gd name="T5" fmla="*/ 30 h 32"/>
                <a:gd name="T6" fmla="*/ 28 w 32"/>
                <a:gd name="T7" fmla="*/ 28 h 32"/>
                <a:gd name="T8" fmla="*/ 28 w 32"/>
                <a:gd name="T9" fmla="*/ 28 h 32"/>
                <a:gd name="T10" fmla="*/ 30 w 32"/>
                <a:gd name="T11" fmla="*/ 22 h 32"/>
                <a:gd name="T12" fmla="*/ 32 w 32"/>
                <a:gd name="T13" fmla="*/ 16 h 32"/>
                <a:gd name="T14" fmla="*/ 32 w 32"/>
                <a:gd name="T15" fmla="*/ 16 h 32"/>
                <a:gd name="T16" fmla="*/ 30 w 32"/>
                <a:gd name="T17" fmla="*/ 10 h 32"/>
                <a:gd name="T18" fmla="*/ 28 w 32"/>
                <a:gd name="T19" fmla="*/ 4 h 32"/>
                <a:gd name="T20" fmla="*/ 28 w 32"/>
                <a:gd name="T21" fmla="*/ 4 h 32"/>
                <a:gd name="T22" fmla="*/ 22 w 32"/>
                <a:gd name="T23" fmla="*/ 2 h 32"/>
                <a:gd name="T24" fmla="*/ 16 w 32"/>
                <a:gd name="T25" fmla="*/ 0 h 32"/>
                <a:gd name="T26" fmla="*/ 10 w 32"/>
                <a:gd name="T27" fmla="*/ 2 h 32"/>
                <a:gd name="T28" fmla="*/ 4 w 32"/>
                <a:gd name="T29" fmla="*/ 4 h 32"/>
                <a:gd name="T30" fmla="*/ 4 w 32"/>
                <a:gd name="T31" fmla="*/ 4 h 32"/>
                <a:gd name="T32" fmla="*/ 2 w 32"/>
                <a:gd name="T33" fmla="*/ 10 h 32"/>
                <a:gd name="T34" fmla="*/ 0 w 32"/>
                <a:gd name="T35" fmla="*/ 16 h 32"/>
                <a:gd name="T36" fmla="*/ 0 w 32"/>
                <a:gd name="T37" fmla="*/ 16 h 32"/>
                <a:gd name="T38" fmla="*/ 2 w 32"/>
                <a:gd name="T39" fmla="*/ 22 h 32"/>
                <a:gd name="T40" fmla="*/ 4 w 32"/>
                <a:gd name="T41" fmla="*/ 28 h 32"/>
                <a:gd name="T42" fmla="*/ 4 w 32"/>
                <a:gd name="T43" fmla="*/ 28 h 32"/>
                <a:gd name="T44" fmla="*/ 10 w 32"/>
                <a:gd name="T45" fmla="*/ 30 h 32"/>
                <a:gd name="T46" fmla="*/ 16 w 32"/>
                <a:gd name="T47" fmla="*/ 32 h 32"/>
                <a:gd name="T48" fmla="*/ 16 w 32"/>
                <a:gd name="T4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lnTo>
                    <a:pt x="16" y="32"/>
                  </a:lnTo>
                  <a:lnTo>
                    <a:pt x="22" y="30"/>
                  </a:lnTo>
                  <a:lnTo>
                    <a:pt x="28" y="28"/>
                  </a:lnTo>
                  <a:lnTo>
                    <a:pt x="28" y="28"/>
                  </a:lnTo>
                  <a:lnTo>
                    <a:pt x="30" y="22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0" y="10"/>
                  </a:lnTo>
                  <a:lnTo>
                    <a:pt x="28" y="4"/>
                  </a:lnTo>
                  <a:lnTo>
                    <a:pt x="28" y="4"/>
                  </a:lnTo>
                  <a:lnTo>
                    <a:pt x="22" y="2"/>
                  </a:lnTo>
                  <a:lnTo>
                    <a:pt x="16" y="0"/>
                  </a:lnTo>
                  <a:lnTo>
                    <a:pt x="10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2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22"/>
                  </a:lnTo>
                  <a:lnTo>
                    <a:pt x="4" y="28"/>
                  </a:lnTo>
                  <a:lnTo>
                    <a:pt x="4" y="28"/>
                  </a:lnTo>
                  <a:lnTo>
                    <a:pt x="10" y="30"/>
                  </a:lnTo>
                  <a:lnTo>
                    <a:pt x="16" y="32"/>
                  </a:lnTo>
                  <a:lnTo>
                    <a:pt x="16" y="32"/>
                  </a:lnTo>
                  <a:close/>
                </a:path>
              </a:pathLst>
            </a:custGeom>
            <a:ln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b-NO"/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1ECEF6BF-8BAF-4F58-BFDA-7E5BEDFE93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4" y="1333"/>
              <a:ext cx="32" cy="32"/>
            </a:xfrm>
            <a:custGeom>
              <a:avLst/>
              <a:gdLst>
                <a:gd name="T0" fmla="*/ 16 w 32"/>
                <a:gd name="T1" fmla="*/ 32 h 32"/>
                <a:gd name="T2" fmla="*/ 16 w 32"/>
                <a:gd name="T3" fmla="*/ 32 h 32"/>
                <a:gd name="T4" fmla="*/ 22 w 32"/>
                <a:gd name="T5" fmla="*/ 30 h 32"/>
                <a:gd name="T6" fmla="*/ 28 w 32"/>
                <a:gd name="T7" fmla="*/ 28 h 32"/>
                <a:gd name="T8" fmla="*/ 28 w 32"/>
                <a:gd name="T9" fmla="*/ 28 h 32"/>
                <a:gd name="T10" fmla="*/ 30 w 32"/>
                <a:gd name="T11" fmla="*/ 22 h 32"/>
                <a:gd name="T12" fmla="*/ 32 w 32"/>
                <a:gd name="T13" fmla="*/ 16 h 32"/>
                <a:gd name="T14" fmla="*/ 32 w 32"/>
                <a:gd name="T15" fmla="*/ 16 h 32"/>
                <a:gd name="T16" fmla="*/ 30 w 32"/>
                <a:gd name="T17" fmla="*/ 10 h 32"/>
                <a:gd name="T18" fmla="*/ 28 w 32"/>
                <a:gd name="T19" fmla="*/ 4 h 32"/>
                <a:gd name="T20" fmla="*/ 28 w 32"/>
                <a:gd name="T21" fmla="*/ 4 h 32"/>
                <a:gd name="T22" fmla="*/ 22 w 32"/>
                <a:gd name="T23" fmla="*/ 2 h 32"/>
                <a:gd name="T24" fmla="*/ 16 w 32"/>
                <a:gd name="T25" fmla="*/ 0 h 32"/>
                <a:gd name="T26" fmla="*/ 10 w 32"/>
                <a:gd name="T27" fmla="*/ 2 h 32"/>
                <a:gd name="T28" fmla="*/ 4 w 32"/>
                <a:gd name="T29" fmla="*/ 4 h 32"/>
                <a:gd name="T30" fmla="*/ 4 w 32"/>
                <a:gd name="T31" fmla="*/ 4 h 32"/>
                <a:gd name="T32" fmla="*/ 2 w 32"/>
                <a:gd name="T33" fmla="*/ 10 h 32"/>
                <a:gd name="T34" fmla="*/ 0 w 32"/>
                <a:gd name="T35" fmla="*/ 16 h 32"/>
                <a:gd name="T36" fmla="*/ 0 w 32"/>
                <a:gd name="T37" fmla="*/ 16 h 32"/>
                <a:gd name="T38" fmla="*/ 2 w 32"/>
                <a:gd name="T39" fmla="*/ 22 h 32"/>
                <a:gd name="T40" fmla="*/ 4 w 32"/>
                <a:gd name="T41" fmla="*/ 28 h 32"/>
                <a:gd name="T42" fmla="*/ 4 w 32"/>
                <a:gd name="T43" fmla="*/ 28 h 32"/>
                <a:gd name="T44" fmla="*/ 10 w 32"/>
                <a:gd name="T45" fmla="*/ 30 h 32"/>
                <a:gd name="T46" fmla="*/ 16 w 32"/>
                <a:gd name="T47" fmla="*/ 32 h 32"/>
                <a:gd name="T48" fmla="*/ 16 w 32"/>
                <a:gd name="T4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lnTo>
                    <a:pt x="16" y="32"/>
                  </a:lnTo>
                  <a:lnTo>
                    <a:pt x="22" y="30"/>
                  </a:lnTo>
                  <a:lnTo>
                    <a:pt x="28" y="28"/>
                  </a:lnTo>
                  <a:lnTo>
                    <a:pt x="28" y="28"/>
                  </a:lnTo>
                  <a:lnTo>
                    <a:pt x="30" y="22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0" y="10"/>
                  </a:lnTo>
                  <a:lnTo>
                    <a:pt x="28" y="4"/>
                  </a:lnTo>
                  <a:lnTo>
                    <a:pt x="28" y="4"/>
                  </a:lnTo>
                  <a:lnTo>
                    <a:pt x="22" y="2"/>
                  </a:lnTo>
                  <a:lnTo>
                    <a:pt x="16" y="0"/>
                  </a:lnTo>
                  <a:lnTo>
                    <a:pt x="10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2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22"/>
                  </a:lnTo>
                  <a:lnTo>
                    <a:pt x="4" y="28"/>
                  </a:lnTo>
                  <a:lnTo>
                    <a:pt x="4" y="28"/>
                  </a:lnTo>
                  <a:lnTo>
                    <a:pt x="10" y="30"/>
                  </a:lnTo>
                  <a:lnTo>
                    <a:pt x="16" y="32"/>
                  </a:lnTo>
                  <a:lnTo>
                    <a:pt x="16" y="32"/>
                  </a:lnTo>
                  <a:close/>
                </a:path>
              </a:pathLst>
            </a:custGeom>
            <a:ln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b-NO"/>
            </a:p>
          </p:txBody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52FF3EB7-F1D2-43C5-8FEB-EBFB162FA6E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8" y="1333"/>
              <a:ext cx="32" cy="32"/>
            </a:xfrm>
            <a:custGeom>
              <a:avLst/>
              <a:gdLst>
                <a:gd name="T0" fmla="*/ 16 w 32"/>
                <a:gd name="T1" fmla="*/ 32 h 32"/>
                <a:gd name="T2" fmla="*/ 16 w 32"/>
                <a:gd name="T3" fmla="*/ 32 h 32"/>
                <a:gd name="T4" fmla="*/ 22 w 32"/>
                <a:gd name="T5" fmla="*/ 30 h 32"/>
                <a:gd name="T6" fmla="*/ 28 w 32"/>
                <a:gd name="T7" fmla="*/ 28 h 32"/>
                <a:gd name="T8" fmla="*/ 28 w 32"/>
                <a:gd name="T9" fmla="*/ 28 h 32"/>
                <a:gd name="T10" fmla="*/ 30 w 32"/>
                <a:gd name="T11" fmla="*/ 22 h 32"/>
                <a:gd name="T12" fmla="*/ 32 w 32"/>
                <a:gd name="T13" fmla="*/ 16 h 32"/>
                <a:gd name="T14" fmla="*/ 32 w 32"/>
                <a:gd name="T15" fmla="*/ 16 h 32"/>
                <a:gd name="T16" fmla="*/ 30 w 32"/>
                <a:gd name="T17" fmla="*/ 10 h 32"/>
                <a:gd name="T18" fmla="*/ 28 w 32"/>
                <a:gd name="T19" fmla="*/ 4 h 32"/>
                <a:gd name="T20" fmla="*/ 28 w 32"/>
                <a:gd name="T21" fmla="*/ 4 h 32"/>
                <a:gd name="T22" fmla="*/ 22 w 32"/>
                <a:gd name="T23" fmla="*/ 2 h 32"/>
                <a:gd name="T24" fmla="*/ 16 w 32"/>
                <a:gd name="T25" fmla="*/ 0 h 32"/>
                <a:gd name="T26" fmla="*/ 10 w 32"/>
                <a:gd name="T27" fmla="*/ 2 h 32"/>
                <a:gd name="T28" fmla="*/ 4 w 32"/>
                <a:gd name="T29" fmla="*/ 4 h 32"/>
                <a:gd name="T30" fmla="*/ 4 w 32"/>
                <a:gd name="T31" fmla="*/ 4 h 32"/>
                <a:gd name="T32" fmla="*/ 2 w 32"/>
                <a:gd name="T33" fmla="*/ 10 h 32"/>
                <a:gd name="T34" fmla="*/ 0 w 32"/>
                <a:gd name="T35" fmla="*/ 16 h 32"/>
                <a:gd name="T36" fmla="*/ 0 w 32"/>
                <a:gd name="T37" fmla="*/ 16 h 32"/>
                <a:gd name="T38" fmla="*/ 2 w 32"/>
                <a:gd name="T39" fmla="*/ 22 h 32"/>
                <a:gd name="T40" fmla="*/ 4 w 32"/>
                <a:gd name="T41" fmla="*/ 28 h 32"/>
                <a:gd name="T42" fmla="*/ 4 w 32"/>
                <a:gd name="T43" fmla="*/ 28 h 32"/>
                <a:gd name="T44" fmla="*/ 10 w 32"/>
                <a:gd name="T45" fmla="*/ 30 h 32"/>
                <a:gd name="T46" fmla="*/ 16 w 32"/>
                <a:gd name="T47" fmla="*/ 32 h 32"/>
                <a:gd name="T48" fmla="*/ 16 w 32"/>
                <a:gd name="T4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lnTo>
                    <a:pt x="16" y="32"/>
                  </a:lnTo>
                  <a:lnTo>
                    <a:pt x="22" y="30"/>
                  </a:lnTo>
                  <a:lnTo>
                    <a:pt x="28" y="28"/>
                  </a:lnTo>
                  <a:lnTo>
                    <a:pt x="28" y="28"/>
                  </a:lnTo>
                  <a:lnTo>
                    <a:pt x="30" y="22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0" y="10"/>
                  </a:lnTo>
                  <a:lnTo>
                    <a:pt x="28" y="4"/>
                  </a:lnTo>
                  <a:lnTo>
                    <a:pt x="28" y="4"/>
                  </a:lnTo>
                  <a:lnTo>
                    <a:pt x="22" y="2"/>
                  </a:lnTo>
                  <a:lnTo>
                    <a:pt x="16" y="0"/>
                  </a:lnTo>
                  <a:lnTo>
                    <a:pt x="10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2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22"/>
                  </a:lnTo>
                  <a:lnTo>
                    <a:pt x="4" y="28"/>
                  </a:lnTo>
                  <a:lnTo>
                    <a:pt x="4" y="28"/>
                  </a:lnTo>
                  <a:lnTo>
                    <a:pt x="10" y="30"/>
                  </a:lnTo>
                  <a:lnTo>
                    <a:pt x="16" y="32"/>
                  </a:lnTo>
                  <a:lnTo>
                    <a:pt x="16" y="32"/>
                  </a:lnTo>
                  <a:close/>
                </a:path>
              </a:pathLst>
            </a:custGeom>
            <a:ln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b-NO"/>
            </a:p>
          </p:txBody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FAC1A788-581F-431D-8FE4-DCB82948E65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92" y="1716"/>
              <a:ext cx="160" cy="159"/>
            </a:xfrm>
            <a:custGeom>
              <a:avLst/>
              <a:gdLst>
                <a:gd name="T0" fmla="*/ 144 w 160"/>
                <a:gd name="T1" fmla="*/ 0 h 159"/>
                <a:gd name="T2" fmla="*/ 16 w 160"/>
                <a:gd name="T3" fmla="*/ 0 h 159"/>
                <a:gd name="T4" fmla="*/ 16 w 160"/>
                <a:gd name="T5" fmla="*/ 0 h 159"/>
                <a:gd name="T6" fmla="*/ 10 w 160"/>
                <a:gd name="T7" fmla="*/ 2 h 159"/>
                <a:gd name="T8" fmla="*/ 4 w 160"/>
                <a:gd name="T9" fmla="*/ 4 h 159"/>
                <a:gd name="T10" fmla="*/ 2 w 160"/>
                <a:gd name="T11" fmla="*/ 10 h 159"/>
                <a:gd name="T12" fmla="*/ 0 w 160"/>
                <a:gd name="T13" fmla="*/ 16 h 159"/>
                <a:gd name="T14" fmla="*/ 0 w 160"/>
                <a:gd name="T15" fmla="*/ 143 h 159"/>
                <a:gd name="T16" fmla="*/ 0 w 160"/>
                <a:gd name="T17" fmla="*/ 143 h 159"/>
                <a:gd name="T18" fmla="*/ 2 w 160"/>
                <a:gd name="T19" fmla="*/ 149 h 159"/>
                <a:gd name="T20" fmla="*/ 4 w 160"/>
                <a:gd name="T21" fmla="*/ 155 h 159"/>
                <a:gd name="T22" fmla="*/ 10 w 160"/>
                <a:gd name="T23" fmla="*/ 157 h 159"/>
                <a:gd name="T24" fmla="*/ 16 w 160"/>
                <a:gd name="T25" fmla="*/ 159 h 159"/>
                <a:gd name="T26" fmla="*/ 144 w 160"/>
                <a:gd name="T27" fmla="*/ 159 h 159"/>
                <a:gd name="T28" fmla="*/ 144 w 160"/>
                <a:gd name="T29" fmla="*/ 159 h 159"/>
                <a:gd name="T30" fmla="*/ 150 w 160"/>
                <a:gd name="T31" fmla="*/ 157 h 159"/>
                <a:gd name="T32" fmla="*/ 156 w 160"/>
                <a:gd name="T33" fmla="*/ 155 h 159"/>
                <a:gd name="T34" fmla="*/ 158 w 160"/>
                <a:gd name="T35" fmla="*/ 149 h 159"/>
                <a:gd name="T36" fmla="*/ 160 w 160"/>
                <a:gd name="T37" fmla="*/ 143 h 159"/>
                <a:gd name="T38" fmla="*/ 160 w 160"/>
                <a:gd name="T39" fmla="*/ 16 h 159"/>
                <a:gd name="T40" fmla="*/ 160 w 160"/>
                <a:gd name="T41" fmla="*/ 16 h 159"/>
                <a:gd name="T42" fmla="*/ 158 w 160"/>
                <a:gd name="T43" fmla="*/ 10 h 159"/>
                <a:gd name="T44" fmla="*/ 156 w 160"/>
                <a:gd name="T45" fmla="*/ 4 h 159"/>
                <a:gd name="T46" fmla="*/ 150 w 160"/>
                <a:gd name="T47" fmla="*/ 2 h 159"/>
                <a:gd name="T48" fmla="*/ 144 w 160"/>
                <a:gd name="T49" fmla="*/ 0 h 159"/>
                <a:gd name="T50" fmla="*/ 144 w 160"/>
                <a:gd name="T51" fmla="*/ 0 h 159"/>
                <a:gd name="T52" fmla="*/ 128 w 160"/>
                <a:gd name="T53" fmla="*/ 127 h 159"/>
                <a:gd name="T54" fmla="*/ 32 w 160"/>
                <a:gd name="T55" fmla="*/ 127 h 159"/>
                <a:gd name="T56" fmla="*/ 32 w 160"/>
                <a:gd name="T57" fmla="*/ 32 h 159"/>
                <a:gd name="T58" fmla="*/ 128 w 160"/>
                <a:gd name="T59" fmla="*/ 32 h 159"/>
                <a:gd name="T60" fmla="*/ 128 w 160"/>
                <a:gd name="T61" fmla="*/ 127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60" h="159">
                  <a:moveTo>
                    <a:pt x="144" y="0"/>
                  </a:moveTo>
                  <a:lnTo>
                    <a:pt x="16" y="0"/>
                  </a:lnTo>
                  <a:lnTo>
                    <a:pt x="16" y="0"/>
                  </a:lnTo>
                  <a:lnTo>
                    <a:pt x="10" y="2"/>
                  </a:lnTo>
                  <a:lnTo>
                    <a:pt x="4" y="4"/>
                  </a:lnTo>
                  <a:lnTo>
                    <a:pt x="2" y="10"/>
                  </a:lnTo>
                  <a:lnTo>
                    <a:pt x="0" y="16"/>
                  </a:lnTo>
                  <a:lnTo>
                    <a:pt x="0" y="143"/>
                  </a:lnTo>
                  <a:lnTo>
                    <a:pt x="0" y="143"/>
                  </a:lnTo>
                  <a:lnTo>
                    <a:pt x="2" y="149"/>
                  </a:lnTo>
                  <a:lnTo>
                    <a:pt x="4" y="155"/>
                  </a:lnTo>
                  <a:lnTo>
                    <a:pt x="10" y="157"/>
                  </a:lnTo>
                  <a:lnTo>
                    <a:pt x="16" y="159"/>
                  </a:lnTo>
                  <a:lnTo>
                    <a:pt x="144" y="159"/>
                  </a:lnTo>
                  <a:lnTo>
                    <a:pt x="144" y="159"/>
                  </a:lnTo>
                  <a:lnTo>
                    <a:pt x="150" y="157"/>
                  </a:lnTo>
                  <a:lnTo>
                    <a:pt x="156" y="155"/>
                  </a:lnTo>
                  <a:lnTo>
                    <a:pt x="158" y="149"/>
                  </a:lnTo>
                  <a:lnTo>
                    <a:pt x="160" y="143"/>
                  </a:lnTo>
                  <a:lnTo>
                    <a:pt x="160" y="16"/>
                  </a:lnTo>
                  <a:lnTo>
                    <a:pt x="160" y="16"/>
                  </a:lnTo>
                  <a:lnTo>
                    <a:pt x="158" y="10"/>
                  </a:lnTo>
                  <a:lnTo>
                    <a:pt x="156" y="4"/>
                  </a:lnTo>
                  <a:lnTo>
                    <a:pt x="150" y="2"/>
                  </a:lnTo>
                  <a:lnTo>
                    <a:pt x="144" y="0"/>
                  </a:lnTo>
                  <a:lnTo>
                    <a:pt x="144" y="0"/>
                  </a:lnTo>
                  <a:close/>
                  <a:moveTo>
                    <a:pt x="128" y="127"/>
                  </a:moveTo>
                  <a:lnTo>
                    <a:pt x="32" y="127"/>
                  </a:lnTo>
                  <a:lnTo>
                    <a:pt x="32" y="32"/>
                  </a:lnTo>
                  <a:lnTo>
                    <a:pt x="128" y="32"/>
                  </a:lnTo>
                  <a:lnTo>
                    <a:pt x="128" y="127"/>
                  </a:lnTo>
                  <a:close/>
                </a:path>
              </a:pathLst>
            </a:custGeom>
            <a:ln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b-NO"/>
            </a:p>
          </p:txBody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DE1561D2-45D5-462B-9FB5-C266EE1E478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92" y="1492"/>
              <a:ext cx="160" cy="160"/>
            </a:xfrm>
            <a:custGeom>
              <a:avLst/>
              <a:gdLst>
                <a:gd name="T0" fmla="*/ 144 w 160"/>
                <a:gd name="T1" fmla="*/ 0 h 160"/>
                <a:gd name="T2" fmla="*/ 16 w 160"/>
                <a:gd name="T3" fmla="*/ 0 h 160"/>
                <a:gd name="T4" fmla="*/ 16 w 160"/>
                <a:gd name="T5" fmla="*/ 0 h 160"/>
                <a:gd name="T6" fmla="*/ 10 w 160"/>
                <a:gd name="T7" fmla="*/ 2 h 160"/>
                <a:gd name="T8" fmla="*/ 4 w 160"/>
                <a:gd name="T9" fmla="*/ 4 h 160"/>
                <a:gd name="T10" fmla="*/ 2 w 160"/>
                <a:gd name="T11" fmla="*/ 10 h 160"/>
                <a:gd name="T12" fmla="*/ 0 w 160"/>
                <a:gd name="T13" fmla="*/ 16 h 160"/>
                <a:gd name="T14" fmla="*/ 0 w 160"/>
                <a:gd name="T15" fmla="*/ 144 h 160"/>
                <a:gd name="T16" fmla="*/ 0 w 160"/>
                <a:gd name="T17" fmla="*/ 144 h 160"/>
                <a:gd name="T18" fmla="*/ 2 w 160"/>
                <a:gd name="T19" fmla="*/ 150 h 160"/>
                <a:gd name="T20" fmla="*/ 4 w 160"/>
                <a:gd name="T21" fmla="*/ 156 h 160"/>
                <a:gd name="T22" fmla="*/ 10 w 160"/>
                <a:gd name="T23" fmla="*/ 158 h 160"/>
                <a:gd name="T24" fmla="*/ 16 w 160"/>
                <a:gd name="T25" fmla="*/ 160 h 160"/>
                <a:gd name="T26" fmla="*/ 144 w 160"/>
                <a:gd name="T27" fmla="*/ 160 h 160"/>
                <a:gd name="T28" fmla="*/ 144 w 160"/>
                <a:gd name="T29" fmla="*/ 160 h 160"/>
                <a:gd name="T30" fmla="*/ 150 w 160"/>
                <a:gd name="T31" fmla="*/ 158 h 160"/>
                <a:gd name="T32" fmla="*/ 156 w 160"/>
                <a:gd name="T33" fmla="*/ 156 h 160"/>
                <a:gd name="T34" fmla="*/ 158 w 160"/>
                <a:gd name="T35" fmla="*/ 150 h 160"/>
                <a:gd name="T36" fmla="*/ 160 w 160"/>
                <a:gd name="T37" fmla="*/ 144 h 160"/>
                <a:gd name="T38" fmla="*/ 160 w 160"/>
                <a:gd name="T39" fmla="*/ 16 h 160"/>
                <a:gd name="T40" fmla="*/ 160 w 160"/>
                <a:gd name="T41" fmla="*/ 16 h 160"/>
                <a:gd name="T42" fmla="*/ 158 w 160"/>
                <a:gd name="T43" fmla="*/ 10 h 160"/>
                <a:gd name="T44" fmla="*/ 156 w 160"/>
                <a:gd name="T45" fmla="*/ 4 h 160"/>
                <a:gd name="T46" fmla="*/ 150 w 160"/>
                <a:gd name="T47" fmla="*/ 2 h 160"/>
                <a:gd name="T48" fmla="*/ 144 w 160"/>
                <a:gd name="T49" fmla="*/ 0 h 160"/>
                <a:gd name="T50" fmla="*/ 144 w 160"/>
                <a:gd name="T51" fmla="*/ 0 h 160"/>
                <a:gd name="T52" fmla="*/ 128 w 160"/>
                <a:gd name="T53" fmla="*/ 128 h 160"/>
                <a:gd name="T54" fmla="*/ 32 w 160"/>
                <a:gd name="T55" fmla="*/ 128 h 160"/>
                <a:gd name="T56" fmla="*/ 32 w 160"/>
                <a:gd name="T57" fmla="*/ 32 h 160"/>
                <a:gd name="T58" fmla="*/ 128 w 160"/>
                <a:gd name="T59" fmla="*/ 32 h 160"/>
                <a:gd name="T60" fmla="*/ 128 w 160"/>
                <a:gd name="T61" fmla="*/ 12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60" h="160">
                  <a:moveTo>
                    <a:pt x="144" y="0"/>
                  </a:moveTo>
                  <a:lnTo>
                    <a:pt x="16" y="0"/>
                  </a:lnTo>
                  <a:lnTo>
                    <a:pt x="16" y="0"/>
                  </a:lnTo>
                  <a:lnTo>
                    <a:pt x="10" y="2"/>
                  </a:lnTo>
                  <a:lnTo>
                    <a:pt x="4" y="4"/>
                  </a:lnTo>
                  <a:lnTo>
                    <a:pt x="2" y="10"/>
                  </a:lnTo>
                  <a:lnTo>
                    <a:pt x="0" y="16"/>
                  </a:lnTo>
                  <a:lnTo>
                    <a:pt x="0" y="144"/>
                  </a:lnTo>
                  <a:lnTo>
                    <a:pt x="0" y="144"/>
                  </a:lnTo>
                  <a:lnTo>
                    <a:pt x="2" y="150"/>
                  </a:lnTo>
                  <a:lnTo>
                    <a:pt x="4" y="156"/>
                  </a:lnTo>
                  <a:lnTo>
                    <a:pt x="10" y="158"/>
                  </a:lnTo>
                  <a:lnTo>
                    <a:pt x="16" y="160"/>
                  </a:lnTo>
                  <a:lnTo>
                    <a:pt x="144" y="160"/>
                  </a:lnTo>
                  <a:lnTo>
                    <a:pt x="144" y="160"/>
                  </a:lnTo>
                  <a:lnTo>
                    <a:pt x="150" y="158"/>
                  </a:lnTo>
                  <a:lnTo>
                    <a:pt x="156" y="156"/>
                  </a:lnTo>
                  <a:lnTo>
                    <a:pt x="158" y="150"/>
                  </a:lnTo>
                  <a:lnTo>
                    <a:pt x="160" y="144"/>
                  </a:lnTo>
                  <a:lnTo>
                    <a:pt x="160" y="16"/>
                  </a:lnTo>
                  <a:lnTo>
                    <a:pt x="160" y="16"/>
                  </a:lnTo>
                  <a:lnTo>
                    <a:pt x="158" y="10"/>
                  </a:lnTo>
                  <a:lnTo>
                    <a:pt x="156" y="4"/>
                  </a:lnTo>
                  <a:lnTo>
                    <a:pt x="150" y="2"/>
                  </a:lnTo>
                  <a:lnTo>
                    <a:pt x="144" y="0"/>
                  </a:lnTo>
                  <a:lnTo>
                    <a:pt x="144" y="0"/>
                  </a:lnTo>
                  <a:close/>
                  <a:moveTo>
                    <a:pt x="128" y="128"/>
                  </a:moveTo>
                  <a:lnTo>
                    <a:pt x="32" y="128"/>
                  </a:lnTo>
                  <a:lnTo>
                    <a:pt x="32" y="32"/>
                  </a:lnTo>
                  <a:lnTo>
                    <a:pt x="128" y="32"/>
                  </a:lnTo>
                  <a:lnTo>
                    <a:pt x="128" y="128"/>
                  </a:lnTo>
                  <a:close/>
                </a:path>
              </a:pathLst>
            </a:custGeom>
            <a:ln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b-NO"/>
            </a:p>
          </p:txBody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B3F9FD01-C3DB-45DF-B6FE-997177D9363C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8" y="1524"/>
              <a:ext cx="318" cy="32"/>
            </a:xfrm>
            <a:custGeom>
              <a:avLst/>
              <a:gdLst>
                <a:gd name="T0" fmla="*/ 302 w 318"/>
                <a:gd name="T1" fmla="*/ 0 h 32"/>
                <a:gd name="T2" fmla="*/ 16 w 318"/>
                <a:gd name="T3" fmla="*/ 0 h 32"/>
                <a:gd name="T4" fmla="*/ 16 w 318"/>
                <a:gd name="T5" fmla="*/ 0 h 32"/>
                <a:gd name="T6" fmla="*/ 10 w 318"/>
                <a:gd name="T7" fmla="*/ 2 h 32"/>
                <a:gd name="T8" fmla="*/ 6 w 318"/>
                <a:gd name="T9" fmla="*/ 4 h 32"/>
                <a:gd name="T10" fmla="*/ 2 w 318"/>
                <a:gd name="T11" fmla="*/ 10 h 32"/>
                <a:gd name="T12" fmla="*/ 0 w 318"/>
                <a:gd name="T13" fmla="*/ 16 h 32"/>
                <a:gd name="T14" fmla="*/ 0 w 318"/>
                <a:gd name="T15" fmla="*/ 16 h 32"/>
                <a:gd name="T16" fmla="*/ 2 w 318"/>
                <a:gd name="T17" fmla="*/ 22 h 32"/>
                <a:gd name="T18" fmla="*/ 6 w 318"/>
                <a:gd name="T19" fmla="*/ 28 h 32"/>
                <a:gd name="T20" fmla="*/ 10 w 318"/>
                <a:gd name="T21" fmla="*/ 30 h 32"/>
                <a:gd name="T22" fmla="*/ 16 w 318"/>
                <a:gd name="T23" fmla="*/ 32 h 32"/>
                <a:gd name="T24" fmla="*/ 302 w 318"/>
                <a:gd name="T25" fmla="*/ 32 h 32"/>
                <a:gd name="T26" fmla="*/ 302 w 318"/>
                <a:gd name="T27" fmla="*/ 32 h 32"/>
                <a:gd name="T28" fmla="*/ 308 w 318"/>
                <a:gd name="T29" fmla="*/ 30 h 32"/>
                <a:gd name="T30" fmla="*/ 312 w 318"/>
                <a:gd name="T31" fmla="*/ 28 h 32"/>
                <a:gd name="T32" fmla="*/ 316 w 318"/>
                <a:gd name="T33" fmla="*/ 22 h 32"/>
                <a:gd name="T34" fmla="*/ 318 w 318"/>
                <a:gd name="T35" fmla="*/ 16 h 32"/>
                <a:gd name="T36" fmla="*/ 318 w 318"/>
                <a:gd name="T37" fmla="*/ 16 h 32"/>
                <a:gd name="T38" fmla="*/ 316 w 318"/>
                <a:gd name="T39" fmla="*/ 10 h 32"/>
                <a:gd name="T40" fmla="*/ 312 w 318"/>
                <a:gd name="T41" fmla="*/ 4 h 32"/>
                <a:gd name="T42" fmla="*/ 308 w 318"/>
                <a:gd name="T43" fmla="*/ 2 h 32"/>
                <a:gd name="T44" fmla="*/ 302 w 318"/>
                <a:gd name="T45" fmla="*/ 0 h 32"/>
                <a:gd name="T46" fmla="*/ 302 w 318"/>
                <a:gd name="T4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18" h="32">
                  <a:moveTo>
                    <a:pt x="302" y="0"/>
                  </a:moveTo>
                  <a:lnTo>
                    <a:pt x="16" y="0"/>
                  </a:lnTo>
                  <a:lnTo>
                    <a:pt x="16" y="0"/>
                  </a:lnTo>
                  <a:lnTo>
                    <a:pt x="10" y="2"/>
                  </a:lnTo>
                  <a:lnTo>
                    <a:pt x="6" y="4"/>
                  </a:lnTo>
                  <a:lnTo>
                    <a:pt x="2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22"/>
                  </a:lnTo>
                  <a:lnTo>
                    <a:pt x="6" y="28"/>
                  </a:lnTo>
                  <a:lnTo>
                    <a:pt x="10" y="30"/>
                  </a:lnTo>
                  <a:lnTo>
                    <a:pt x="16" y="32"/>
                  </a:lnTo>
                  <a:lnTo>
                    <a:pt x="302" y="32"/>
                  </a:lnTo>
                  <a:lnTo>
                    <a:pt x="302" y="32"/>
                  </a:lnTo>
                  <a:lnTo>
                    <a:pt x="308" y="30"/>
                  </a:lnTo>
                  <a:lnTo>
                    <a:pt x="312" y="28"/>
                  </a:lnTo>
                  <a:lnTo>
                    <a:pt x="316" y="22"/>
                  </a:lnTo>
                  <a:lnTo>
                    <a:pt x="318" y="16"/>
                  </a:lnTo>
                  <a:lnTo>
                    <a:pt x="318" y="16"/>
                  </a:lnTo>
                  <a:lnTo>
                    <a:pt x="316" y="10"/>
                  </a:lnTo>
                  <a:lnTo>
                    <a:pt x="312" y="4"/>
                  </a:lnTo>
                  <a:lnTo>
                    <a:pt x="308" y="2"/>
                  </a:lnTo>
                  <a:lnTo>
                    <a:pt x="302" y="0"/>
                  </a:lnTo>
                  <a:lnTo>
                    <a:pt x="302" y="0"/>
                  </a:lnTo>
                  <a:close/>
                </a:path>
              </a:pathLst>
            </a:custGeom>
            <a:ln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b-NO"/>
            </a:p>
          </p:txBody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F4A0A7FA-8E63-4DDF-B233-DD5BD2107E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8" y="1748"/>
              <a:ext cx="318" cy="32"/>
            </a:xfrm>
            <a:custGeom>
              <a:avLst/>
              <a:gdLst>
                <a:gd name="T0" fmla="*/ 302 w 318"/>
                <a:gd name="T1" fmla="*/ 0 h 32"/>
                <a:gd name="T2" fmla="*/ 16 w 318"/>
                <a:gd name="T3" fmla="*/ 0 h 32"/>
                <a:gd name="T4" fmla="*/ 16 w 318"/>
                <a:gd name="T5" fmla="*/ 0 h 32"/>
                <a:gd name="T6" fmla="*/ 10 w 318"/>
                <a:gd name="T7" fmla="*/ 2 h 32"/>
                <a:gd name="T8" fmla="*/ 6 w 318"/>
                <a:gd name="T9" fmla="*/ 4 h 32"/>
                <a:gd name="T10" fmla="*/ 2 w 318"/>
                <a:gd name="T11" fmla="*/ 10 h 32"/>
                <a:gd name="T12" fmla="*/ 0 w 318"/>
                <a:gd name="T13" fmla="*/ 16 h 32"/>
                <a:gd name="T14" fmla="*/ 0 w 318"/>
                <a:gd name="T15" fmla="*/ 16 h 32"/>
                <a:gd name="T16" fmla="*/ 2 w 318"/>
                <a:gd name="T17" fmla="*/ 22 h 32"/>
                <a:gd name="T18" fmla="*/ 6 w 318"/>
                <a:gd name="T19" fmla="*/ 28 h 32"/>
                <a:gd name="T20" fmla="*/ 10 w 318"/>
                <a:gd name="T21" fmla="*/ 30 h 32"/>
                <a:gd name="T22" fmla="*/ 16 w 318"/>
                <a:gd name="T23" fmla="*/ 32 h 32"/>
                <a:gd name="T24" fmla="*/ 302 w 318"/>
                <a:gd name="T25" fmla="*/ 32 h 32"/>
                <a:gd name="T26" fmla="*/ 302 w 318"/>
                <a:gd name="T27" fmla="*/ 32 h 32"/>
                <a:gd name="T28" fmla="*/ 308 w 318"/>
                <a:gd name="T29" fmla="*/ 30 h 32"/>
                <a:gd name="T30" fmla="*/ 312 w 318"/>
                <a:gd name="T31" fmla="*/ 28 h 32"/>
                <a:gd name="T32" fmla="*/ 316 w 318"/>
                <a:gd name="T33" fmla="*/ 22 h 32"/>
                <a:gd name="T34" fmla="*/ 318 w 318"/>
                <a:gd name="T35" fmla="*/ 16 h 32"/>
                <a:gd name="T36" fmla="*/ 318 w 318"/>
                <a:gd name="T37" fmla="*/ 16 h 32"/>
                <a:gd name="T38" fmla="*/ 316 w 318"/>
                <a:gd name="T39" fmla="*/ 10 h 32"/>
                <a:gd name="T40" fmla="*/ 312 w 318"/>
                <a:gd name="T41" fmla="*/ 4 h 32"/>
                <a:gd name="T42" fmla="*/ 308 w 318"/>
                <a:gd name="T43" fmla="*/ 2 h 32"/>
                <a:gd name="T44" fmla="*/ 302 w 318"/>
                <a:gd name="T45" fmla="*/ 0 h 32"/>
                <a:gd name="T46" fmla="*/ 302 w 318"/>
                <a:gd name="T4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18" h="32">
                  <a:moveTo>
                    <a:pt x="302" y="0"/>
                  </a:moveTo>
                  <a:lnTo>
                    <a:pt x="16" y="0"/>
                  </a:lnTo>
                  <a:lnTo>
                    <a:pt x="16" y="0"/>
                  </a:lnTo>
                  <a:lnTo>
                    <a:pt x="10" y="2"/>
                  </a:lnTo>
                  <a:lnTo>
                    <a:pt x="6" y="4"/>
                  </a:lnTo>
                  <a:lnTo>
                    <a:pt x="2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22"/>
                  </a:lnTo>
                  <a:lnTo>
                    <a:pt x="6" y="28"/>
                  </a:lnTo>
                  <a:lnTo>
                    <a:pt x="10" y="30"/>
                  </a:lnTo>
                  <a:lnTo>
                    <a:pt x="16" y="32"/>
                  </a:lnTo>
                  <a:lnTo>
                    <a:pt x="302" y="32"/>
                  </a:lnTo>
                  <a:lnTo>
                    <a:pt x="302" y="32"/>
                  </a:lnTo>
                  <a:lnTo>
                    <a:pt x="308" y="30"/>
                  </a:lnTo>
                  <a:lnTo>
                    <a:pt x="312" y="28"/>
                  </a:lnTo>
                  <a:lnTo>
                    <a:pt x="316" y="22"/>
                  </a:lnTo>
                  <a:lnTo>
                    <a:pt x="318" y="16"/>
                  </a:lnTo>
                  <a:lnTo>
                    <a:pt x="318" y="16"/>
                  </a:lnTo>
                  <a:lnTo>
                    <a:pt x="316" y="10"/>
                  </a:lnTo>
                  <a:lnTo>
                    <a:pt x="312" y="4"/>
                  </a:lnTo>
                  <a:lnTo>
                    <a:pt x="308" y="2"/>
                  </a:lnTo>
                  <a:lnTo>
                    <a:pt x="302" y="0"/>
                  </a:lnTo>
                  <a:lnTo>
                    <a:pt x="302" y="0"/>
                  </a:lnTo>
                  <a:close/>
                </a:path>
              </a:pathLst>
            </a:custGeom>
            <a:ln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b-NO"/>
            </a:p>
          </p:txBody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503167C9-2EF7-4BE2-9413-4629BAA605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8" y="1588"/>
              <a:ext cx="156" cy="32"/>
            </a:xfrm>
            <a:custGeom>
              <a:avLst/>
              <a:gdLst>
                <a:gd name="T0" fmla="*/ 16 w 156"/>
                <a:gd name="T1" fmla="*/ 32 h 32"/>
                <a:gd name="T2" fmla="*/ 140 w 156"/>
                <a:gd name="T3" fmla="*/ 32 h 32"/>
                <a:gd name="T4" fmla="*/ 140 w 156"/>
                <a:gd name="T5" fmla="*/ 32 h 32"/>
                <a:gd name="T6" fmla="*/ 146 w 156"/>
                <a:gd name="T7" fmla="*/ 30 h 32"/>
                <a:gd name="T8" fmla="*/ 152 w 156"/>
                <a:gd name="T9" fmla="*/ 28 h 32"/>
                <a:gd name="T10" fmla="*/ 156 w 156"/>
                <a:gd name="T11" fmla="*/ 22 h 32"/>
                <a:gd name="T12" fmla="*/ 156 w 156"/>
                <a:gd name="T13" fmla="*/ 16 h 32"/>
                <a:gd name="T14" fmla="*/ 156 w 156"/>
                <a:gd name="T15" fmla="*/ 16 h 32"/>
                <a:gd name="T16" fmla="*/ 156 w 156"/>
                <a:gd name="T17" fmla="*/ 10 h 32"/>
                <a:gd name="T18" fmla="*/ 152 w 156"/>
                <a:gd name="T19" fmla="*/ 4 h 32"/>
                <a:gd name="T20" fmla="*/ 146 w 156"/>
                <a:gd name="T21" fmla="*/ 2 h 32"/>
                <a:gd name="T22" fmla="*/ 140 w 156"/>
                <a:gd name="T23" fmla="*/ 0 h 32"/>
                <a:gd name="T24" fmla="*/ 16 w 156"/>
                <a:gd name="T25" fmla="*/ 0 h 32"/>
                <a:gd name="T26" fmla="*/ 16 w 156"/>
                <a:gd name="T27" fmla="*/ 0 h 32"/>
                <a:gd name="T28" fmla="*/ 10 w 156"/>
                <a:gd name="T29" fmla="*/ 2 h 32"/>
                <a:gd name="T30" fmla="*/ 6 w 156"/>
                <a:gd name="T31" fmla="*/ 4 h 32"/>
                <a:gd name="T32" fmla="*/ 2 w 156"/>
                <a:gd name="T33" fmla="*/ 10 h 32"/>
                <a:gd name="T34" fmla="*/ 0 w 156"/>
                <a:gd name="T35" fmla="*/ 16 h 32"/>
                <a:gd name="T36" fmla="*/ 0 w 156"/>
                <a:gd name="T37" fmla="*/ 16 h 32"/>
                <a:gd name="T38" fmla="*/ 2 w 156"/>
                <a:gd name="T39" fmla="*/ 22 h 32"/>
                <a:gd name="T40" fmla="*/ 6 w 156"/>
                <a:gd name="T41" fmla="*/ 28 h 32"/>
                <a:gd name="T42" fmla="*/ 10 w 156"/>
                <a:gd name="T43" fmla="*/ 30 h 32"/>
                <a:gd name="T44" fmla="*/ 16 w 156"/>
                <a:gd name="T45" fmla="*/ 32 h 32"/>
                <a:gd name="T46" fmla="*/ 16 w 156"/>
                <a:gd name="T4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56" h="32">
                  <a:moveTo>
                    <a:pt x="16" y="32"/>
                  </a:moveTo>
                  <a:lnTo>
                    <a:pt x="140" y="32"/>
                  </a:lnTo>
                  <a:lnTo>
                    <a:pt x="140" y="32"/>
                  </a:lnTo>
                  <a:lnTo>
                    <a:pt x="146" y="30"/>
                  </a:lnTo>
                  <a:lnTo>
                    <a:pt x="152" y="28"/>
                  </a:lnTo>
                  <a:lnTo>
                    <a:pt x="156" y="22"/>
                  </a:lnTo>
                  <a:lnTo>
                    <a:pt x="156" y="16"/>
                  </a:lnTo>
                  <a:lnTo>
                    <a:pt x="156" y="16"/>
                  </a:lnTo>
                  <a:lnTo>
                    <a:pt x="156" y="10"/>
                  </a:lnTo>
                  <a:lnTo>
                    <a:pt x="152" y="4"/>
                  </a:lnTo>
                  <a:lnTo>
                    <a:pt x="146" y="2"/>
                  </a:lnTo>
                  <a:lnTo>
                    <a:pt x="140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0" y="2"/>
                  </a:lnTo>
                  <a:lnTo>
                    <a:pt x="6" y="4"/>
                  </a:lnTo>
                  <a:lnTo>
                    <a:pt x="2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22"/>
                  </a:lnTo>
                  <a:lnTo>
                    <a:pt x="6" y="28"/>
                  </a:lnTo>
                  <a:lnTo>
                    <a:pt x="10" y="30"/>
                  </a:lnTo>
                  <a:lnTo>
                    <a:pt x="16" y="32"/>
                  </a:lnTo>
                  <a:lnTo>
                    <a:pt x="16" y="32"/>
                  </a:lnTo>
                  <a:close/>
                </a:path>
              </a:pathLst>
            </a:custGeom>
            <a:ln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b-NO"/>
            </a:p>
          </p:txBody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1E6F1515-74AF-415B-A64D-EE3D8B4968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8" y="1811"/>
              <a:ext cx="156" cy="32"/>
            </a:xfrm>
            <a:custGeom>
              <a:avLst/>
              <a:gdLst>
                <a:gd name="T0" fmla="*/ 140 w 156"/>
                <a:gd name="T1" fmla="*/ 0 h 32"/>
                <a:gd name="T2" fmla="*/ 16 w 156"/>
                <a:gd name="T3" fmla="*/ 0 h 32"/>
                <a:gd name="T4" fmla="*/ 16 w 156"/>
                <a:gd name="T5" fmla="*/ 0 h 32"/>
                <a:gd name="T6" fmla="*/ 10 w 156"/>
                <a:gd name="T7" fmla="*/ 2 h 32"/>
                <a:gd name="T8" fmla="*/ 6 w 156"/>
                <a:gd name="T9" fmla="*/ 4 h 32"/>
                <a:gd name="T10" fmla="*/ 2 w 156"/>
                <a:gd name="T11" fmla="*/ 10 h 32"/>
                <a:gd name="T12" fmla="*/ 0 w 156"/>
                <a:gd name="T13" fmla="*/ 16 h 32"/>
                <a:gd name="T14" fmla="*/ 0 w 156"/>
                <a:gd name="T15" fmla="*/ 16 h 32"/>
                <a:gd name="T16" fmla="*/ 2 w 156"/>
                <a:gd name="T17" fmla="*/ 22 h 32"/>
                <a:gd name="T18" fmla="*/ 6 w 156"/>
                <a:gd name="T19" fmla="*/ 28 h 32"/>
                <a:gd name="T20" fmla="*/ 10 w 156"/>
                <a:gd name="T21" fmla="*/ 30 h 32"/>
                <a:gd name="T22" fmla="*/ 16 w 156"/>
                <a:gd name="T23" fmla="*/ 32 h 32"/>
                <a:gd name="T24" fmla="*/ 140 w 156"/>
                <a:gd name="T25" fmla="*/ 32 h 32"/>
                <a:gd name="T26" fmla="*/ 140 w 156"/>
                <a:gd name="T27" fmla="*/ 32 h 32"/>
                <a:gd name="T28" fmla="*/ 146 w 156"/>
                <a:gd name="T29" fmla="*/ 30 h 32"/>
                <a:gd name="T30" fmla="*/ 152 w 156"/>
                <a:gd name="T31" fmla="*/ 28 h 32"/>
                <a:gd name="T32" fmla="*/ 156 w 156"/>
                <a:gd name="T33" fmla="*/ 22 h 32"/>
                <a:gd name="T34" fmla="*/ 156 w 156"/>
                <a:gd name="T35" fmla="*/ 16 h 32"/>
                <a:gd name="T36" fmla="*/ 156 w 156"/>
                <a:gd name="T37" fmla="*/ 16 h 32"/>
                <a:gd name="T38" fmla="*/ 156 w 156"/>
                <a:gd name="T39" fmla="*/ 10 h 32"/>
                <a:gd name="T40" fmla="*/ 152 w 156"/>
                <a:gd name="T41" fmla="*/ 4 h 32"/>
                <a:gd name="T42" fmla="*/ 146 w 156"/>
                <a:gd name="T43" fmla="*/ 2 h 32"/>
                <a:gd name="T44" fmla="*/ 140 w 156"/>
                <a:gd name="T45" fmla="*/ 0 h 32"/>
                <a:gd name="T46" fmla="*/ 140 w 156"/>
                <a:gd name="T4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56" h="32">
                  <a:moveTo>
                    <a:pt x="140" y="0"/>
                  </a:moveTo>
                  <a:lnTo>
                    <a:pt x="16" y="0"/>
                  </a:lnTo>
                  <a:lnTo>
                    <a:pt x="16" y="0"/>
                  </a:lnTo>
                  <a:lnTo>
                    <a:pt x="10" y="2"/>
                  </a:lnTo>
                  <a:lnTo>
                    <a:pt x="6" y="4"/>
                  </a:lnTo>
                  <a:lnTo>
                    <a:pt x="2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22"/>
                  </a:lnTo>
                  <a:lnTo>
                    <a:pt x="6" y="28"/>
                  </a:lnTo>
                  <a:lnTo>
                    <a:pt x="10" y="30"/>
                  </a:lnTo>
                  <a:lnTo>
                    <a:pt x="16" y="32"/>
                  </a:lnTo>
                  <a:lnTo>
                    <a:pt x="140" y="32"/>
                  </a:lnTo>
                  <a:lnTo>
                    <a:pt x="140" y="32"/>
                  </a:lnTo>
                  <a:lnTo>
                    <a:pt x="146" y="30"/>
                  </a:lnTo>
                  <a:lnTo>
                    <a:pt x="152" y="28"/>
                  </a:lnTo>
                  <a:lnTo>
                    <a:pt x="156" y="22"/>
                  </a:lnTo>
                  <a:lnTo>
                    <a:pt x="156" y="16"/>
                  </a:lnTo>
                  <a:lnTo>
                    <a:pt x="156" y="16"/>
                  </a:lnTo>
                  <a:lnTo>
                    <a:pt x="156" y="10"/>
                  </a:lnTo>
                  <a:lnTo>
                    <a:pt x="152" y="4"/>
                  </a:lnTo>
                  <a:lnTo>
                    <a:pt x="146" y="2"/>
                  </a:lnTo>
                  <a:lnTo>
                    <a:pt x="140" y="0"/>
                  </a:lnTo>
                  <a:lnTo>
                    <a:pt x="140" y="0"/>
                  </a:lnTo>
                  <a:close/>
                </a:path>
              </a:pathLst>
            </a:custGeom>
            <a:ln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b-NO"/>
            </a:p>
          </p:txBody>
        </p:sp>
      </p:grp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48E0108-58E4-4AFB-8349-1DC29BED8699}"/>
              </a:ext>
            </a:extLst>
          </p:cNvPr>
          <p:cNvCxnSpPr>
            <a:cxnSpLocks/>
          </p:cNvCxnSpPr>
          <p:nvPr/>
        </p:nvCxnSpPr>
        <p:spPr>
          <a:xfrm flipV="1">
            <a:off x="4395995" y="2642778"/>
            <a:ext cx="118855" cy="105142"/>
          </a:xfrm>
          <a:prstGeom prst="straightConnector1">
            <a:avLst/>
          </a:prstGeom>
          <a:ln w="12700"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100000">
                  <a:schemeClr val="accent5"/>
                </a:gs>
              </a:gsLst>
              <a:lin ang="0" scaled="1"/>
              <a:tileRect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C37F61B-EA1E-49D8-8A6C-6B2504C4A084}"/>
              </a:ext>
            </a:extLst>
          </p:cNvPr>
          <p:cNvCxnSpPr>
            <a:cxnSpLocks/>
          </p:cNvCxnSpPr>
          <p:nvPr/>
        </p:nvCxnSpPr>
        <p:spPr>
          <a:xfrm>
            <a:off x="2856523" y="1723247"/>
            <a:ext cx="0" cy="196889"/>
          </a:xfrm>
          <a:prstGeom prst="straightConnector1">
            <a:avLst/>
          </a:prstGeom>
          <a:ln w="12700">
            <a:gradFill flip="none" rotWithShape="1">
              <a:gsLst>
                <a:gs pos="0">
                  <a:schemeClr val="accent5"/>
                </a:gs>
                <a:gs pos="99000">
                  <a:schemeClr val="accent4"/>
                </a:gs>
              </a:gsLst>
              <a:lin ang="0" scaled="1"/>
              <a:tileRect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4">
            <a:extLst>
              <a:ext uri="{FF2B5EF4-FFF2-40B4-BE49-F238E27FC236}">
                <a16:creationId xmlns:a16="http://schemas.microsoft.com/office/drawing/2014/main" id="{27091ABD-78C8-4380-8347-3E7ADF30847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814941" y="1423210"/>
            <a:ext cx="248351" cy="234553"/>
            <a:chOff x="2502" y="1263"/>
            <a:chExt cx="756" cy="714"/>
          </a:xfrm>
        </p:grpSpPr>
        <p:sp>
          <p:nvSpPr>
            <p:cNvPr id="62" name="Freeform 5">
              <a:extLst>
                <a:ext uri="{FF2B5EF4-FFF2-40B4-BE49-F238E27FC236}">
                  <a16:creationId xmlns:a16="http://schemas.microsoft.com/office/drawing/2014/main" id="{06C3A9B9-4DAF-4DF7-BFF3-1B83DF54F7B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52" y="1351"/>
              <a:ext cx="118" cy="119"/>
            </a:xfrm>
            <a:custGeom>
              <a:avLst/>
              <a:gdLst>
                <a:gd name="T0" fmla="*/ 18 w 118"/>
                <a:gd name="T1" fmla="*/ 18 h 119"/>
                <a:gd name="T2" fmla="*/ 18 w 118"/>
                <a:gd name="T3" fmla="*/ 18 h 119"/>
                <a:gd name="T4" fmla="*/ 10 w 118"/>
                <a:gd name="T5" fmla="*/ 26 h 119"/>
                <a:gd name="T6" fmla="*/ 4 w 118"/>
                <a:gd name="T7" fmla="*/ 36 h 119"/>
                <a:gd name="T8" fmla="*/ 2 w 118"/>
                <a:gd name="T9" fmla="*/ 48 h 119"/>
                <a:gd name="T10" fmla="*/ 0 w 118"/>
                <a:gd name="T11" fmla="*/ 60 h 119"/>
                <a:gd name="T12" fmla="*/ 2 w 118"/>
                <a:gd name="T13" fmla="*/ 70 h 119"/>
                <a:gd name="T14" fmla="*/ 4 w 118"/>
                <a:gd name="T15" fmla="*/ 82 h 119"/>
                <a:gd name="T16" fmla="*/ 10 w 118"/>
                <a:gd name="T17" fmla="*/ 93 h 119"/>
                <a:gd name="T18" fmla="*/ 18 w 118"/>
                <a:gd name="T19" fmla="*/ 101 h 119"/>
                <a:gd name="T20" fmla="*/ 18 w 118"/>
                <a:gd name="T21" fmla="*/ 101 h 119"/>
                <a:gd name="T22" fmla="*/ 26 w 118"/>
                <a:gd name="T23" fmla="*/ 109 h 119"/>
                <a:gd name="T24" fmla="*/ 36 w 118"/>
                <a:gd name="T25" fmla="*/ 115 h 119"/>
                <a:gd name="T26" fmla="*/ 48 w 118"/>
                <a:gd name="T27" fmla="*/ 117 h 119"/>
                <a:gd name="T28" fmla="*/ 60 w 118"/>
                <a:gd name="T29" fmla="*/ 119 h 119"/>
                <a:gd name="T30" fmla="*/ 60 w 118"/>
                <a:gd name="T31" fmla="*/ 119 h 119"/>
                <a:gd name="T32" fmla="*/ 72 w 118"/>
                <a:gd name="T33" fmla="*/ 117 h 119"/>
                <a:gd name="T34" fmla="*/ 82 w 118"/>
                <a:gd name="T35" fmla="*/ 115 h 119"/>
                <a:gd name="T36" fmla="*/ 92 w 118"/>
                <a:gd name="T37" fmla="*/ 109 h 119"/>
                <a:gd name="T38" fmla="*/ 102 w 118"/>
                <a:gd name="T39" fmla="*/ 101 h 119"/>
                <a:gd name="T40" fmla="*/ 102 w 118"/>
                <a:gd name="T41" fmla="*/ 101 h 119"/>
                <a:gd name="T42" fmla="*/ 108 w 118"/>
                <a:gd name="T43" fmla="*/ 93 h 119"/>
                <a:gd name="T44" fmla="*/ 114 w 118"/>
                <a:gd name="T45" fmla="*/ 82 h 119"/>
                <a:gd name="T46" fmla="*/ 118 w 118"/>
                <a:gd name="T47" fmla="*/ 70 h 119"/>
                <a:gd name="T48" fmla="*/ 118 w 118"/>
                <a:gd name="T49" fmla="*/ 60 h 119"/>
                <a:gd name="T50" fmla="*/ 118 w 118"/>
                <a:gd name="T51" fmla="*/ 48 h 119"/>
                <a:gd name="T52" fmla="*/ 114 w 118"/>
                <a:gd name="T53" fmla="*/ 36 h 119"/>
                <a:gd name="T54" fmla="*/ 108 w 118"/>
                <a:gd name="T55" fmla="*/ 26 h 119"/>
                <a:gd name="T56" fmla="*/ 102 w 118"/>
                <a:gd name="T57" fmla="*/ 18 h 119"/>
                <a:gd name="T58" fmla="*/ 102 w 118"/>
                <a:gd name="T59" fmla="*/ 18 h 119"/>
                <a:gd name="T60" fmla="*/ 92 w 118"/>
                <a:gd name="T61" fmla="*/ 10 h 119"/>
                <a:gd name="T62" fmla="*/ 82 w 118"/>
                <a:gd name="T63" fmla="*/ 4 h 119"/>
                <a:gd name="T64" fmla="*/ 70 w 118"/>
                <a:gd name="T65" fmla="*/ 2 h 119"/>
                <a:gd name="T66" fmla="*/ 60 w 118"/>
                <a:gd name="T67" fmla="*/ 0 h 119"/>
                <a:gd name="T68" fmla="*/ 48 w 118"/>
                <a:gd name="T69" fmla="*/ 2 h 119"/>
                <a:gd name="T70" fmla="*/ 38 w 118"/>
                <a:gd name="T71" fmla="*/ 4 h 119"/>
                <a:gd name="T72" fmla="*/ 26 w 118"/>
                <a:gd name="T73" fmla="*/ 10 h 119"/>
                <a:gd name="T74" fmla="*/ 18 w 118"/>
                <a:gd name="T75" fmla="*/ 18 h 119"/>
                <a:gd name="T76" fmla="*/ 18 w 118"/>
                <a:gd name="T77" fmla="*/ 18 h 119"/>
                <a:gd name="T78" fmla="*/ 78 w 118"/>
                <a:gd name="T79" fmla="*/ 78 h 119"/>
                <a:gd name="T80" fmla="*/ 78 w 118"/>
                <a:gd name="T81" fmla="*/ 78 h 119"/>
                <a:gd name="T82" fmla="*/ 70 w 118"/>
                <a:gd name="T83" fmla="*/ 84 h 119"/>
                <a:gd name="T84" fmla="*/ 60 w 118"/>
                <a:gd name="T85" fmla="*/ 86 h 119"/>
                <a:gd name="T86" fmla="*/ 50 w 118"/>
                <a:gd name="T87" fmla="*/ 84 h 119"/>
                <a:gd name="T88" fmla="*/ 40 w 118"/>
                <a:gd name="T89" fmla="*/ 78 h 119"/>
                <a:gd name="T90" fmla="*/ 40 w 118"/>
                <a:gd name="T91" fmla="*/ 78 h 119"/>
                <a:gd name="T92" fmla="*/ 34 w 118"/>
                <a:gd name="T93" fmla="*/ 70 h 119"/>
                <a:gd name="T94" fmla="*/ 32 w 118"/>
                <a:gd name="T95" fmla="*/ 60 h 119"/>
                <a:gd name="T96" fmla="*/ 34 w 118"/>
                <a:gd name="T97" fmla="*/ 48 h 119"/>
                <a:gd name="T98" fmla="*/ 40 w 118"/>
                <a:gd name="T99" fmla="*/ 40 h 119"/>
                <a:gd name="T100" fmla="*/ 40 w 118"/>
                <a:gd name="T101" fmla="*/ 40 h 119"/>
                <a:gd name="T102" fmla="*/ 50 w 118"/>
                <a:gd name="T103" fmla="*/ 34 h 119"/>
                <a:gd name="T104" fmla="*/ 60 w 118"/>
                <a:gd name="T105" fmla="*/ 32 h 119"/>
                <a:gd name="T106" fmla="*/ 60 w 118"/>
                <a:gd name="T107" fmla="*/ 32 h 119"/>
                <a:gd name="T108" fmla="*/ 70 w 118"/>
                <a:gd name="T109" fmla="*/ 34 h 119"/>
                <a:gd name="T110" fmla="*/ 78 w 118"/>
                <a:gd name="T111" fmla="*/ 40 h 119"/>
                <a:gd name="T112" fmla="*/ 78 w 118"/>
                <a:gd name="T113" fmla="*/ 40 h 119"/>
                <a:gd name="T114" fmla="*/ 84 w 118"/>
                <a:gd name="T115" fmla="*/ 48 h 119"/>
                <a:gd name="T116" fmla="*/ 86 w 118"/>
                <a:gd name="T117" fmla="*/ 60 h 119"/>
                <a:gd name="T118" fmla="*/ 86 w 118"/>
                <a:gd name="T119" fmla="*/ 60 h 119"/>
                <a:gd name="T120" fmla="*/ 84 w 118"/>
                <a:gd name="T121" fmla="*/ 70 h 119"/>
                <a:gd name="T122" fmla="*/ 78 w 118"/>
                <a:gd name="T123" fmla="*/ 78 h 119"/>
                <a:gd name="T124" fmla="*/ 78 w 118"/>
                <a:gd name="T125" fmla="*/ 78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18" h="119">
                  <a:moveTo>
                    <a:pt x="18" y="18"/>
                  </a:moveTo>
                  <a:lnTo>
                    <a:pt x="18" y="18"/>
                  </a:lnTo>
                  <a:lnTo>
                    <a:pt x="10" y="26"/>
                  </a:lnTo>
                  <a:lnTo>
                    <a:pt x="4" y="36"/>
                  </a:lnTo>
                  <a:lnTo>
                    <a:pt x="2" y="48"/>
                  </a:lnTo>
                  <a:lnTo>
                    <a:pt x="0" y="60"/>
                  </a:lnTo>
                  <a:lnTo>
                    <a:pt x="2" y="70"/>
                  </a:lnTo>
                  <a:lnTo>
                    <a:pt x="4" y="82"/>
                  </a:lnTo>
                  <a:lnTo>
                    <a:pt x="10" y="93"/>
                  </a:lnTo>
                  <a:lnTo>
                    <a:pt x="18" y="101"/>
                  </a:lnTo>
                  <a:lnTo>
                    <a:pt x="18" y="101"/>
                  </a:lnTo>
                  <a:lnTo>
                    <a:pt x="26" y="109"/>
                  </a:lnTo>
                  <a:lnTo>
                    <a:pt x="36" y="115"/>
                  </a:lnTo>
                  <a:lnTo>
                    <a:pt x="48" y="117"/>
                  </a:lnTo>
                  <a:lnTo>
                    <a:pt x="60" y="119"/>
                  </a:lnTo>
                  <a:lnTo>
                    <a:pt x="60" y="119"/>
                  </a:lnTo>
                  <a:lnTo>
                    <a:pt x="72" y="117"/>
                  </a:lnTo>
                  <a:lnTo>
                    <a:pt x="82" y="115"/>
                  </a:lnTo>
                  <a:lnTo>
                    <a:pt x="92" y="109"/>
                  </a:lnTo>
                  <a:lnTo>
                    <a:pt x="102" y="101"/>
                  </a:lnTo>
                  <a:lnTo>
                    <a:pt x="102" y="101"/>
                  </a:lnTo>
                  <a:lnTo>
                    <a:pt x="108" y="93"/>
                  </a:lnTo>
                  <a:lnTo>
                    <a:pt x="114" y="82"/>
                  </a:lnTo>
                  <a:lnTo>
                    <a:pt x="118" y="70"/>
                  </a:lnTo>
                  <a:lnTo>
                    <a:pt x="118" y="60"/>
                  </a:lnTo>
                  <a:lnTo>
                    <a:pt x="118" y="48"/>
                  </a:lnTo>
                  <a:lnTo>
                    <a:pt x="114" y="36"/>
                  </a:lnTo>
                  <a:lnTo>
                    <a:pt x="108" y="26"/>
                  </a:lnTo>
                  <a:lnTo>
                    <a:pt x="102" y="18"/>
                  </a:lnTo>
                  <a:lnTo>
                    <a:pt x="102" y="18"/>
                  </a:lnTo>
                  <a:lnTo>
                    <a:pt x="92" y="10"/>
                  </a:lnTo>
                  <a:lnTo>
                    <a:pt x="82" y="4"/>
                  </a:lnTo>
                  <a:lnTo>
                    <a:pt x="70" y="2"/>
                  </a:lnTo>
                  <a:lnTo>
                    <a:pt x="60" y="0"/>
                  </a:lnTo>
                  <a:lnTo>
                    <a:pt x="48" y="2"/>
                  </a:lnTo>
                  <a:lnTo>
                    <a:pt x="38" y="4"/>
                  </a:lnTo>
                  <a:lnTo>
                    <a:pt x="26" y="10"/>
                  </a:lnTo>
                  <a:lnTo>
                    <a:pt x="18" y="18"/>
                  </a:lnTo>
                  <a:lnTo>
                    <a:pt x="18" y="18"/>
                  </a:lnTo>
                  <a:close/>
                  <a:moveTo>
                    <a:pt x="78" y="78"/>
                  </a:moveTo>
                  <a:lnTo>
                    <a:pt x="78" y="78"/>
                  </a:lnTo>
                  <a:lnTo>
                    <a:pt x="70" y="84"/>
                  </a:lnTo>
                  <a:lnTo>
                    <a:pt x="60" y="86"/>
                  </a:lnTo>
                  <a:lnTo>
                    <a:pt x="50" y="84"/>
                  </a:lnTo>
                  <a:lnTo>
                    <a:pt x="40" y="78"/>
                  </a:lnTo>
                  <a:lnTo>
                    <a:pt x="40" y="78"/>
                  </a:lnTo>
                  <a:lnTo>
                    <a:pt x="34" y="70"/>
                  </a:lnTo>
                  <a:lnTo>
                    <a:pt x="32" y="60"/>
                  </a:lnTo>
                  <a:lnTo>
                    <a:pt x="34" y="48"/>
                  </a:lnTo>
                  <a:lnTo>
                    <a:pt x="40" y="40"/>
                  </a:lnTo>
                  <a:lnTo>
                    <a:pt x="40" y="40"/>
                  </a:lnTo>
                  <a:lnTo>
                    <a:pt x="50" y="34"/>
                  </a:lnTo>
                  <a:lnTo>
                    <a:pt x="60" y="32"/>
                  </a:lnTo>
                  <a:lnTo>
                    <a:pt x="60" y="32"/>
                  </a:lnTo>
                  <a:lnTo>
                    <a:pt x="70" y="34"/>
                  </a:lnTo>
                  <a:lnTo>
                    <a:pt x="78" y="40"/>
                  </a:lnTo>
                  <a:lnTo>
                    <a:pt x="78" y="40"/>
                  </a:lnTo>
                  <a:lnTo>
                    <a:pt x="84" y="48"/>
                  </a:lnTo>
                  <a:lnTo>
                    <a:pt x="86" y="60"/>
                  </a:lnTo>
                  <a:lnTo>
                    <a:pt x="86" y="60"/>
                  </a:lnTo>
                  <a:lnTo>
                    <a:pt x="84" y="70"/>
                  </a:lnTo>
                  <a:lnTo>
                    <a:pt x="78" y="78"/>
                  </a:lnTo>
                  <a:lnTo>
                    <a:pt x="78" y="78"/>
                  </a:lnTo>
                  <a:close/>
                </a:path>
              </a:pathLst>
            </a:custGeom>
            <a:solidFill>
              <a:srgbClr val="0639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b-NO"/>
            </a:p>
          </p:txBody>
        </p:sp>
        <p:sp>
          <p:nvSpPr>
            <p:cNvPr id="67" name="Freeform 6">
              <a:extLst>
                <a:ext uri="{FF2B5EF4-FFF2-40B4-BE49-F238E27FC236}">
                  <a16:creationId xmlns:a16="http://schemas.microsoft.com/office/drawing/2014/main" id="{C9CAF744-542F-4D68-B405-AB728A25BB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02" y="1263"/>
              <a:ext cx="756" cy="714"/>
            </a:xfrm>
            <a:custGeom>
              <a:avLst/>
              <a:gdLst>
                <a:gd name="T0" fmla="*/ 684 w 756"/>
                <a:gd name="T1" fmla="*/ 46 h 714"/>
                <a:gd name="T2" fmla="*/ 634 w 756"/>
                <a:gd name="T3" fmla="*/ 16 h 714"/>
                <a:gd name="T4" fmla="*/ 578 w 756"/>
                <a:gd name="T5" fmla="*/ 2 h 714"/>
                <a:gd name="T6" fmla="*/ 538 w 756"/>
                <a:gd name="T7" fmla="*/ 2 h 714"/>
                <a:gd name="T8" fmla="*/ 482 w 756"/>
                <a:gd name="T9" fmla="*/ 16 h 714"/>
                <a:gd name="T10" fmla="*/ 432 w 756"/>
                <a:gd name="T11" fmla="*/ 46 h 714"/>
                <a:gd name="T12" fmla="*/ 400 w 756"/>
                <a:gd name="T13" fmla="*/ 80 h 714"/>
                <a:gd name="T14" fmla="*/ 366 w 756"/>
                <a:gd name="T15" fmla="*/ 152 h 714"/>
                <a:gd name="T16" fmla="*/ 362 w 756"/>
                <a:gd name="T17" fmla="*/ 231 h 714"/>
                <a:gd name="T18" fmla="*/ 6 w 756"/>
                <a:gd name="T19" fmla="*/ 622 h 714"/>
                <a:gd name="T20" fmla="*/ 0 w 756"/>
                <a:gd name="T21" fmla="*/ 636 h 714"/>
                <a:gd name="T22" fmla="*/ 28 w 756"/>
                <a:gd name="T23" fmla="*/ 704 h 714"/>
                <a:gd name="T24" fmla="*/ 38 w 756"/>
                <a:gd name="T25" fmla="*/ 712 h 714"/>
                <a:gd name="T26" fmla="*/ 44 w 756"/>
                <a:gd name="T27" fmla="*/ 714 h 714"/>
                <a:gd name="T28" fmla="*/ 154 w 756"/>
                <a:gd name="T29" fmla="*/ 708 h 714"/>
                <a:gd name="T30" fmla="*/ 164 w 756"/>
                <a:gd name="T31" fmla="*/ 698 h 714"/>
                <a:gd name="T32" fmla="*/ 278 w 756"/>
                <a:gd name="T33" fmla="*/ 600 h 714"/>
                <a:gd name="T34" fmla="*/ 290 w 756"/>
                <a:gd name="T35" fmla="*/ 590 h 714"/>
                <a:gd name="T36" fmla="*/ 394 w 756"/>
                <a:gd name="T37" fmla="*/ 469 h 714"/>
                <a:gd name="T38" fmla="*/ 406 w 756"/>
                <a:gd name="T39" fmla="*/ 465 h 714"/>
                <a:gd name="T40" fmla="*/ 504 w 756"/>
                <a:gd name="T41" fmla="*/ 391 h 714"/>
                <a:gd name="T42" fmla="*/ 558 w 756"/>
                <a:gd name="T43" fmla="*/ 399 h 714"/>
                <a:gd name="T44" fmla="*/ 596 w 756"/>
                <a:gd name="T45" fmla="*/ 395 h 714"/>
                <a:gd name="T46" fmla="*/ 650 w 756"/>
                <a:gd name="T47" fmla="*/ 375 h 714"/>
                <a:gd name="T48" fmla="*/ 698 w 756"/>
                <a:gd name="T49" fmla="*/ 341 h 714"/>
                <a:gd name="T50" fmla="*/ 724 w 756"/>
                <a:gd name="T51" fmla="*/ 309 h 714"/>
                <a:gd name="T52" fmla="*/ 748 w 756"/>
                <a:gd name="T53" fmla="*/ 257 h 714"/>
                <a:gd name="T54" fmla="*/ 756 w 756"/>
                <a:gd name="T55" fmla="*/ 201 h 714"/>
                <a:gd name="T56" fmla="*/ 748 w 756"/>
                <a:gd name="T57" fmla="*/ 142 h 714"/>
                <a:gd name="T58" fmla="*/ 724 w 756"/>
                <a:gd name="T59" fmla="*/ 90 h 714"/>
                <a:gd name="T60" fmla="*/ 698 w 756"/>
                <a:gd name="T61" fmla="*/ 58 h 714"/>
                <a:gd name="T62" fmla="*/ 662 w 756"/>
                <a:gd name="T63" fmla="*/ 329 h 714"/>
                <a:gd name="T64" fmla="*/ 622 w 756"/>
                <a:gd name="T65" fmla="*/ 353 h 714"/>
                <a:gd name="T66" fmla="*/ 574 w 756"/>
                <a:gd name="T67" fmla="*/ 365 h 714"/>
                <a:gd name="T68" fmla="*/ 540 w 756"/>
                <a:gd name="T69" fmla="*/ 365 h 714"/>
                <a:gd name="T70" fmla="*/ 490 w 756"/>
                <a:gd name="T71" fmla="*/ 351 h 714"/>
                <a:gd name="T72" fmla="*/ 480 w 756"/>
                <a:gd name="T73" fmla="*/ 351 h 714"/>
                <a:gd name="T74" fmla="*/ 388 w 756"/>
                <a:gd name="T75" fmla="*/ 437 h 714"/>
                <a:gd name="T76" fmla="*/ 288 w 756"/>
                <a:gd name="T77" fmla="*/ 437 h 714"/>
                <a:gd name="T78" fmla="*/ 278 w 756"/>
                <a:gd name="T79" fmla="*/ 449 h 714"/>
                <a:gd name="T80" fmla="*/ 170 w 756"/>
                <a:gd name="T81" fmla="*/ 588 h 714"/>
                <a:gd name="T82" fmla="*/ 158 w 756"/>
                <a:gd name="T83" fmla="*/ 596 h 714"/>
                <a:gd name="T84" fmla="*/ 54 w 756"/>
                <a:gd name="T85" fmla="*/ 680 h 714"/>
                <a:gd name="T86" fmla="*/ 398 w 756"/>
                <a:gd name="T87" fmla="*/ 273 h 714"/>
                <a:gd name="T88" fmla="*/ 402 w 756"/>
                <a:gd name="T89" fmla="*/ 261 h 714"/>
                <a:gd name="T90" fmla="*/ 394 w 756"/>
                <a:gd name="T91" fmla="*/ 235 h 714"/>
                <a:gd name="T92" fmla="*/ 396 w 756"/>
                <a:gd name="T93" fmla="*/ 164 h 714"/>
                <a:gd name="T94" fmla="*/ 424 w 756"/>
                <a:gd name="T95" fmla="*/ 100 h 714"/>
                <a:gd name="T96" fmla="*/ 452 w 756"/>
                <a:gd name="T97" fmla="*/ 70 h 714"/>
                <a:gd name="T98" fmla="*/ 494 w 756"/>
                <a:gd name="T99" fmla="*/ 46 h 714"/>
                <a:gd name="T100" fmla="*/ 540 w 756"/>
                <a:gd name="T101" fmla="*/ 34 h 714"/>
                <a:gd name="T102" fmla="*/ 574 w 756"/>
                <a:gd name="T103" fmla="*/ 34 h 714"/>
                <a:gd name="T104" fmla="*/ 622 w 756"/>
                <a:gd name="T105" fmla="*/ 46 h 714"/>
                <a:gd name="T106" fmla="*/ 662 w 756"/>
                <a:gd name="T107" fmla="*/ 70 h 714"/>
                <a:gd name="T108" fmla="*/ 686 w 756"/>
                <a:gd name="T109" fmla="*/ 94 h 714"/>
                <a:gd name="T110" fmla="*/ 712 w 756"/>
                <a:gd name="T111" fmla="*/ 136 h 714"/>
                <a:gd name="T112" fmla="*/ 722 w 756"/>
                <a:gd name="T113" fmla="*/ 185 h 714"/>
                <a:gd name="T114" fmla="*/ 720 w 756"/>
                <a:gd name="T115" fmla="*/ 231 h 714"/>
                <a:gd name="T116" fmla="*/ 704 w 756"/>
                <a:gd name="T117" fmla="*/ 277 h 714"/>
                <a:gd name="T118" fmla="*/ 676 w 756"/>
                <a:gd name="T119" fmla="*/ 317 h 7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56" h="714">
                  <a:moveTo>
                    <a:pt x="698" y="58"/>
                  </a:moveTo>
                  <a:lnTo>
                    <a:pt x="698" y="58"/>
                  </a:lnTo>
                  <a:lnTo>
                    <a:pt x="684" y="46"/>
                  </a:lnTo>
                  <a:lnTo>
                    <a:pt x="668" y="34"/>
                  </a:lnTo>
                  <a:lnTo>
                    <a:pt x="650" y="24"/>
                  </a:lnTo>
                  <a:lnTo>
                    <a:pt x="634" y="16"/>
                  </a:lnTo>
                  <a:lnTo>
                    <a:pt x="616" y="10"/>
                  </a:lnTo>
                  <a:lnTo>
                    <a:pt x="596" y="4"/>
                  </a:lnTo>
                  <a:lnTo>
                    <a:pt x="578" y="2"/>
                  </a:lnTo>
                  <a:lnTo>
                    <a:pt x="558" y="0"/>
                  </a:lnTo>
                  <a:lnTo>
                    <a:pt x="558" y="0"/>
                  </a:lnTo>
                  <a:lnTo>
                    <a:pt x="538" y="2"/>
                  </a:lnTo>
                  <a:lnTo>
                    <a:pt x="518" y="4"/>
                  </a:lnTo>
                  <a:lnTo>
                    <a:pt x="500" y="10"/>
                  </a:lnTo>
                  <a:lnTo>
                    <a:pt x="482" y="16"/>
                  </a:lnTo>
                  <a:lnTo>
                    <a:pt x="464" y="24"/>
                  </a:lnTo>
                  <a:lnTo>
                    <a:pt x="448" y="34"/>
                  </a:lnTo>
                  <a:lnTo>
                    <a:pt x="432" y="46"/>
                  </a:lnTo>
                  <a:lnTo>
                    <a:pt x="418" y="58"/>
                  </a:lnTo>
                  <a:lnTo>
                    <a:pt x="418" y="58"/>
                  </a:lnTo>
                  <a:lnTo>
                    <a:pt x="400" y="80"/>
                  </a:lnTo>
                  <a:lnTo>
                    <a:pt x="384" y="102"/>
                  </a:lnTo>
                  <a:lnTo>
                    <a:pt x="374" y="126"/>
                  </a:lnTo>
                  <a:lnTo>
                    <a:pt x="366" y="152"/>
                  </a:lnTo>
                  <a:lnTo>
                    <a:pt x="360" y="179"/>
                  </a:lnTo>
                  <a:lnTo>
                    <a:pt x="360" y="205"/>
                  </a:lnTo>
                  <a:lnTo>
                    <a:pt x="362" y="231"/>
                  </a:lnTo>
                  <a:lnTo>
                    <a:pt x="368" y="259"/>
                  </a:lnTo>
                  <a:lnTo>
                    <a:pt x="6" y="622"/>
                  </a:lnTo>
                  <a:lnTo>
                    <a:pt x="6" y="622"/>
                  </a:lnTo>
                  <a:lnTo>
                    <a:pt x="2" y="626"/>
                  </a:lnTo>
                  <a:lnTo>
                    <a:pt x="0" y="630"/>
                  </a:lnTo>
                  <a:lnTo>
                    <a:pt x="0" y="636"/>
                  </a:lnTo>
                  <a:lnTo>
                    <a:pt x="2" y="640"/>
                  </a:lnTo>
                  <a:lnTo>
                    <a:pt x="28" y="704"/>
                  </a:lnTo>
                  <a:lnTo>
                    <a:pt x="28" y="704"/>
                  </a:lnTo>
                  <a:lnTo>
                    <a:pt x="30" y="708"/>
                  </a:lnTo>
                  <a:lnTo>
                    <a:pt x="34" y="710"/>
                  </a:lnTo>
                  <a:lnTo>
                    <a:pt x="38" y="712"/>
                  </a:lnTo>
                  <a:lnTo>
                    <a:pt x="44" y="714"/>
                  </a:lnTo>
                  <a:lnTo>
                    <a:pt x="44" y="714"/>
                  </a:lnTo>
                  <a:lnTo>
                    <a:pt x="44" y="714"/>
                  </a:lnTo>
                  <a:lnTo>
                    <a:pt x="148" y="710"/>
                  </a:lnTo>
                  <a:lnTo>
                    <a:pt x="148" y="710"/>
                  </a:lnTo>
                  <a:lnTo>
                    <a:pt x="154" y="708"/>
                  </a:lnTo>
                  <a:lnTo>
                    <a:pt x="158" y="706"/>
                  </a:lnTo>
                  <a:lnTo>
                    <a:pt x="162" y="702"/>
                  </a:lnTo>
                  <a:lnTo>
                    <a:pt x="164" y="698"/>
                  </a:lnTo>
                  <a:lnTo>
                    <a:pt x="186" y="618"/>
                  </a:lnTo>
                  <a:lnTo>
                    <a:pt x="278" y="600"/>
                  </a:lnTo>
                  <a:lnTo>
                    <a:pt x="278" y="600"/>
                  </a:lnTo>
                  <a:lnTo>
                    <a:pt x="282" y="598"/>
                  </a:lnTo>
                  <a:lnTo>
                    <a:pt x="286" y="594"/>
                  </a:lnTo>
                  <a:lnTo>
                    <a:pt x="290" y="590"/>
                  </a:lnTo>
                  <a:lnTo>
                    <a:pt x="290" y="586"/>
                  </a:lnTo>
                  <a:lnTo>
                    <a:pt x="308" y="467"/>
                  </a:lnTo>
                  <a:lnTo>
                    <a:pt x="394" y="469"/>
                  </a:lnTo>
                  <a:lnTo>
                    <a:pt x="394" y="469"/>
                  </a:lnTo>
                  <a:lnTo>
                    <a:pt x="400" y="469"/>
                  </a:lnTo>
                  <a:lnTo>
                    <a:pt x="406" y="465"/>
                  </a:lnTo>
                  <a:lnTo>
                    <a:pt x="486" y="385"/>
                  </a:lnTo>
                  <a:lnTo>
                    <a:pt x="486" y="385"/>
                  </a:lnTo>
                  <a:lnTo>
                    <a:pt x="504" y="391"/>
                  </a:lnTo>
                  <a:lnTo>
                    <a:pt x="522" y="395"/>
                  </a:lnTo>
                  <a:lnTo>
                    <a:pt x="540" y="397"/>
                  </a:lnTo>
                  <a:lnTo>
                    <a:pt x="558" y="399"/>
                  </a:lnTo>
                  <a:lnTo>
                    <a:pt x="558" y="399"/>
                  </a:lnTo>
                  <a:lnTo>
                    <a:pt x="578" y="397"/>
                  </a:lnTo>
                  <a:lnTo>
                    <a:pt x="596" y="395"/>
                  </a:lnTo>
                  <a:lnTo>
                    <a:pt x="616" y="389"/>
                  </a:lnTo>
                  <a:lnTo>
                    <a:pt x="634" y="383"/>
                  </a:lnTo>
                  <a:lnTo>
                    <a:pt x="650" y="375"/>
                  </a:lnTo>
                  <a:lnTo>
                    <a:pt x="668" y="365"/>
                  </a:lnTo>
                  <a:lnTo>
                    <a:pt x="684" y="353"/>
                  </a:lnTo>
                  <a:lnTo>
                    <a:pt x="698" y="341"/>
                  </a:lnTo>
                  <a:lnTo>
                    <a:pt x="698" y="341"/>
                  </a:lnTo>
                  <a:lnTo>
                    <a:pt x="712" y="325"/>
                  </a:lnTo>
                  <a:lnTo>
                    <a:pt x="724" y="309"/>
                  </a:lnTo>
                  <a:lnTo>
                    <a:pt x="732" y="293"/>
                  </a:lnTo>
                  <a:lnTo>
                    <a:pt x="742" y="275"/>
                  </a:lnTo>
                  <a:lnTo>
                    <a:pt x="748" y="257"/>
                  </a:lnTo>
                  <a:lnTo>
                    <a:pt x="752" y="239"/>
                  </a:lnTo>
                  <a:lnTo>
                    <a:pt x="754" y="219"/>
                  </a:lnTo>
                  <a:lnTo>
                    <a:pt x="756" y="201"/>
                  </a:lnTo>
                  <a:lnTo>
                    <a:pt x="754" y="181"/>
                  </a:lnTo>
                  <a:lnTo>
                    <a:pt x="752" y="162"/>
                  </a:lnTo>
                  <a:lnTo>
                    <a:pt x="748" y="142"/>
                  </a:lnTo>
                  <a:lnTo>
                    <a:pt x="742" y="124"/>
                  </a:lnTo>
                  <a:lnTo>
                    <a:pt x="732" y="106"/>
                  </a:lnTo>
                  <a:lnTo>
                    <a:pt x="724" y="90"/>
                  </a:lnTo>
                  <a:lnTo>
                    <a:pt x="712" y="74"/>
                  </a:lnTo>
                  <a:lnTo>
                    <a:pt x="698" y="58"/>
                  </a:lnTo>
                  <a:lnTo>
                    <a:pt x="698" y="58"/>
                  </a:lnTo>
                  <a:close/>
                  <a:moveTo>
                    <a:pt x="676" y="317"/>
                  </a:moveTo>
                  <a:lnTo>
                    <a:pt x="676" y="317"/>
                  </a:lnTo>
                  <a:lnTo>
                    <a:pt x="662" y="329"/>
                  </a:lnTo>
                  <a:lnTo>
                    <a:pt x="650" y="339"/>
                  </a:lnTo>
                  <a:lnTo>
                    <a:pt x="636" y="347"/>
                  </a:lnTo>
                  <a:lnTo>
                    <a:pt x="622" y="353"/>
                  </a:lnTo>
                  <a:lnTo>
                    <a:pt x="606" y="359"/>
                  </a:lnTo>
                  <a:lnTo>
                    <a:pt x="590" y="363"/>
                  </a:lnTo>
                  <a:lnTo>
                    <a:pt x="574" y="365"/>
                  </a:lnTo>
                  <a:lnTo>
                    <a:pt x="558" y="367"/>
                  </a:lnTo>
                  <a:lnTo>
                    <a:pt x="558" y="367"/>
                  </a:lnTo>
                  <a:lnTo>
                    <a:pt x="540" y="365"/>
                  </a:lnTo>
                  <a:lnTo>
                    <a:pt x="522" y="363"/>
                  </a:lnTo>
                  <a:lnTo>
                    <a:pt x="506" y="357"/>
                  </a:lnTo>
                  <a:lnTo>
                    <a:pt x="490" y="351"/>
                  </a:lnTo>
                  <a:lnTo>
                    <a:pt x="490" y="351"/>
                  </a:lnTo>
                  <a:lnTo>
                    <a:pt x="484" y="351"/>
                  </a:lnTo>
                  <a:lnTo>
                    <a:pt x="480" y="351"/>
                  </a:lnTo>
                  <a:lnTo>
                    <a:pt x="476" y="351"/>
                  </a:lnTo>
                  <a:lnTo>
                    <a:pt x="472" y="355"/>
                  </a:lnTo>
                  <a:lnTo>
                    <a:pt x="388" y="437"/>
                  </a:lnTo>
                  <a:lnTo>
                    <a:pt x="294" y="435"/>
                  </a:lnTo>
                  <a:lnTo>
                    <a:pt x="294" y="435"/>
                  </a:lnTo>
                  <a:lnTo>
                    <a:pt x="288" y="437"/>
                  </a:lnTo>
                  <a:lnTo>
                    <a:pt x="284" y="439"/>
                  </a:lnTo>
                  <a:lnTo>
                    <a:pt x="280" y="443"/>
                  </a:lnTo>
                  <a:lnTo>
                    <a:pt x="278" y="449"/>
                  </a:lnTo>
                  <a:lnTo>
                    <a:pt x="260" y="570"/>
                  </a:lnTo>
                  <a:lnTo>
                    <a:pt x="170" y="588"/>
                  </a:lnTo>
                  <a:lnTo>
                    <a:pt x="170" y="588"/>
                  </a:lnTo>
                  <a:lnTo>
                    <a:pt x="164" y="590"/>
                  </a:lnTo>
                  <a:lnTo>
                    <a:pt x="162" y="592"/>
                  </a:lnTo>
                  <a:lnTo>
                    <a:pt x="158" y="596"/>
                  </a:lnTo>
                  <a:lnTo>
                    <a:pt x="156" y="600"/>
                  </a:lnTo>
                  <a:lnTo>
                    <a:pt x="136" y="678"/>
                  </a:lnTo>
                  <a:lnTo>
                    <a:pt x="54" y="680"/>
                  </a:lnTo>
                  <a:lnTo>
                    <a:pt x="36" y="638"/>
                  </a:lnTo>
                  <a:lnTo>
                    <a:pt x="398" y="273"/>
                  </a:lnTo>
                  <a:lnTo>
                    <a:pt x="398" y="273"/>
                  </a:lnTo>
                  <a:lnTo>
                    <a:pt x="400" y="271"/>
                  </a:lnTo>
                  <a:lnTo>
                    <a:pt x="402" y="267"/>
                  </a:lnTo>
                  <a:lnTo>
                    <a:pt x="402" y="261"/>
                  </a:lnTo>
                  <a:lnTo>
                    <a:pt x="402" y="257"/>
                  </a:lnTo>
                  <a:lnTo>
                    <a:pt x="402" y="257"/>
                  </a:lnTo>
                  <a:lnTo>
                    <a:pt x="394" y="235"/>
                  </a:lnTo>
                  <a:lnTo>
                    <a:pt x="392" y="211"/>
                  </a:lnTo>
                  <a:lnTo>
                    <a:pt x="392" y="187"/>
                  </a:lnTo>
                  <a:lnTo>
                    <a:pt x="396" y="164"/>
                  </a:lnTo>
                  <a:lnTo>
                    <a:pt x="402" y="140"/>
                  </a:lnTo>
                  <a:lnTo>
                    <a:pt x="412" y="120"/>
                  </a:lnTo>
                  <a:lnTo>
                    <a:pt x="424" y="100"/>
                  </a:lnTo>
                  <a:lnTo>
                    <a:pt x="440" y="82"/>
                  </a:lnTo>
                  <a:lnTo>
                    <a:pt x="440" y="82"/>
                  </a:lnTo>
                  <a:lnTo>
                    <a:pt x="452" y="70"/>
                  </a:lnTo>
                  <a:lnTo>
                    <a:pt x="466" y="60"/>
                  </a:lnTo>
                  <a:lnTo>
                    <a:pt x="480" y="52"/>
                  </a:lnTo>
                  <a:lnTo>
                    <a:pt x="494" y="46"/>
                  </a:lnTo>
                  <a:lnTo>
                    <a:pt x="510" y="40"/>
                  </a:lnTo>
                  <a:lnTo>
                    <a:pt x="524" y="36"/>
                  </a:lnTo>
                  <a:lnTo>
                    <a:pt x="540" y="34"/>
                  </a:lnTo>
                  <a:lnTo>
                    <a:pt x="558" y="32"/>
                  </a:lnTo>
                  <a:lnTo>
                    <a:pt x="558" y="32"/>
                  </a:lnTo>
                  <a:lnTo>
                    <a:pt x="574" y="34"/>
                  </a:lnTo>
                  <a:lnTo>
                    <a:pt x="590" y="36"/>
                  </a:lnTo>
                  <a:lnTo>
                    <a:pt x="606" y="40"/>
                  </a:lnTo>
                  <a:lnTo>
                    <a:pt x="622" y="46"/>
                  </a:lnTo>
                  <a:lnTo>
                    <a:pt x="636" y="52"/>
                  </a:lnTo>
                  <a:lnTo>
                    <a:pt x="650" y="60"/>
                  </a:lnTo>
                  <a:lnTo>
                    <a:pt x="662" y="70"/>
                  </a:lnTo>
                  <a:lnTo>
                    <a:pt x="676" y="82"/>
                  </a:lnTo>
                  <a:lnTo>
                    <a:pt x="676" y="82"/>
                  </a:lnTo>
                  <a:lnTo>
                    <a:pt x="686" y="94"/>
                  </a:lnTo>
                  <a:lnTo>
                    <a:pt x="696" y="108"/>
                  </a:lnTo>
                  <a:lnTo>
                    <a:pt x="704" y="122"/>
                  </a:lnTo>
                  <a:lnTo>
                    <a:pt x="712" y="136"/>
                  </a:lnTo>
                  <a:lnTo>
                    <a:pt x="716" y="152"/>
                  </a:lnTo>
                  <a:lnTo>
                    <a:pt x="720" y="168"/>
                  </a:lnTo>
                  <a:lnTo>
                    <a:pt x="722" y="185"/>
                  </a:lnTo>
                  <a:lnTo>
                    <a:pt x="724" y="201"/>
                  </a:lnTo>
                  <a:lnTo>
                    <a:pt x="722" y="217"/>
                  </a:lnTo>
                  <a:lnTo>
                    <a:pt x="720" y="231"/>
                  </a:lnTo>
                  <a:lnTo>
                    <a:pt x="716" y="247"/>
                  </a:lnTo>
                  <a:lnTo>
                    <a:pt x="712" y="263"/>
                  </a:lnTo>
                  <a:lnTo>
                    <a:pt x="704" y="277"/>
                  </a:lnTo>
                  <a:lnTo>
                    <a:pt x="696" y="291"/>
                  </a:lnTo>
                  <a:lnTo>
                    <a:pt x="686" y="305"/>
                  </a:lnTo>
                  <a:lnTo>
                    <a:pt x="676" y="317"/>
                  </a:lnTo>
                  <a:lnTo>
                    <a:pt x="676" y="317"/>
                  </a:lnTo>
                  <a:close/>
                </a:path>
              </a:pathLst>
            </a:custGeom>
            <a:solidFill>
              <a:srgbClr val="0639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b-NO"/>
            </a:p>
          </p:txBody>
        </p:sp>
      </p:grpSp>
    </p:spTree>
    <p:extLst>
      <p:ext uri="{BB962C8B-B14F-4D97-AF65-F5344CB8AC3E}">
        <p14:creationId xmlns:p14="http://schemas.microsoft.com/office/powerpoint/2010/main" val="2252397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mph" presetSubtype="0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75"/>
                                      </p:to>
                                    </p:set>
                                    <p:animEffect filter="image" prLst="opacity: 0.75">
                                      <p:cBhvr rctx="IE">
                                        <p:cTn id="73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mph" presetSubtype="0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75"/>
                                      </p:to>
                                    </p:set>
                                    <p:animEffect filter="image" prLst="opacity: 0.75">
                                      <p:cBhvr rctx="IE">
                                        <p:cTn id="76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mph" presetSubtype="0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75"/>
                                      </p:to>
                                    </p:set>
                                    <p:animEffect filter="image" prLst="opacity: 0.75">
                                      <p:cBhvr rctx="IE">
                                        <p:cTn id="79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mph" presetSubtype="0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1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75"/>
                                      </p:to>
                                    </p:set>
                                    <p:animEffect filter="image" prLst="opacity: 0.75">
                                      <p:cBhvr rctx="IE">
                                        <p:cTn id="82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mph" presetSubtype="0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4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75"/>
                                      </p:to>
                                    </p:set>
                                    <p:animEffect filter="image" prLst="opacity: 0.75">
                                      <p:cBhvr rctx="IE">
                                        <p:cTn id="85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mph" presetSubtype="0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7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75"/>
                                      </p:to>
                                    </p:set>
                                    <p:animEffect filter="image" prLst="opacity: 0.75">
                                      <p:cBhvr rctx="IE">
                                        <p:cTn id="88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mph" presetSubtype="0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0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75"/>
                                      </p:to>
                                    </p:set>
                                    <p:animEffect filter="image" prLst="opacity: 0.75">
                                      <p:cBhvr rctx="IE">
                                        <p:cTn id="91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mph" presetSubtype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3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75"/>
                                      </p:to>
                                    </p:set>
                                    <p:animEffect filter="image" prLst="opacity: 0.75">
                                      <p:cBhvr rctx="IE">
                                        <p:cTn id="94" dur="indefinite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mph" presetSubtype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6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75"/>
                                      </p:to>
                                    </p:set>
                                    <p:animEffect filter="image" prLst="opacity: 0.75">
                                      <p:cBhvr rctx="IE">
                                        <p:cTn id="97" dur="indefinite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mph" presetSubtype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9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75"/>
                                      </p:to>
                                    </p:set>
                                    <p:animEffect filter="image" prLst="opacity: 0.75">
                                      <p:cBhvr rctx="IE">
                                        <p:cTn id="100" dur="indefinite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mph" presetSubtype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2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75"/>
                                      </p:to>
                                    </p:set>
                                    <p:animEffect filter="image" prLst="opacity: 0.75">
                                      <p:cBhvr rctx="IE">
                                        <p:cTn id="103" dur="indefinite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mph" presetSubtype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5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75"/>
                                      </p:to>
                                    </p:set>
                                    <p:animEffect filter="image" prLst="opacity: 0.75">
                                      <p:cBhvr rctx="IE">
                                        <p:cTn id="106" dur="indefinite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0" dur="2000" fill="hold"/>
                                        <p:tgtEl>
                                          <p:spTgt spid="4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11" presetID="19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2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13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4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5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17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8" dur="2000" fill="hold"/>
                                        <p:tgtEl>
                                          <p:spTgt spid="45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119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0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63954"/>
                                      </p:to>
                                    </p:animClr>
                                    <p:animClr clrSpc="rgb" dir="cw">
                                      <p:cBhvr>
                                        <p:cTn id="121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63954"/>
                                      </p:to>
                                    </p:animClr>
                                    <p:set>
                                      <p:cBhvr>
                                        <p:cTn id="122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3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Graphic spid="14" grpId="0">
        <p:bldAsOne/>
      </p:bldGraphic>
      <p:bldGraphic spid="15" grpId="0">
        <p:bldAsOne/>
      </p:bldGraphic>
      <p:bldGraphic spid="16" grpId="0">
        <p:bldAsOne/>
      </p:bldGraphic>
      <p:bldP spid="30" grpId="0" animBg="1"/>
      <p:bldP spid="31" grpId="0" animBg="1"/>
      <p:bldP spid="32" grpId="0" animBg="1"/>
      <p:bldP spid="33" grpId="0" animBg="1"/>
      <p:bldGraphic spid="34" grpId="0">
        <p:bldAsOne/>
      </p:bldGraphic>
      <p:bldGraphic spid="35" grpId="0">
        <p:bldAsOne/>
      </p:bldGraphic>
      <p:bldGraphic spid="36" grpId="0">
        <p:bldAsOne/>
      </p:bldGraphic>
      <p:bldP spid="44" grpId="0" animBg="1"/>
      <p:bldP spid="45" grpId="0" animBg="1"/>
      <p:bldP spid="45" grpId="1" animBg="1"/>
      <p:bldP spid="45" grpId="2" animBg="1"/>
      <p:bldP spid="45" grpId="3" animBg="1"/>
      <p:bldGraphic spid="46" grpId="0">
        <p:bldAsOne/>
      </p:bldGraphic>
      <p:bldGraphic spid="47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5ED02-1F0A-4CC8-B7DE-FA16DBAD06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Kryptering eller anonymisering?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1731969-07D2-49BC-8FF0-3CF03050FF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9698" y="3851856"/>
            <a:ext cx="1433945" cy="39087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chemeClr val="accent4"/>
                </a:solidFill>
                <a:latin typeface="DIN"/>
              </a:rPr>
              <a:t>Kyptering</a:t>
            </a:r>
            <a:endParaRPr lang="nb-NO" sz="2000" dirty="0">
              <a:solidFill>
                <a:schemeClr val="accent4"/>
              </a:solidFill>
              <a:latin typeface="DIN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79EFEF-B826-40AE-9711-41B9D1E5D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6E8B7-50FC-48D4-B5AD-275A23A4E856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48C2672-A2CF-47F7-8FEA-000E16297C8D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861773" y="3851275"/>
            <a:ext cx="2005011" cy="3908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chemeClr val="accent5"/>
                </a:solidFill>
              </a:rPr>
              <a:t>Anonymisering</a:t>
            </a:r>
            <a:endParaRPr lang="nb-NO" sz="2000" dirty="0">
              <a:solidFill>
                <a:schemeClr val="accent5"/>
              </a:solidFill>
            </a:endParaRPr>
          </a:p>
        </p:txBody>
      </p:sp>
      <p:grpSp>
        <p:nvGrpSpPr>
          <p:cNvPr id="20" name="Group 4">
            <a:extLst>
              <a:ext uri="{FF2B5EF4-FFF2-40B4-BE49-F238E27FC236}">
                <a16:creationId xmlns:a16="http://schemas.microsoft.com/office/drawing/2014/main" id="{3D83A69B-0892-41FD-ACF0-C3FA9B85ABE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158822" y="1575101"/>
            <a:ext cx="1789166" cy="2276755"/>
            <a:chOff x="2214" y="772"/>
            <a:chExt cx="1332" cy="1695"/>
          </a:xfrm>
          <a:solidFill>
            <a:schemeClr val="accent4"/>
          </a:solidFill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433EAE8F-AA36-48FD-B958-4D3935049FB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4" y="2176"/>
              <a:ext cx="291" cy="291"/>
            </a:xfrm>
            <a:custGeom>
              <a:avLst/>
              <a:gdLst>
                <a:gd name="T0" fmla="*/ 339 w 581"/>
                <a:gd name="T1" fmla="*/ 0 h 581"/>
                <a:gd name="T2" fmla="*/ 242 w 581"/>
                <a:gd name="T3" fmla="*/ 0 h 581"/>
                <a:gd name="T4" fmla="*/ 242 w 581"/>
                <a:gd name="T5" fmla="*/ 242 h 581"/>
                <a:gd name="T6" fmla="*/ 0 w 581"/>
                <a:gd name="T7" fmla="*/ 242 h 581"/>
                <a:gd name="T8" fmla="*/ 0 w 581"/>
                <a:gd name="T9" fmla="*/ 339 h 581"/>
                <a:gd name="T10" fmla="*/ 242 w 581"/>
                <a:gd name="T11" fmla="*/ 339 h 581"/>
                <a:gd name="T12" fmla="*/ 242 w 581"/>
                <a:gd name="T13" fmla="*/ 581 h 581"/>
                <a:gd name="T14" fmla="*/ 339 w 581"/>
                <a:gd name="T15" fmla="*/ 581 h 581"/>
                <a:gd name="T16" fmla="*/ 339 w 581"/>
                <a:gd name="T17" fmla="*/ 339 h 581"/>
                <a:gd name="T18" fmla="*/ 581 w 581"/>
                <a:gd name="T19" fmla="*/ 339 h 581"/>
                <a:gd name="T20" fmla="*/ 581 w 581"/>
                <a:gd name="T21" fmla="*/ 242 h 581"/>
                <a:gd name="T22" fmla="*/ 339 w 581"/>
                <a:gd name="T23" fmla="*/ 242 h 581"/>
                <a:gd name="T24" fmla="*/ 339 w 581"/>
                <a:gd name="T25" fmla="*/ 0 h 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81" h="581">
                  <a:moveTo>
                    <a:pt x="339" y="0"/>
                  </a:moveTo>
                  <a:lnTo>
                    <a:pt x="242" y="0"/>
                  </a:lnTo>
                  <a:lnTo>
                    <a:pt x="242" y="242"/>
                  </a:lnTo>
                  <a:lnTo>
                    <a:pt x="0" y="242"/>
                  </a:lnTo>
                  <a:lnTo>
                    <a:pt x="0" y="339"/>
                  </a:lnTo>
                  <a:lnTo>
                    <a:pt x="242" y="339"/>
                  </a:lnTo>
                  <a:lnTo>
                    <a:pt x="242" y="581"/>
                  </a:lnTo>
                  <a:lnTo>
                    <a:pt x="339" y="581"/>
                  </a:lnTo>
                  <a:lnTo>
                    <a:pt x="339" y="339"/>
                  </a:lnTo>
                  <a:lnTo>
                    <a:pt x="581" y="339"/>
                  </a:lnTo>
                  <a:lnTo>
                    <a:pt x="581" y="242"/>
                  </a:lnTo>
                  <a:lnTo>
                    <a:pt x="339" y="242"/>
                  </a:lnTo>
                  <a:lnTo>
                    <a:pt x="3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b-NO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EB4E554B-72AE-438E-946B-2C262D961C3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35" y="772"/>
              <a:ext cx="1211" cy="1574"/>
            </a:xfrm>
            <a:custGeom>
              <a:avLst/>
              <a:gdLst>
                <a:gd name="T0" fmla="*/ 2031 w 2422"/>
                <a:gd name="T1" fmla="*/ 739 h 3148"/>
                <a:gd name="T2" fmla="*/ 1969 w 2422"/>
                <a:gd name="T3" fmla="*/ 503 h 3148"/>
                <a:gd name="T4" fmla="*/ 1846 w 2422"/>
                <a:gd name="T5" fmla="*/ 300 h 3148"/>
                <a:gd name="T6" fmla="*/ 1671 w 2422"/>
                <a:gd name="T7" fmla="*/ 142 h 3148"/>
                <a:gd name="T8" fmla="*/ 1455 w 2422"/>
                <a:gd name="T9" fmla="*/ 37 h 3148"/>
                <a:gd name="T10" fmla="*/ 1211 w 2422"/>
                <a:gd name="T11" fmla="*/ 0 h 3148"/>
                <a:gd name="T12" fmla="*/ 1006 w 2422"/>
                <a:gd name="T13" fmla="*/ 26 h 3148"/>
                <a:gd name="T14" fmla="*/ 784 w 2422"/>
                <a:gd name="T15" fmla="*/ 119 h 3148"/>
                <a:gd name="T16" fmla="*/ 602 w 2422"/>
                <a:gd name="T17" fmla="*/ 270 h 3148"/>
                <a:gd name="T18" fmla="*/ 470 w 2422"/>
                <a:gd name="T19" fmla="*/ 468 h 3148"/>
                <a:gd name="T20" fmla="*/ 397 w 2422"/>
                <a:gd name="T21" fmla="*/ 698 h 3148"/>
                <a:gd name="T22" fmla="*/ 145 w 2422"/>
                <a:gd name="T23" fmla="*/ 1259 h 3148"/>
                <a:gd name="T24" fmla="*/ 64 w 2422"/>
                <a:gd name="T25" fmla="*/ 1283 h 3148"/>
                <a:gd name="T26" fmla="*/ 11 w 2422"/>
                <a:gd name="T27" fmla="*/ 1349 h 3148"/>
                <a:gd name="T28" fmla="*/ 97 w 2422"/>
                <a:gd name="T29" fmla="*/ 2669 h 3148"/>
                <a:gd name="T30" fmla="*/ 112 w 2422"/>
                <a:gd name="T31" fmla="*/ 1371 h 3148"/>
                <a:gd name="T32" fmla="*/ 2277 w 2422"/>
                <a:gd name="T33" fmla="*/ 1356 h 3148"/>
                <a:gd name="T34" fmla="*/ 2321 w 2422"/>
                <a:gd name="T35" fmla="*/ 1386 h 3148"/>
                <a:gd name="T36" fmla="*/ 2321 w 2422"/>
                <a:gd name="T37" fmla="*/ 3021 h 3148"/>
                <a:gd name="T38" fmla="*/ 2277 w 2422"/>
                <a:gd name="T39" fmla="*/ 3051 h 3148"/>
                <a:gd name="T40" fmla="*/ 2306 w 2422"/>
                <a:gd name="T41" fmla="*/ 3144 h 3148"/>
                <a:gd name="T42" fmla="*/ 2379 w 2422"/>
                <a:gd name="T43" fmla="*/ 3105 h 3148"/>
                <a:gd name="T44" fmla="*/ 2418 w 2422"/>
                <a:gd name="T45" fmla="*/ 3032 h 3148"/>
                <a:gd name="T46" fmla="*/ 2418 w 2422"/>
                <a:gd name="T47" fmla="*/ 1375 h 3148"/>
                <a:gd name="T48" fmla="*/ 2379 w 2422"/>
                <a:gd name="T49" fmla="*/ 1302 h 3148"/>
                <a:gd name="T50" fmla="*/ 2306 w 2422"/>
                <a:gd name="T51" fmla="*/ 1263 h 3148"/>
                <a:gd name="T52" fmla="*/ 486 w 2422"/>
                <a:gd name="T53" fmla="*/ 786 h 3148"/>
                <a:gd name="T54" fmla="*/ 529 w 2422"/>
                <a:gd name="T55" fmla="*/ 574 h 3148"/>
                <a:gd name="T56" fmla="*/ 630 w 2422"/>
                <a:gd name="T57" fmla="*/ 389 h 3148"/>
                <a:gd name="T58" fmla="*/ 777 w 2422"/>
                <a:gd name="T59" fmla="*/ 242 h 3148"/>
                <a:gd name="T60" fmla="*/ 961 w 2422"/>
                <a:gd name="T61" fmla="*/ 142 h 3148"/>
                <a:gd name="T62" fmla="*/ 1174 w 2422"/>
                <a:gd name="T63" fmla="*/ 99 h 3148"/>
                <a:gd name="T64" fmla="*/ 1356 w 2422"/>
                <a:gd name="T65" fmla="*/ 112 h 3148"/>
                <a:gd name="T66" fmla="*/ 1558 w 2422"/>
                <a:gd name="T67" fmla="*/ 184 h 3148"/>
                <a:gd name="T68" fmla="*/ 1725 w 2422"/>
                <a:gd name="T69" fmla="*/ 309 h 3148"/>
                <a:gd name="T70" fmla="*/ 1850 w 2422"/>
                <a:gd name="T71" fmla="*/ 477 h 3148"/>
                <a:gd name="T72" fmla="*/ 1923 w 2422"/>
                <a:gd name="T73" fmla="*/ 678 h 3148"/>
                <a:gd name="T74" fmla="*/ 1792 w 2422"/>
                <a:gd name="T75" fmla="*/ 1259 h 3148"/>
                <a:gd name="T76" fmla="*/ 1781 w 2422"/>
                <a:gd name="T77" fmla="*/ 706 h 3148"/>
                <a:gd name="T78" fmla="*/ 1722 w 2422"/>
                <a:gd name="T79" fmla="*/ 546 h 3148"/>
                <a:gd name="T80" fmla="*/ 1623 w 2422"/>
                <a:gd name="T81" fmla="*/ 412 h 3148"/>
                <a:gd name="T82" fmla="*/ 1489 w 2422"/>
                <a:gd name="T83" fmla="*/ 313 h 3148"/>
                <a:gd name="T84" fmla="*/ 1328 w 2422"/>
                <a:gd name="T85" fmla="*/ 253 h 3148"/>
                <a:gd name="T86" fmla="*/ 1181 w 2422"/>
                <a:gd name="T87" fmla="*/ 242 h 3148"/>
                <a:gd name="T88" fmla="*/ 1012 w 2422"/>
                <a:gd name="T89" fmla="*/ 278 h 3148"/>
                <a:gd name="T90" fmla="*/ 863 w 2422"/>
                <a:gd name="T91" fmla="*/ 358 h 3148"/>
                <a:gd name="T92" fmla="*/ 745 w 2422"/>
                <a:gd name="T93" fmla="*/ 475 h 3148"/>
                <a:gd name="T94" fmla="*/ 665 w 2422"/>
                <a:gd name="T95" fmla="*/ 624 h 3148"/>
                <a:gd name="T96" fmla="*/ 630 w 2422"/>
                <a:gd name="T97" fmla="*/ 793 h 3148"/>
                <a:gd name="T98" fmla="*/ 727 w 2422"/>
                <a:gd name="T99" fmla="*/ 1259 h 3148"/>
                <a:gd name="T100" fmla="*/ 736 w 2422"/>
                <a:gd name="T101" fmla="*/ 726 h 3148"/>
                <a:gd name="T102" fmla="*/ 784 w 2422"/>
                <a:gd name="T103" fmla="*/ 592 h 3148"/>
                <a:gd name="T104" fmla="*/ 941 w 2422"/>
                <a:gd name="T105" fmla="*/ 421 h 3148"/>
                <a:gd name="T106" fmla="*/ 1068 w 2422"/>
                <a:gd name="T107" fmla="*/ 361 h 3148"/>
                <a:gd name="T108" fmla="*/ 1211 w 2422"/>
                <a:gd name="T109" fmla="*/ 339 h 3148"/>
                <a:gd name="T110" fmla="*/ 1332 w 2422"/>
                <a:gd name="T111" fmla="*/ 354 h 3148"/>
                <a:gd name="T112" fmla="*/ 1463 w 2422"/>
                <a:gd name="T113" fmla="*/ 410 h 3148"/>
                <a:gd name="T114" fmla="*/ 1625 w 2422"/>
                <a:gd name="T115" fmla="*/ 572 h 3148"/>
                <a:gd name="T116" fmla="*/ 1681 w 2422"/>
                <a:gd name="T117" fmla="*/ 702 h 3148"/>
                <a:gd name="T118" fmla="*/ 1695 w 2422"/>
                <a:gd name="T119" fmla="*/ 1259 h 3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422" h="3148">
                  <a:moveTo>
                    <a:pt x="2277" y="1259"/>
                  </a:moveTo>
                  <a:lnTo>
                    <a:pt x="2035" y="1259"/>
                  </a:lnTo>
                  <a:lnTo>
                    <a:pt x="2035" y="823"/>
                  </a:lnTo>
                  <a:lnTo>
                    <a:pt x="2035" y="823"/>
                  </a:lnTo>
                  <a:lnTo>
                    <a:pt x="2033" y="780"/>
                  </a:lnTo>
                  <a:lnTo>
                    <a:pt x="2031" y="739"/>
                  </a:lnTo>
                  <a:lnTo>
                    <a:pt x="2025" y="698"/>
                  </a:lnTo>
                  <a:lnTo>
                    <a:pt x="2018" y="658"/>
                  </a:lnTo>
                  <a:lnTo>
                    <a:pt x="2008" y="618"/>
                  </a:lnTo>
                  <a:lnTo>
                    <a:pt x="1997" y="579"/>
                  </a:lnTo>
                  <a:lnTo>
                    <a:pt x="1984" y="540"/>
                  </a:lnTo>
                  <a:lnTo>
                    <a:pt x="1969" y="503"/>
                  </a:lnTo>
                  <a:lnTo>
                    <a:pt x="1953" y="468"/>
                  </a:lnTo>
                  <a:lnTo>
                    <a:pt x="1936" y="430"/>
                  </a:lnTo>
                  <a:lnTo>
                    <a:pt x="1915" y="397"/>
                  </a:lnTo>
                  <a:lnTo>
                    <a:pt x="1893" y="363"/>
                  </a:lnTo>
                  <a:lnTo>
                    <a:pt x="1871" y="332"/>
                  </a:lnTo>
                  <a:lnTo>
                    <a:pt x="1846" y="300"/>
                  </a:lnTo>
                  <a:lnTo>
                    <a:pt x="1820" y="270"/>
                  </a:lnTo>
                  <a:lnTo>
                    <a:pt x="1792" y="242"/>
                  </a:lnTo>
                  <a:lnTo>
                    <a:pt x="1764" y="214"/>
                  </a:lnTo>
                  <a:lnTo>
                    <a:pt x="1735" y="188"/>
                  </a:lnTo>
                  <a:lnTo>
                    <a:pt x="1703" y="164"/>
                  </a:lnTo>
                  <a:lnTo>
                    <a:pt x="1671" y="142"/>
                  </a:lnTo>
                  <a:lnTo>
                    <a:pt x="1638" y="119"/>
                  </a:lnTo>
                  <a:lnTo>
                    <a:pt x="1604" y="99"/>
                  </a:lnTo>
                  <a:lnTo>
                    <a:pt x="1567" y="82"/>
                  </a:lnTo>
                  <a:lnTo>
                    <a:pt x="1532" y="65"/>
                  </a:lnTo>
                  <a:lnTo>
                    <a:pt x="1494" y="50"/>
                  </a:lnTo>
                  <a:lnTo>
                    <a:pt x="1455" y="37"/>
                  </a:lnTo>
                  <a:lnTo>
                    <a:pt x="1416" y="26"/>
                  </a:lnTo>
                  <a:lnTo>
                    <a:pt x="1377" y="17"/>
                  </a:lnTo>
                  <a:lnTo>
                    <a:pt x="1336" y="9"/>
                  </a:lnTo>
                  <a:lnTo>
                    <a:pt x="1295" y="4"/>
                  </a:lnTo>
                  <a:lnTo>
                    <a:pt x="1254" y="2"/>
                  </a:lnTo>
                  <a:lnTo>
                    <a:pt x="1211" y="0"/>
                  </a:lnTo>
                  <a:lnTo>
                    <a:pt x="1211" y="0"/>
                  </a:lnTo>
                  <a:lnTo>
                    <a:pt x="1168" y="2"/>
                  </a:lnTo>
                  <a:lnTo>
                    <a:pt x="1127" y="4"/>
                  </a:lnTo>
                  <a:lnTo>
                    <a:pt x="1086" y="9"/>
                  </a:lnTo>
                  <a:lnTo>
                    <a:pt x="1045" y="17"/>
                  </a:lnTo>
                  <a:lnTo>
                    <a:pt x="1006" y="26"/>
                  </a:lnTo>
                  <a:lnTo>
                    <a:pt x="967" y="37"/>
                  </a:lnTo>
                  <a:lnTo>
                    <a:pt x="928" y="50"/>
                  </a:lnTo>
                  <a:lnTo>
                    <a:pt x="891" y="65"/>
                  </a:lnTo>
                  <a:lnTo>
                    <a:pt x="855" y="82"/>
                  </a:lnTo>
                  <a:lnTo>
                    <a:pt x="818" y="99"/>
                  </a:lnTo>
                  <a:lnTo>
                    <a:pt x="784" y="119"/>
                  </a:lnTo>
                  <a:lnTo>
                    <a:pt x="751" y="142"/>
                  </a:lnTo>
                  <a:lnTo>
                    <a:pt x="719" y="164"/>
                  </a:lnTo>
                  <a:lnTo>
                    <a:pt x="688" y="188"/>
                  </a:lnTo>
                  <a:lnTo>
                    <a:pt x="658" y="214"/>
                  </a:lnTo>
                  <a:lnTo>
                    <a:pt x="630" y="242"/>
                  </a:lnTo>
                  <a:lnTo>
                    <a:pt x="602" y="270"/>
                  </a:lnTo>
                  <a:lnTo>
                    <a:pt x="576" y="300"/>
                  </a:lnTo>
                  <a:lnTo>
                    <a:pt x="552" y="332"/>
                  </a:lnTo>
                  <a:lnTo>
                    <a:pt x="529" y="363"/>
                  </a:lnTo>
                  <a:lnTo>
                    <a:pt x="507" y="397"/>
                  </a:lnTo>
                  <a:lnTo>
                    <a:pt x="486" y="430"/>
                  </a:lnTo>
                  <a:lnTo>
                    <a:pt x="470" y="468"/>
                  </a:lnTo>
                  <a:lnTo>
                    <a:pt x="453" y="503"/>
                  </a:lnTo>
                  <a:lnTo>
                    <a:pt x="438" y="540"/>
                  </a:lnTo>
                  <a:lnTo>
                    <a:pt x="425" y="579"/>
                  </a:lnTo>
                  <a:lnTo>
                    <a:pt x="414" y="618"/>
                  </a:lnTo>
                  <a:lnTo>
                    <a:pt x="404" y="658"/>
                  </a:lnTo>
                  <a:lnTo>
                    <a:pt x="397" y="698"/>
                  </a:lnTo>
                  <a:lnTo>
                    <a:pt x="391" y="739"/>
                  </a:lnTo>
                  <a:lnTo>
                    <a:pt x="390" y="780"/>
                  </a:lnTo>
                  <a:lnTo>
                    <a:pt x="388" y="823"/>
                  </a:lnTo>
                  <a:lnTo>
                    <a:pt x="388" y="1259"/>
                  </a:lnTo>
                  <a:lnTo>
                    <a:pt x="145" y="1259"/>
                  </a:lnTo>
                  <a:lnTo>
                    <a:pt x="145" y="1259"/>
                  </a:lnTo>
                  <a:lnTo>
                    <a:pt x="131" y="1259"/>
                  </a:lnTo>
                  <a:lnTo>
                    <a:pt x="116" y="1263"/>
                  </a:lnTo>
                  <a:lnTo>
                    <a:pt x="103" y="1267"/>
                  </a:lnTo>
                  <a:lnTo>
                    <a:pt x="90" y="1270"/>
                  </a:lnTo>
                  <a:lnTo>
                    <a:pt x="77" y="1276"/>
                  </a:lnTo>
                  <a:lnTo>
                    <a:pt x="64" y="1283"/>
                  </a:lnTo>
                  <a:lnTo>
                    <a:pt x="52" y="1293"/>
                  </a:lnTo>
                  <a:lnTo>
                    <a:pt x="43" y="1302"/>
                  </a:lnTo>
                  <a:lnTo>
                    <a:pt x="34" y="1311"/>
                  </a:lnTo>
                  <a:lnTo>
                    <a:pt x="24" y="1322"/>
                  </a:lnTo>
                  <a:lnTo>
                    <a:pt x="17" y="1336"/>
                  </a:lnTo>
                  <a:lnTo>
                    <a:pt x="11" y="1349"/>
                  </a:lnTo>
                  <a:lnTo>
                    <a:pt x="8" y="1362"/>
                  </a:lnTo>
                  <a:lnTo>
                    <a:pt x="4" y="1375"/>
                  </a:lnTo>
                  <a:lnTo>
                    <a:pt x="0" y="1390"/>
                  </a:lnTo>
                  <a:lnTo>
                    <a:pt x="0" y="1404"/>
                  </a:lnTo>
                  <a:lnTo>
                    <a:pt x="0" y="2669"/>
                  </a:lnTo>
                  <a:lnTo>
                    <a:pt x="97" y="2669"/>
                  </a:lnTo>
                  <a:lnTo>
                    <a:pt x="97" y="1404"/>
                  </a:lnTo>
                  <a:lnTo>
                    <a:pt x="97" y="1404"/>
                  </a:lnTo>
                  <a:lnTo>
                    <a:pt x="99" y="1395"/>
                  </a:lnTo>
                  <a:lnTo>
                    <a:pt x="101" y="1386"/>
                  </a:lnTo>
                  <a:lnTo>
                    <a:pt x="105" y="1376"/>
                  </a:lnTo>
                  <a:lnTo>
                    <a:pt x="112" y="1371"/>
                  </a:lnTo>
                  <a:lnTo>
                    <a:pt x="118" y="1363"/>
                  </a:lnTo>
                  <a:lnTo>
                    <a:pt x="127" y="1360"/>
                  </a:lnTo>
                  <a:lnTo>
                    <a:pt x="136" y="1358"/>
                  </a:lnTo>
                  <a:lnTo>
                    <a:pt x="145" y="1356"/>
                  </a:lnTo>
                  <a:lnTo>
                    <a:pt x="2277" y="1356"/>
                  </a:lnTo>
                  <a:lnTo>
                    <a:pt x="2277" y="1356"/>
                  </a:lnTo>
                  <a:lnTo>
                    <a:pt x="2286" y="1358"/>
                  </a:lnTo>
                  <a:lnTo>
                    <a:pt x="2295" y="1360"/>
                  </a:lnTo>
                  <a:lnTo>
                    <a:pt x="2305" y="1363"/>
                  </a:lnTo>
                  <a:lnTo>
                    <a:pt x="2310" y="1371"/>
                  </a:lnTo>
                  <a:lnTo>
                    <a:pt x="2318" y="1376"/>
                  </a:lnTo>
                  <a:lnTo>
                    <a:pt x="2321" y="1386"/>
                  </a:lnTo>
                  <a:lnTo>
                    <a:pt x="2323" y="1395"/>
                  </a:lnTo>
                  <a:lnTo>
                    <a:pt x="2325" y="1404"/>
                  </a:lnTo>
                  <a:lnTo>
                    <a:pt x="2325" y="3003"/>
                  </a:lnTo>
                  <a:lnTo>
                    <a:pt x="2325" y="3003"/>
                  </a:lnTo>
                  <a:lnTo>
                    <a:pt x="2323" y="3012"/>
                  </a:lnTo>
                  <a:lnTo>
                    <a:pt x="2321" y="3021"/>
                  </a:lnTo>
                  <a:lnTo>
                    <a:pt x="2318" y="3031"/>
                  </a:lnTo>
                  <a:lnTo>
                    <a:pt x="2310" y="3036"/>
                  </a:lnTo>
                  <a:lnTo>
                    <a:pt x="2305" y="3044"/>
                  </a:lnTo>
                  <a:lnTo>
                    <a:pt x="2295" y="3047"/>
                  </a:lnTo>
                  <a:lnTo>
                    <a:pt x="2286" y="3049"/>
                  </a:lnTo>
                  <a:lnTo>
                    <a:pt x="2277" y="3051"/>
                  </a:lnTo>
                  <a:lnTo>
                    <a:pt x="485" y="3051"/>
                  </a:lnTo>
                  <a:lnTo>
                    <a:pt x="485" y="3148"/>
                  </a:lnTo>
                  <a:lnTo>
                    <a:pt x="2277" y="3148"/>
                  </a:lnTo>
                  <a:lnTo>
                    <a:pt x="2277" y="3148"/>
                  </a:lnTo>
                  <a:lnTo>
                    <a:pt x="2292" y="3148"/>
                  </a:lnTo>
                  <a:lnTo>
                    <a:pt x="2306" y="3144"/>
                  </a:lnTo>
                  <a:lnTo>
                    <a:pt x="2320" y="3140"/>
                  </a:lnTo>
                  <a:lnTo>
                    <a:pt x="2333" y="3137"/>
                  </a:lnTo>
                  <a:lnTo>
                    <a:pt x="2346" y="3131"/>
                  </a:lnTo>
                  <a:lnTo>
                    <a:pt x="2359" y="3124"/>
                  </a:lnTo>
                  <a:lnTo>
                    <a:pt x="2370" y="3114"/>
                  </a:lnTo>
                  <a:lnTo>
                    <a:pt x="2379" y="3105"/>
                  </a:lnTo>
                  <a:lnTo>
                    <a:pt x="2388" y="3096"/>
                  </a:lnTo>
                  <a:lnTo>
                    <a:pt x="2398" y="3085"/>
                  </a:lnTo>
                  <a:lnTo>
                    <a:pt x="2405" y="3071"/>
                  </a:lnTo>
                  <a:lnTo>
                    <a:pt x="2411" y="3058"/>
                  </a:lnTo>
                  <a:lnTo>
                    <a:pt x="2415" y="3045"/>
                  </a:lnTo>
                  <a:lnTo>
                    <a:pt x="2418" y="3032"/>
                  </a:lnTo>
                  <a:lnTo>
                    <a:pt x="2422" y="3017"/>
                  </a:lnTo>
                  <a:lnTo>
                    <a:pt x="2422" y="3003"/>
                  </a:lnTo>
                  <a:lnTo>
                    <a:pt x="2422" y="1404"/>
                  </a:lnTo>
                  <a:lnTo>
                    <a:pt x="2422" y="1404"/>
                  </a:lnTo>
                  <a:lnTo>
                    <a:pt x="2422" y="1390"/>
                  </a:lnTo>
                  <a:lnTo>
                    <a:pt x="2418" y="1375"/>
                  </a:lnTo>
                  <a:lnTo>
                    <a:pt x="2415" y="1362"/>
                  </a:lnTo>
                  <a:lnTo>
                    <a:pt x="2411" y="1349"/>
                  </a:lnTo>
                  <a:lnTo>
                    <a:pt x="2405" y="1336"/>
                  </a:lnTo>
                  <a:lnTo>
                    <a:pt x="2398" y="1322"/>
                  </a:lnTo>
                  <a:lnTo>
                    <a:pt x="2388" y="1311"/>
                  </a:lnTo>
                  <a:lnTo>
                    <a:pt x="2379" y="1302"/>
                  </a:lnTo>
                  <a:lnTo>
                    <a:pt x="2370" y="1293"/>
                  </a:lnTo>
                  <a:lnTo>
                    <a:pt x="2359" y="1283"/>
                  </a:lnTo>
                  <a:lnTo>
                    <a:pt x="2346" y="1276"/>
                  </a:lnTo>
                  <a:lnTo>
                    <a:pt x="2333" y="1270"/>
                  </a:lnTo>
                  <a:lnTo>
                    <a:pt x="2320" y="1267"/>
                  </a:lnTo>
                  <a:lnTo>
                    <a:pt x="2306" y="1263"/>
                  </a:lnTo>
                  <a:lnTo>
                    <a:pt x="2292" y="1259"/>
                  </a:lnTo>
                  <a:lnTo>
                    <a:pt x="2277" y="1259"/>
                  </a:lnTo>
                  <a:lnTo>
                    <a:pt x="2277" y="1259"/>
                  </a:lnTo>
                  <a:close/>
                  <a:moveTo>
                    <a:pt x="485" y="823"/>
                  </a:moveTo>
                  <a:lnTo>
                    <a:pt x="485" y="823"/>
                  </a:lnTo>
                  <a:lnTo>
                    <a:pt x="486" y="786"/>
                  </a:lnTo>
                  <a:lnTo>
                    <a:pt x="488" y="749"/>
                  </a:lnTo>
                  <a:lnTo>
                    <a:pt x="494" y="713"/>
                  </a:lnTo>
                  <a:lnTo>
                    <a:pt x="499" y="678"/>
                  </a:lnTo>
                  <a:lnTo>
                    <a:pt x="507" y="643"/>
                  </a:lnTo>
                  <a:lnTo>
                    <a:pt x="518" y="607"/>
                  </a:lnTo>
                  <a:lnTo>
                    <a:pt x="529" y="574"/>
                  </a:lnTo>
                  <a:lnTo>
                    <a:pt x="542" y="540"/>
                  </a:lnTo>
                  <a:lnTo>
                    <a:pt x="557" y="509"/>
                  </a:lnTo>
                  <a:lnTo>
                    <a:pt x="572" y="477"/>
                  </a:lnTo>
                  <a:lnTo>
                    <a:pt x="591" y="447"/>
                  </a:lnTo>
                  <a:lnTo>
                    <a:pt x="609" y="417"/>
                  </a:lnTo>
                  <a:lnTo>
                    <a:pt x="630" y="389"/>
                  </a:lnTo>
                  <a:lnTo>
                    <a:pt x="650" y="361"/>
                  </a:lnTo>
                  <a:lnTo>
                    <a:pt x="673" y="335"/>
                  </a:lnTo>
                  <a:lnTo>
                    <a:pt x="697" y="309"/>
                  </a:lnTo>
                  <a:lnTo>
                    <a:pt x="723" y="285"/>
                  </a:lnTo>
                  <a:lnTo>
                    <a:pt x="749" y="263"/>
                  </a:lnTo>
                  <a:lnTo>
                    <a:pt x="777" y="242"/>
                  </a:lnTo>
                  <a:lnTo>
                    <a:pt x="805" y="222"/>
                  </a:lnTo>
                  <a:lnTo>
                    <a:pt x="835" y="203"/>
                  </a:lnTo>
                  <a:lnTo>
                    <a:pt x="865" y="184"/>
                  </a:lnTo>
                  <a:lnTo>
                    <a:pt x="896" y="170"/>
                  </a:lnTo>
                  <a:lnTo>
                    <a:pt x="928" y="155"/>
                  </a:lnTo>
                  <a:lnTo>
                    <a:pt x="961" y="142"/>
                  </a:lnTo>
                  <a:lnTo>
                    <a:pt x="995" y="130"/>
                  </a:lnTo>
                  <a:lnTo>
                    <a:pt x="1030" y="119"/>
                  </a:lnTo>
                  <a:lnTo>
                    <a:pt x="1066" y="112"/>
                  </a:lnTo>
                  <a:lnTo>
                    <a:pt x="1101" y="106"/>
                  </a:lnTo>
                  <a:lnTo>
                    <a:pt x="1137" y="101"/>
                  </a:lnTo>
                  <a:lnTo>
                    <a:pt x="1174" y="99"/>
                  </a:lnTo>
                  <a:lnTo>
                    <a:pt x="1211" y="97"/>
                  </a:lnTo>
                  <a:lnTo>
                    <a:pt x="1211" y="97"/>
                  </a:lnTo>
                  <a:lnTo>
                    <a:pt x="1248" y="99"/>
                  </a:lnTo>
                  <a:lnTo>
                    <a:pt x="1286" y="101"/>
                  </a:lnTo>
                  <a:lnTo>
                    <a:pt x="1321" y="106"/>
                  </a:lnTo>
                  <a:lnTo>
                    <a:pt x="1356" y="112"/>
                  </a:lnTo>
                  <a:lnTo>
                    <a:pt x="1392" y="119"/>
                  </a:lnTo>
                  <a:lnTo>
                    <a:pt x="1427" y="130"/>
                  </a:lnTo>
                  <a:lnTo>
                    <a:pt x="1461" y="142"/>
                  </a:lnTo>
                  <a:lnTo>
                    <a:pt x="1494" y="155"/>
                  </a:lnTo>
                  <a:lnTo>
                    <a:pt x="1526" y="170"/>
                  </a:lnTo>
                  <a:lnTo>
                    <a:pt x="1558" y="184"/>
                  </a:lnTo>
                  <a:lnTo>
                    <a:pt x="1587" y="203"/>
                  </a:lnTo>
                  <a:lnTo>
                    <a:pt x="1617" y="222"/>
                  </a:lnTo>
                  <a:lnTo>
                    <a:pt x="1645" y="242"/>
                  </a:lnTo>
                  <a:lnTo>
                    <a:pt x="1673" y="263"/>
                  </a:lnTo>
                  <a:lnTo>
                    <a:pt x="1699" y="285"/>
                  </a:lnTo>
                  <a:lnTo>
                    <a:pt x="1725" y="309"/>
                  </a:lnTo>
                  <a:lnTo>
                    <a:pt x="1749" y="335"/>
                  </a:lnTo>
                  <a:lnTo>
                    <a:pt x="1772" y="361"/>
                  </a:lnTo>
                  <a:lnTo>
                    <a:pt x="1792" y="389"/>
                  </a:lnTo>
                  <a:lnTo>
                    <a:pt x="1813" y="417"/>
                  </a:lnTo>
                  <a:lnTo>
                    <a:pt x="1831" y="447"/>
                  </a:lnTo>
                  <a:lnTo>
                    <a:pt x="1850" y="477"/>
                  </a:lnTo>
                  <a:lnTo>
                    <a:pt x="1865" y="509"/>
                  </a:lnTo>
                  <a:lnTo>
                    <a:pt x="1880" y="540"/>
                  </a:lnTo>
                  <a:lnTo>
                    <a:pt x="1893" y="574"/>
                  </a:lnTo>
                  <a:lnTo>
                    <a:pt x="1904" y="607"/>
                  </a:lnTo>
                  <a:lnTo>
                    <a:pt x="1915" y="643"/>
                  </a:lnTo>
                  <a:lnTo>
                    <a:pt x="1923" y="678"/>
                  </a:lnTo>
                  <a:lnTo>
                    <a:pt x="1928" y="713"/>
                  </a:lnTo>
                  <a:lnTo>
                    <a:pt x="1934" y="749"/>
                  </a:lnTo>
                  <a:lnTo>
                    <a:pt x="1936" y="786"/>
                  </a:lnTo>
                  <a:lnTo>
                    <a:pt x="1938" y="823"/>
                  </a:lnTo>
                  <a:lnTo>
                    <a:pt x="1938" y="1259"/>
                  </a:lnTo>
                  <a:lnTo>
                    <a:pt x="1792" y="1259"/>
                  </a:lnTo>
                  <a:lnTo>
                    <a:pt x="1792" y="823"/>
                  </a:lnTo>
                  <a:lnTo>
                    <a:pt x="1792" y="823"/>
                  </a:lnTo>
                  <a:lnTo>
                    <a:pt x="1792" y="793"/>
                  </a:lnTo>
                  <a:lnTo>
                    <a:pt x="1789" y="764"/>
                  </a:lnTo>
                  <a:lnTo>
                    <a:pt x="1785" y="736"/>
                  </a:lnTo>
                  <a:lnTo>
                    <a:pt x="1781" y="706"/>
                  </a:lnTo>
                  <a:lnTo>
                    <a:pt x="1774" y="678"/>
                  </a:lnTo>
                  <a:lnTo>
                    <a:pt x="1766" y="650"/>
                  </a:lnTo>
                  <a:lnTo>
                    <a:pt x="1757" y="624"/>
                  </a:lnTo>
                  <a:lnTo>
                    <a:pt x="1746" y="598"/>
                  </a:lnTo>
                  <a:lnTo>
                    <a:pt x="1735" y="572"/>
                  </a:lnTo>
                  <a:lnTo>
                    <a:pt x="1722" y="546"/>
                  </a:lnTo>
                  <a:lnTo>
                    <a:pt x="1708" y="522"/>
                  </a:lnTo>
                  <a:lnTo>
                    <a:pt x="1694" y="499"/>
                  </a:lnTo>
                  <a:lnTo>
                    <a:pt x="1677" y="475"/>
                  </a:lnTo>
                  <a:lnTo>
                    <a:pt x="1660" y="454"/>
                  </a:lnTo>
                  <a:lnTo>
                    <a:pt x="1641" y="432"/>
                  </a:lnTo>
                  <a:lnTo>
                    <a:pt x="1623" y="412"/>
                  </a:lnTo>
                  <a:lnTo>
                    <a:pt x="1602" y="393"/>
                  </a:lnTo>
                  <a:lnTo>
                    <a:pt x="1580" y="374"/>
                  </a:lnTo>
                  <a:lnTo>
                    <a:pt x="1559" y="358"/>
                  </a:lnTo>
                  <a:lnTo>
                    <a:pt x="1535" y="341"/>
                  </a:lnTo>
                  <a:lnTo>
                    <a:pt x="1513" y="326"/>
                  </a:lnTo>
                  <a:lnTo>
                    <a:pt x="1489" y="313"/>
                  </a:lnTo>
                  <a:lnTo>
                    <a:pt x="1463" y="300"/>
                  </a:lnTo>
                  <a:lnTo>
                    <a:pt x="1437" y="289"/>
                  </a:lnTo>
                  <a:lnTo>
                    <a:pt x="1410" y="278"/>
                  </a:lnTo>
                  <a:lnTo>
                    <a:pt x="1384" y="268"/>
                  </a:lnTo>
                  <a:lnTo>
                    <a:pt x="1356" y="261"/>
                  </a:lnTo>
                  <a:lnTo>
                    <a:pt x="1328" y="253"/>
                  </a:lnTo>
                  <a:lnTo>
                    <a:pt x="1299" y="250"/>
                  </a:lnTo>
                  <a:lnTo>
                    <a:pt x="1271" y="246"/>
                  </a:lnTo>
                  <a:lnTo>
                    <a:pt x="1241" y="242"/>
                  </a:lnTo>
                  <a:lnTo>
                    <a:pt x="1211" y="242"/>
                  </a:lnTo>
                  <a:lnTo>
                    <a:pt x="1211" y="242"/>
                  </a:lnTo>
                  <a:lnTo>
                    <a:pt x="1181" y="242"/>
                  </a:lnTo>
                  <a:lnTo>
                    <a:pt x="1151" y="246"/>
                  </a:lnTo>
                  <a:lnTo>
                    <a:pt x="1124" y="250"/>
                  </a:lnTo>
                  <a:lnTo>
                    <a:pt x="1094" y="253"/>
                  </a:lnTo>
                  <a:lnTo>
                    <a:pt x="1066" y="261"/>
                  </a:lnTo>
                  <a:lnTo>
                    <a:pt x="1038" y="268"/>
                  </a:lnTo>
                  <a:lnTo>
                    <a:pt x="1012" y="278"/>
                  </a:lnTo>
                  <a:lnTo>
                    <a:pt x="986" y="289"/>
                  </a:lnTo>
                  <a:lnTo>
                    <a:pt x="960" y="300"/>
                  </a:lnTo>
                  <a:lnTo>
                    <a:pt x="934" y="313"/>
                  </a:lnTo>
                  <a:lnTo>
                    <a:pt x="909" y="326"/>
                  </a:lnTo>
                  <a:lnTo>
                    <a:pt x="887" y="341"/>
                  </a:lnTo>
                  <a:lnTo>
                    <a:pt x="863" y="358"/>
                  </a:lnTo>
                  <a:lnTo>
                    <a:pt x="842" y="374"/>
                  </a:lnTo>
                  <a:lnTo>
                    <a:pt x="820" y="393"/>
                  </a:lnTo>
                  <a:lnTo>
                    <a:pt x="799" y="412"/>
                  </a:lnTo>
                  <a:lnTo>
                    <a:pt x="781" y="432"/>
                  </a:lnTo>
                  <a:lnTo>
                    <a:pt x="762" y="454"/>
                  </a:lnTo>
                  <a:lnTo>
                    <a:pt x="745" y="475"/>
                  </a:lnTo>
                  <a:lnTo>
                    <a:pt x="729" y="499"/>
                  </a:lnTo>
                  <a:lnTo>
                    <a:pt x="714" y="522"/>
                  </a:lnTo>
                  <a:lnTo>
                    <a:pt x="701" y="546"/>
                  </a:lnTo>
                  <a:lnTo>
                    <a:pt x="688" y="572"/>
                  </a:lnTo>
                  <a:lnTo>
                    <a:pt x="676" y="598"/>
                  </a:lnTo>
                  <a:lnTo>
                    <a:pt x="665" y="624"/>
                  </a:lnTo>
                  <a:lnTo>
                    <a:pt x="656" y="650"/>
                  </a:lnTo>
                  <a:lnTo>
                    <a:pt x="648" y="678"/>
                  </a:lnTo>
                  <a:lnTo>
                    <a:pt x="641" y="706"/>
                  </a:lnTo>
                  <a:lnTo>
                    <a:pt x="637" y="736"/>
                  </a:lnTo>
                  <a:lnTo>
                    <a:pt x="634" y="764"/>
                  </a:lnTo>
                  <a:lnTo>
                    <a:pt x="630" y="793"/>
                  </a:lnTo>
                  <a:lnTo>
                    <a:pt x="630" y="823"/>
                  </a:lnTo>
                  <a:lnTo>
                    <a:pt x="630" y="1259"/>
                  </a:lnTo>
                  <a:lnTo>
                    <a:pt x="485" y="1259"/>
                  </a:lnTo>
                  <a:lnTo>
                    <a:pt x="485" y="823"/>
                  </a:lnTo>
                  <a:close/>
                  <a:moveTo>
                    <a:pt x="1695" y="1259"/>
                  </a:moveTo>
                  <a:lnTo>
                    <a:pt x="727" y="1259"/>
                  </a:lnTo>
                  <a:lnTo>
                    <a:pt x="727" y="823"/>
                  </a:lnTo>
                  <a:lnTo>
                    <a:pt x="727" y="823"/>
                  </a:lnTo>
                  <a:lnTo>
                    <a:pt x="727" y="799"/>
                  </a:lnTo>
                  <a:lnTo>
                    <a:pt x="729" y="773"/>
                  </a:lnTo>
                  <a:lnTo>
                    <a:pt x="732" y="749"/>
                  </a:lnTo>
                  <a:lnTo>
                    <a:pt x="736" y="726"/>
                  </a:lnTo>
                  <a:lnTo>
                    <a:pt x="742" y="702"/>
                  </a:lnTo>
                  <a:lnTo>
                    <a:pt x="749" y="680"/>
                  </a:lnTo>
                  <a:lnTo>
                    <a:pt x="757" y="658"/>
                  </a:lnTo>
                  <a:lnTo>
                    <a:pt x="764" y="635"/>
                  </a:lnTo>
                  <a:lnTo>
                    <a:pt x="775" y="613"/>
                  </a:lnTo>
                  <a:lnTo>
                    <a:pt x="784" y="592"/>
                  </a:lnTo>
                  <a:lnTo>
                    <a:pt x="798" y="572"/>
                  </a:lnTo>
                  <a:lnTo>
                    <a:pt x="809" y="553"/>
                  </a:lnTo>
                  <a:lnTo>
                    <a:pt x="837" y="516"/>
                  </a:lnTo>
                  <a:lnTo>
                    <a:pt x="868" y="481"/>
                  </a:lnTo>
                  <a:lnTo>
                    <a:pt x="904" y="449"/>
                  </a:lnTo>
                  <a:lnTo>
                    <a:pt x="941" y="421"/>
                  </a:lnTo>
                  <a:lnTo>
                    <a:pt x="960" y="410"/>
                  </a:lnTo>
                  <a:lnTo>
                    <a:pt x="980" y="397"/>
                  </a:lnTo>
                  <a:lnTo>
                    <a:pt x="1001" y="387"/>
                  </a:lnTo>
                  <a:lnTo>
                    <a:pt x="1023" y="376"/>
                  </a:lnTo>
                  <a:lnTo>
                    <a:pt x="1045" y="369"/>
                  </a:lnTo>
                  <a:lnTo>
                    <a:pt x="1068" y="361"/>
                  </a:lnTo>
                  <a:lnTo>
                    <a:pt x="1090" y="354"/>
                  </a:lnTo>
                  <a:lnTo>
                    <a:pt x="1114" y="348"/>
                  </a:lnTo>
                  <a:lnTo>
                    <a:pt x="1137" y="345"/>
                  </a:lnTo>
                  <a:lnTo>
                    <a:pt x="1161" y="341"/>
                  </a:lnTo>
                  <a:lnTo>
                    <a:pt x="1187" y="339"/>
                  </a:lnTo>
                  <a:lnTo>
                    <a:pt x="1211" y="339"/>
                  </a:lnTo>
                  <a:lnTo>
                    <a:pt x="1211" y="339"/>
                  </a:lnTo>
                  <a:lnTo>
                    <a:pt x="1235" y="339"/>
                  </a:lnTo>
                  <a:lnTo>
                    <a:pt x="1261" y="341"/>
                  </a:lnTo>
                  <a:lnTo>
                    <a:pt x="1286" y="345"/>
                  </a:lnTo>
                  <a:lnTo>
                    <a:pt x="1308" y="348"/>
                  </a:lnTo>
                  <a:lnTo>
                    <a:pt x="1332" y="354"/>
                  </a:lnTo>
                  <a:lnTo>
                    <a:pt x="1355" y="361"/>
                  </a:lnTo>
                  <a:lnTo>
                    <a:pt x="1377" y="369"/>
                  </a:lnTo>
                  <a:lnTo>
                    <a:pt x="1399" y="376"/>
                  </a:lnTo>
                  <a:lnTo>
                    <a:pt x="1422" y="387"/>
                  </a:lnTo>
                  <a:lnTo>
                    <a:pt x="1442" y="397"/>
                  </a:lnTo>
                  <a:lnTo>
                    <a:pt x="1463" y="410"/>
                  </a:lnTo>
                  <a:lnTo>
                    <a:pt x="1481" y="421"/>
                  </a:lnTo>
                  <a:lnTo>
                    <a:pt x="1518" y="449"/>
                  </a:lnTo>
                  <a:lnTo>
                    <a:pt x="1554" y="481"/>
                  </a:lnTo>
                  <a:lnTo>
                    <a:pt x="1586" y="516"/>
                  </a:lnTo>
                  <a:lnTo>
                    <a:pt x="1613" y="553"/>
                  </a:lnTo>
                  <a:lnTo>
                    <a:pt x="1625" y="572"/>
                  </a:lnTo>
                  <a:lnTo>
                    <a:pt x="1638" y="592"/>
                  </a:lnTo>
                  <a:lnTo>
                    <a:pt x="1647" y="613"/>
                  </a:lnTo>
                  <a:lnTo>
                    <a:pt x="1658" y="635"/>
                  </a:lnTo>
                  <a:lnTo>
                    <a:pt x="1666" y="658"/>
                  </a:lnTo>
                  <a:lnTo>
                    <a:pt x="1673" y="680"/>
                  </a:lnTo>
                  <a:lnTo>
                    <a:pt x="1681" y="702"/>
                  </a:lnTo>
                  <a:lnTo>
                    <a:pt x="1686" y="726"/>
                  </a:lnTo>
                  <a:lnTo>
                    <a:pt x="1690" y="749"/>
                  </a:lnTo>
                  <a:lnTo>
                    <a:pt x="1694" y="773"/>
                  </a:lnTo>
                  <a:lnTo>
                    <a:pt x="1695" y="799"/>
                  </a:lnTo>
                  <a:lnTo>
                    <a:pt x="1695" y="823"/>
                  </a:lnTo>
                  <a:lnTo>
                    <a:pt x="1695" y="12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b-NO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2D4A4AB0-8B12-4372-8CE0-BCDDEF0E941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36" y="1716"/>
              <a:ext cx="194" cy="339"/>
            </a:xfrm>
            <a:custGeom>
              <a:avLst/>
              <a:gdLst>
                <a:gd name="T0" fmla="*/ 258 w 388"/>
                <a:gd name="T1" fmla="*/ 376 h 678"/>
                <a:gd name="T2" fmla="*/ 272 w 388"/>
                <a:gd name="T3" fmla="*/ 370 h 678"/>
                <a:gd name="T4" fmla="*/ 299 w 388"/>
                <a:gd name="T5" fmla="*/ 357 h 678"/>
                <a:gd name="T6" fmla="*/ 323 w 388"/>
                <a:gd name="T7" fmla="*/ 339 h 678"/>
                <a:gd name="T8" fmla="*/ 343 w 388"/>
                <a:gd name="T9" fmla="*/ 318 h 678"/>
                <a:gd name="T10" fmla="*/ 360 w 388"/>
                <a:gd name="T11" fmla="*/ 294 h 678"/>
                <a:gd name="T12" fmla="*/ 373 w 388"/>
                <a:gd name="T13" fmla="*/ 268 h 678"/>
                <a:gd name="T14" fmla="*/ 382 w 388"/>
                <a:gd name="T15" fmla="*/ 240 h 678"/>
                <a:gd name="T16" fmla="*/ 388 w 388"/>
                <a:gd name="T17" fmla="*/ 208 h 678"/>
                <a:gd name="T18" fmla="*/ 388 w 388"/>
                <a:gd name="T19" fmla="*/ 193 h 678"/>
                <a:gd name="T20" fmla="*/ 384 w 388"/>
                <a:gd name="T21" fmla="*/ 154 h 678"/>
                <a:gd name="T22" fmla="*/ 373 w 388"/>
                <a:gd name="T23" fmla="*/ 119 h 678"/>
                <a:gd name="T24" fmla="*/ 354 w 388"/>
                <a:gd name="T25" fmla="*/ 85 h 678"/>
                <a:gd name="T26" fmla="*/ 332 w 388"/>
                <a:gd name="T27" fmla="*/ 56 h 678"/>
                <a:gd name="T28" fmla="*/ 302 w 388"/>
                <a:gd name="T29" fmla="*/ 33 h 678"/>
                <a:gd name="T30" fmla="*/ 269 w 388"/>
                <a:gd name="T31" fmla="*/ 15 h 678"/>
                <a:gd name="T32" fmla="*/ 233 w 388"/>
                <a:gd name="T33" fmla="*/ 3 h 678"/>
                <a:gd name="T34" fmla="*/ 194 w 388"/>
                <a:gd name="T35" fmla="*/ 0 h 678"/>
                <a:gd name="T36" fmla="*/ 174 w 388"/>
                <a:gd name="T37" fmla="*/ 2 h 678"/>
                <a:gd name="T38" fmla="*/ 136 w 388"/>
                <a:gd name="T39" fmla="*/ 9 h 678"/>
                <a:gd name="T40" fmla="*/ 101 w 388"/>
                <a:gd name="T41" fmla="*/ 24 h 678"/>
                <a:gd name="T42" fmla="*/ 71 w 388"/>
                <a:gd name="T43" fmla="*/ 44 h 678"/>
                <a:gd name="T44" fmla="*/ 45 w 388"/>
                <a:gd name="T45" fmla="*/ 70 h 678"/>
                <a:gd name="T46" fmla="*/ 25 w 388"/>
                <a:gd name="T47" fmla="*/ 100 h 678"/>
                <a:gd name="T48" fmla="*/ 10 w 388"/>
                <a:gd name="T49" fmla="*/ 136 h 678"/>
                <a:gd name="T50" fmla="*/ 2 w 388"/>
                <a:gd name="T51" fmla="*/ 173 h 678"/>
                <a:gd name="T52" fmla="*/ 0 w 388"/>
                <a:gd name="T53" fmla="*/ 193 h 678"/>
                <a:gd name="T54" fmla="*/ 4 w 388"/>
                <a:gd name="T55" fmla="*/ 229 h 678"/>
                <a:gd name="T56" fmla="*/ 13 w 388"/>
                <a:gd name="T57" fmla="*/ 260 h 678"/>
                <a:gd name="T58" fmla="*/ 28 w 388"/>
                <a:gd name="T59" fmla="*/ 292 h 678"/>
                <a:gd name="T60" fmla="*/ 47 w 388"/>
                <a:gd name="T61" fmla="*/ 318 h 678"/>
                <a:gd name="T62" fmla="*/ 71 w 388"/>
                <a:gd name="T63" fmla="*/ 342 h 678"/>
                <a:gd name="T64" fmla="*/ 99 w 388"/>
                <a:gd name="T65" fmla="*/ 361 h 678"/>
                <a:gd name="T66" fmla="*/ 129 w 388"/>
                <a:gd name="T67" fmla="*/ 376 h 678"/>
                <a:gd name="T68" fmla="*/ 161 w 388"/>
                <a:gd name="T69" fmla="*/ 383 h 678"/>
                <a:gd name="T70" fmla="*/ 258 w 388"/>
                <a:gd name="T71" fmla="*/ 678 h 678"/>
                <a:gd name="T72" fmla="*/ 97 w 388"/>
                <a:gd name="T73" fmla="*/ 193 h 678"/>
                <a:gd name="T74" fmla="*/ 105 w 388"/>
                <a:gd name="T75" fmla="*/ 156 h 678"/>
                <a:gd name="T76" fmla="*/ 125 w 388"/>
                <a:gd name="T77" fmla="*/ 125 h 678"/>
                <a:gd name="T78" fmla="*/ 157 w 388"/>
                <a:gd name="T79" fmla="*/ 104 h 678"/>
                <a:gd name="T80" fmla="*/ 194 w 388"/>
                <a:gd name="T81" fmla="*/ 97 h 678"/>
                <a:gd name="T82" fmla="*/ 213 w 388"/>
                <a:gd name="T83" fmla="*/ 98 h 678"/>
                <a:gd name="T84" fmla="*/ 248 w 388"/>
                <a:gd name="T85" fmla="*/ 113 h 678"/>
                <a:gd name="T86" fmla="*/ 274 w 388"/>
                <a:gd name="T87" fmla="*/ 139 h 678"/>
                <a:gd name="T88" fmla="*/ 289 w 388"/>
                <a:gd name="T89" fmla="*/ 175 h 678"/>
                <a:gd name="T90" fmla="*/ 291 w 388"/>
                <a:gd name="T91" fmla="*/ 193 h 678"/>
                <a:gd name="T92" fmla="*/ 284 w 388"/>
                <a:gd name="T93" fmla="*/ 231 h 678"/>
                <a:gd name="T94" fmla="*/ 263 w 388"/>
                <a:gd name="T95" fmla="*/ 262 h 678"/>
                <a:gd name="T96" fmla="*/ 231 w 388"/>
                <a:gd name="T97" fmla="*/ 283 h 678"/>
                <a:gd name="T98" fmla="*/ 194 w 388"/>
                <a:gd name="T99" fmla="*/ 290 h 678"/>
                <a:gd name="T100" fmla="*/ 176 w 388"/>
                <a:gd name="T101" fmla="*/ 288 h 678"/>
                <a:gd name="T102" fmla="*/ 140 w 388"/>
                <a:gd name="T103" fmla="*/ 274 h 678"/>
                <a:gd name="T104" fmla="*/ 114 w 388"/>
                <a:gd name="T105" fmla="*/ 247 h 678"/>
                <a:gd name="T106" fmla="*/ 99 w 388"/>
                <a:gd name="T107" fmla="*/ 212 h 678"/>
                <a:gd name="T108" fmla="*/ 97 w 388"/>
                <a:gd name="T109" fmla="*/ 193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88" h="678">
                  <a:moveTo>
                    <a:pt x="258" y="678"/>
                  </a:moveTo>
                  <a:lnTo>
                    <a:pt x="258" y="376"/>
                  </a:lnTo>
                  <a:lnTo>
                    <a:pt x="258" y="376"/>
                  </a:lnTo>
                  <a:lnTo>
                    <a:pt x="272" y="370"/>
                  </a:lnTo>
                  <a:lnTo>
                    <a:pt x="285" y="365"/>
                  </a:lnTo>
                  <a:lnTo>
                    <a:pt x="299" y="357"/>
                  </a:lnTo>
                  <a:lnTo>
                    <a:pt x="310" y="348"/>
                  </a:lnTo>
                  <a:lnTo>
                    <a:pt x="323" y="339"/>
                  </a:lnTo>
                  <a:lnTo>
                    <a:pt x="332" y="329"/>
                  </a:lnTo>
                  <a:lnTo>
                    <a:pt x="343" y="318"/>
                  </a:lnTo>
                  <a:lnTo>
                    <a:pt x="353" y="307"/>
                  </a:lnTo>
                  <a:lnTo>
                    <a:pt x="360" y="294"/>
                  </a:lnTo>
                  <a:lnTo>
                    <a:pt x="367" y="281"/>
                  </a:lnTo>
                  <a:lnTo>
                    <a:pt x="373" y="268"/>
                  </a:lnTo>
                  <a:lnTo>
                    <a:pt x="379" y="255"/>
                  </a:lnTo>
                  <a:lnTo>
                    <a:pt x="382" y="240"/>
                  </a:lnTo>
                  <a:lnTo>
                    <a:pt x="386" y="225"/>
                  </a:lnTo>
                  <a:lnTo>
                    <a:pt x="388" y="208"/>
                  </a:lnTo>
                  <a:lnTo>
                    <a:pt x="388" y="193"/>
                  </a:lnTo>
                  <a:lnTo>
                    <a:pt x="388" y="193"/>
                  </a:lnTo>
                  <a:lnTo>
                    <a:pt x="386" y="173"/>
                  </a:lnTo>
                  <a:lnTo>
                    <a:pt x="384" y="154"/>
                  </a:lnTo>
                  <a:lnTo>
                    <a:pt x="379" y="136"/>
                  </a:lnTo>
                  <a:lnTo>
                    <a:pt x="373" y="119"/>
                  </a:lnTo>
                  <a:lnTo>
                    <a:pt x="364" y="100"/>
                  </a:lnTo>
                  <a:lnTo>
                    <a:pt x="354" y="85"/>
                  </a:lnTo>
                  <a:lnTo>
                    <a:pt x="343" y="70"/>
                  </a:lnTo>
                  <a:lnTo>
                    <a:pt x="332" y="56"/>
                  </a:lnTo>
                  <a:lnTo>
                    <a:pt x="317" y="44"/>
                  </a:lnTo>
                  <a:lnTo>
                    <a:pt x="302" y="33"/>
                  </a:lnTo>
                  <a:lnTo>
                    <a:pt x="287" y="24"/>
                  </a:lnTo>
                  <a:lnTo>
                    <a:pt x="269" y="15"/>
                  </a:lnTo>
                  <a:lnTo>
                    <a:pt x="252" y="9"/>
                  </a:lnTo>
                  <a:lnTo>
                    <a:pt x="233" y="3"/>
                  </a:lnTo>
                  <a:lnTo>
                    <a:pt x="215" y="2"/>
                  </a:lnTo>
                  <a:lnTo>
                    <a:pt x="194" y="0"/>
                  </a:lnTo>
                  <a:lnTo>
                    <a:pt x="194" y="0"/>
                  </a:lnTo>
                  <a:lnTo>
                    <a:pt x="174" y="2"/>
                  </a:lnTo>
                  <a:lnTo>
                    <a:pt x="155" y="3"/>
                  </a:lnTo>
                  <a:lnTo>
                    <a:pt x="136" y="9"/>
                  </a:lnTo>
                  <a:lnTo>
                    <a:pt x="120" y="15"/>
                  </a:lnTo>
                  <a:lnTo>
                    <a:pt x="101" y="24"/>
                  </a:lnTo>
                  <a:lnTo>
                    <a:pt x="86" y="33"/>
                  </a:lnTo>
                  <a:lnTo>
                    <a:pt x="71" y="44"/>
                  </a:lnTo>
                  <a:lnTo>
                    <a:pt x="58" y="56"/>
                  </a:lnTo>
                  <a:lnTo>
                    <a:pt x="45" y="70"/>
                  </a:lnTo>
                  <a:lnTo>
                    <a:pt x="34" y="85"/>
                  </a:lnTo>
                  <a:lnTo>
                    <a:pt x="25" y="100"/>
                  </a:lnTo>
                  <a:lnTo>
                    <a:pt x="15" y="119"/>
                  </a:lnTo>
                  <a:lnTo>
                    <a:pt x="10" y="136"/>
                  </a:lnTo>
                  <a:lnTo>
                    <a:pt x="4" y="154"/>
                  </a:lnTo>
                  <a:lnTo>
                    <a:pt x="2" y="173"/>
                  </a:lnTo>
                  <a:lnTo>
                    <a:pt x="0" y="193"/>
                  </a:lnTo>
                  <a:lnTo>
                    <a:pt x="0" y="193"/>
                  </a:lnTo>
                  <a:lnTo>
                    <a:pt x="0" y="210"/>
                  </a:lnTo>
                  <a:lnTo>
                    <a:pt x="4" y="229"/>
                  </a:lnTo>
                  <a:lnTo>
                    <a:pt x="8" y="246"/>
                  </a:lnTo>
                  <a:lnTo>
                    <a:pt x="13" y="260"/>
                  </a:lnTo>
                  <a:lnTo>
                    <a:pt x="21" y="277"/>
                  </a:lnTo>
                  <a:lnTo>
                    <a:pt x="28" y="292"/>
                  </a:lnTo>
                  <a:lnTo>
                    <a:pt x="38" y="305"/>
                  </a:lnTo>
                  <a:lnTo>
                    <a:pt x="47" y="318"/>
                  </a:lnTo>
                  <a:lnTo>
                    <a:pt x="60" y="331"/>
                  </a:lnTo>
                  <a:lnTo>
                    <a:pt x="71" y="342"/>
                  </a:lnTo>
                  <a:lnTo>
                    <a:pt x="84" y="352"/>
                  </a:lnTo>
                  <a:lnTo>
                    <a:pt x="99" y="361"/>
                  </a:lnTo>
                  <a:lnTo>
                    <a:pt x="114" y="369"/>
                  </a:lnTo>
                  <a:lnTo>
                    <a:pt x="129" y="376"/>
                  </a:lnTo>
                  <a:lnTo>
                    <a:pt x="144" y="380"/>
                  </a:lnTo>
                  <a:lnTo>
                    <a:pt x="161" y="383"/>
                  </a:lnTo>
                  <a:lnTo>
                    <a:pt x="161" y="678"/>
                  </a:lnTo>
                  <a:lnTo>
                    <a:pt x="258" y="678"/>
                  </a:lnTo>
                  <a:close/>
                  <a:moveTo>
                    <a:pt x="97" y="193"/>
                  </a:moveTo>
                  <a:lnTo>
                    <a:pt x="97" y="193"/>
                  </a:lnTo>
                  <a:lnTo>
                    <a:pt x="99" y="175"/>
                  </a:lnTo>
                  <a:lnTo>
                    <a:pt x="105" y="156"/>
                  </a:lnTo>
                  <a:lnTo>
                    <a:pt x="114" y="139"/>
                  </a:lnTo>
                  <a:lnTo>
                    <a:pt x="125" y="125"/>
                  </a:lnTo>
                  <a:lnTo>
                    <a:pt x="140" y="113"/>
                  </a:lnTo>
                  <a:lnTo>
                    <a:pt x="157" y="104"/>
                  </a:lnTo>
                  <a:lnTo>
                    <a:pt x="176" y="98"/>
                  </a:lnTo>
                  <a:lnTo>
                    <a:pt x="194" y="97"/>
                  </a:lnTo>
                  <a:lnTo>
                    <a:pt x="194" y="97"/>
                  </a:lnTo>
                  <a:lnTo>
                    <a:pt x="213" y="98"/>
                  </a:lnTo>
                  <a:lnTo>
                    <a:pt x="231" y="104"/>
                  </a:lnTo>
                  <a:lnTo>
                    <a:pt x="248" y="113"/>
                  </a:lnTo>
                  <a:lnTo>
                    <a:pt x="263" y="125"/>
                  </a:lnTo>
                  <a:lnTo>
                    <a:pt x="274" y="139"/>
                  </a:lnTo>
                  <a:lnTo>
                    <a:pt x="284" y="156"/>
                  </a:lnTo>
                  <a:lnTo>
                    <a:pt x="289" y="175"/>
                  </a:lnTo>
                  <a:lnTo>
                    <a:pt x="291" y="193"/>
                  </a:lnTo>
                  <a:lnTo>
                    <a:pt x="291" y="193"/>
                  </a:lnTo>
                  <a:lnTo>
                    <a:pt x="289" y="212"/>
                  </a:lnTo>
                  <a:lnTo>
                    <a:pt x="284" y="231"/>
                  </a:lnTo>
                  <a:lnTo>
                    <a:pt x="274" y="247"/>
                  </a:lnTo>
                  <a:lnTo>
                    <a:pt x="263" y="262"/>
                  </a:lnTo>
                  <a:lnTo>
                    <a:pt x="248" y="274"/>
                  </a:lnTo>
                  <a:lnTo>
                    <a:pt x="231" y="283"/>
                  </a:lnTo>
                  <a:lnTo>
                    <a:pt x="213" y="288"/>
                  </a:lnTo>
                  <a:lnTo>
                    <a:pt x="194" y="290"/>
                  </a:lnTo>
                  <a:lnTo>
                    <a:pt x="194" y="290"/>
                  </a:lnTo>
                  <a:lnTo>
                    <a:pt x="176" y="288"/>
                  </a:lnTo>
                  <a:lnTo>
                    <a:pt x="157" y="283"/>
                  </a:lnTo>
                  <a:lnTo>
                    <a:pt x="140" y="274"/>
                  </a:lnTo>
                  <a:lnTo>
                    <a:pt x="125" y="262"/>
                  </a:lnTo>
                  <a:lnTo>
                    <a:pt x="114" y="247"/>
                  </a:lnTo>
                  <a:lnTo>
                    <a:pt x="105" y="231"/>
                  </a:lnTo>
                  <a:lnTo>
                    <a:pt x="99" y="212"/>
                  </a:lnTo>
                  <a:lnTo>
                    <a:pt x="97" y="193"/>
                  </a:lnTo>
                  <a:lnTo>
                    <a:pt x="97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b-NO">
                <a:ln>
                  <a:solidFill>
                    <a:schemeClr val="tx1"/>
                  </a:solidFill>
                </a:ln>
              </a:endParaRPr>
            </a:p>
          </p:txBody>
        </p:sp>
      </p:grpSp>
      <p:sp>
        <p:nvSpPr>
          <p:cNvPr id="29" name="Freeform 11">
            <a:extLst>
              <a:ext uri="{FF2B5EF4-FFF2-40B4-BE49-F238E27FC236}">
                <a16:creationId xmlns:a16="http://schemas.microsoft.com/office/drawing/2014/main" id="{AAED1DC9-6218-446F-9C9B-53E4D1857EC0}"/>
              </a:ext>
            </a:extLst>
          </p:cNvPr>
          <p:cNvSpPr>
            <a:spLocks noEditPoints="1"/>
          </p:cNvSpPr>
          <p:nvPr/>
        </p:nvSpPr>
        <p:spPr bwMode="auto">
          <a:xfrm>
            <a:off x="5714567" y="1847097"/>
            <a:ext cx="2043112" cy="1842230"/>
          </a:xfrm>
          <a:custGeom>
            <a:avLst/>
            <a:gdLst>
              <a:gd name="T0" fmla="*/ 614 w 768"/>
              <a:gd name="T1" fmla="*/ 539 h 766"/>
              <a:gd name="T2" fmla="*/ 502 w 768"/>
              <a:gd name="T3" fmla="*/ 479 h 766"/>
              <a:gd name="T4" fmla="*/ 490 w 768"/>
              <a:gd name="T5" fmla="*/ 437 h 766"/>
              <a:gd name="T6" fmla="*/ 544 w 768"/>
              <a:gd name="T7" fmla="*/ 339 h 766"/>
              <a:gd name="T8" fmla="*/ 566 w 768"/>
              <a:gd name="T9" fmla="*/ 305 h 766"/>
              <a:gd name="T10" fmla="*/ 568 w 768"/>
              <a:gd name="T11" fmla="*/ 263 h 766"/>
              <a:gd name="T12" fmla="*/ 558 w 768"/>
              <a:gd name="T13" fmla="*/ 160 h 766"/>
              <a:gd name="T14" fmla="*/ 546 w 768"/>
              <a:gd name="T15" fmla="*/ 92 h 766"/>
              <a:gd name="T16" fmla="*/ 512 w 768"/>
              <a:gd name="T17" fmla="*/ 42 h 766"/>
              <a:gd name="T18" fmla="*/ 458 w 768"/>
              <a:gd name="T19" fmla="*/ 10 h 766"/>
              <a:gd name="T20" fmla="*/ 384 w 768"/>
              <a:gd name="T21" fmla="*/ 0 h 766"/>
              <a:gd name="T22" fmla="*/ 328 w 768"/>
              <a:gd name="T23" fmla="*/ 6 h 766"/>
              <a:gd name="T24" fmla="*/ 268 w 768"/>
              <a:gd name="T25" fmla="*/ 32 h 766"/>
              <a:gd name="T26" fmla="*/ 230 w 768"/>
              <a:gd name="T27" fmla="*/ 78 h 766"/>
              <a:gd name="T28" fmla="*/ 212 w 768"/>
              <a:gd name="T29" fmla="*/ 142 h 766"/>
              <a:gd name="T30" fmla="*/ 204 w 768"/>
              <a:gd name="T31" fmla="*/ 251 h 766"/>
              <a:gd name="T32" fmla="*/ 198 w 768"/>
              <a:gd name="T33" fmla="*/ 291 h 766"/>
              <a:gd name="T34" fmla="*/ 224 w 768"/>
              <a:gd name="T35" fmla="*/ 339 h 766"/>
              <a:gd name="T36" fmla="*/ 262 w 768"/>
              <a:gd name="T37" fmla="*/ 417 h 766"/>
              <a:gd name="T38" fmla="*/ 274 w 768"/>
              <a:gd name="T39" fmla="*/ 471 h 766"/>
              <a:gd name="T40" fmla="*/ 198 w 768"/>
              <a:gd name="T41" fmla="*/ 519 h 766"/>
              <a:gd name="T42" fmla="*/ 26 w 768"/>
              <a:gd name="T43" fmla="*/ 590 h 766"/>
              <a:gd name="T44" fmla="*/ 0 w 768"/>
              <a:gd name="T45" fmla="*/ 630 h 766"/>
              <a:gd name="T46" fmla="*/ 4 w 768"/>
              <a:gd name="T47" fmla="*/ 740 h 766"/>
              <a:gd name="T48" fmla="*/ 26 w 768"/>
              <a:gd name="T49" fmla="*/ 762 h 766"/>
              <a:gd name="T50" fmla="*/ 726 w 768"/>
              <a:gd name="T51" fmla="*/ 766 h 766"/>
              <a:gd name="T52" fmla="*/ 756 w 768"/>
              <a:gd name="T53" fmla="*/ 754 h 766"/>
              <a:gd name="T54" fmla="*/ 768 w 768"/>
              <a:gd name="T55" fmla="*/ 724 h 766"/>
              <a:gd name="T56" fmla="*/ 760 w 768"/>
              <a:gd name="T57" fmla="*/ 606 h 766"/>
              <a:gd name="T58" fmla="*/ 736 w 768"/>
              <a:gd name="T59" fmla="*/ 724 h 766"/>
              <a:gd name="T60" fmla="*/ 730 w 768"/>
              <a:gd name="T61" fmla="*/ 734 h 766"/>
              <a:gd name="T62" fmla="*/ 38 w 768"/>
              <a:gd name="T63" fmla="*/ 734 h 766"/>
              <a:gd name="T64" fmla="*/ 32 w 768"/>
              <a:gd name="T65" fmla="*/ 630 h 766"/>
              <a:gd name="T66" fmla="*/ 38 w 768"/>
              <a:gd name="T67" fmla="*/ 620 h 766"/>
              <a:gd name="T68" fmla="*/ 256 w 768"/>
              <a:gd name="T69" fmla="*/ 525 h 766"/>
              <a:gd name="T70" fmla="*/ 310 w 768"/>
              <a:gd name="T71" fmla="*/ 473 h 766"/>
              <a:gd name="T72" fmla="*/ 310 w 768"/>
              <a:gd name="T73" fmla="*/ 431 h 766"/>
              <a:gd name="T74" fmla="*/ 290 w 768"/>
              <a:gd name="T75" fmla="*/ 401 h 766"/>
              <a:gd name="T76" fmla="*/ 254 w 768"/>
              <a:gd name="T77" fmla="*/ 325 h 766"/>
              <a:gd name="T78" fmla="*/ 240 w 768"/>
              <a:gd name="T79" fmla="*/ 311 h 766"/>
              <a:gd name="T80" fmla="*/ 230 w 768"/>
              <a:gd name="T81" fmla="*/ 287 h 766"/>
              <a:gd name="T82" fmla="*/ 240 w 768"/>
              <a:gd name="T83" fmla="*/ 253 h 766"/>
              <a:gd name="T84" fmla="*/ 242 w 768"/>
              <a:gd name="T85" fmla="*/ 160 h 766"/>
              <a:gd name="T86" fmla="*/ 248 w 768"/>
              <a:gd name="T87" fmla="*/ 118 h 766"/>
              <a:gd name="T88" fmla="*/ 270 w 768"/>
              <a:gd name="T89" fmla="*/ 74 h 766"/>
              <a:gd name="T90" fmla="*/ 310 w 768"/>
              <a:gd name="T91" fmla="*/ 46 h 766"/>
              <a:gd name="T92" fmla="*/ 384 w 768"/>
              <a:gd name="T93" fmla="*/ 32 h 766"/>
              <a:gd name="T94" fmla="*/ 446 w 768"/>
              <a:gd name="T95" fmla="*/ 40 h 766"/>
              <a:gd name="T96" fmla="*/ 490 w 768"/>
              <a:gd name="T97" fmla="*/ 64 h 766"/>
              <a:gd name="T98" fmla="*/ 516 w 768"/>
              <a:gd name="T99" fmla="*/ 106 h 766"/>
              <a:gd name="T100" fmla="*/ 526 w 768"/>
              <a:gd name="T101" fmla="*/ 160 h 766"/>
              <a:gd name="T102" fmla="*/ 528 w 768"/>
              <a:gd name="T103" fmla="*/ 253 h 766"/>
              <a:gd name="T104" fmla="*/ 538 w 768"/>
              <a:gd name="T105" fmla="*/ 279 h 766"/>
              <a:gd name="T106" fmla="*/ 532 w 768"/>
              <a:gd name="T107" fmla="*/ 305 h 766"/>
              <a:gd name="T108" fmla="*/ 516 w 768"/>
              <a:gd name="T109" fmla="*/ 321 h 766"/>
              <a:gd name="T110" fmla="*/ 494 w 768"/>
              <a:gd name="T111" fmla="*/ 379 h 766"/>
              <a:gd name="T112" fmla="*/ 460 w 768"/>
              <a:gd name="T113" fmla="*/ 425 h 766"/>
              <a:gd name="T114" fmla="*/ 458 w 768"/>
              <a:gd name="T115" fmla="*/ 473 h 766"/>
              <a:gd name="T116" fmla="*/ 488 w 768"/>
              <a:gd name="T117" fmla="*/ 509 h 766"/>
              <a:gd name="T118" fmla="*/ 654 w 768"/>
              <a:gd name="T119" fmla="*/ 590 h 766"/>
              <a:gd name="T120" fmla="*/ 736 w 768"/>
              <a:gd name="T121" fmla="*/ 630 h 7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768" h="766">
                <a:moveTo>
                  <a:pt x="742" y="590"/>
                </a:moveTo>
                <a:lnTo>
                  <a:pt x="742" y="590"/>
                </a:lnTo>
                <a:lnTo>
                  <a:pt x="670" y="563"/>
                </a:lnTo>
                <a:lnTo>
                  <a:pt x="614" y="539"/>
                </a:lnTo>
                <a:lnTo>
                  <a:pt x="570" y="519"/>
                </a:lnTo>
                <a:lnTo>
                  <a:pt x="538" y="503"/>
                </a:lnTo>
                <a:lnTo>
                  <a:pt x="516" y="489"/>
                </a:lnTo>
                <a:lnTo>
                  <a:pt x="502" y="479"/>
                </a:lnTo>
                <a:lnTo>
                  <a:pt x="494" y="471"/>
                </a:lnTo>
                <a:lnTo>
                  <a:pt x="490" y="465"/>
                </a:lnTo>
                <a:lnTo>
                  <a:pt x="490" y="437"/>
                </a:lnTo>
                <a:lnTo>
                  <a:pt x="490" y="437"/>
                </a:lnTo>
                <a:lnTo>
                  <a:pt x="506" y="417"/>
                </a:lnTo>
                <a:lnTo>
                  <a:pt x="522" y="393"/>
                </a:lnTo>
                <a:lnTo>
                  <a:pt x="534" y="367"/>
                </a:lnTo>
                <a:lnTo>
                  <a:pt x="544" y="339"/>
                </a:lnTo>
                <a:lnTo>
                  <a:pt x="544" y="339"/>
                </a:lnTo>
                <a:lnTo>
                  <a:pt x="554" y="329"/>
                </a:lnTo>
                <a:lnTo>
                  <a:pt x="562" y="319"/>
                </a:lnTo>
                <a:lnTo>
                  <a:pt x="566" y="305"/>
                </a:lnTo>
                <a:lnTo>
                  <a:pt x="570" y="291"/>
                </a:lnTo>
                <a:lnTo>
                  <a:pt x="570" y="291"/>
                </a:lnTo>
                <a:lnTo>
                  <a:pt x="570" y="277"/>
                </a:lnTo>
                <a:lnTo>
                  <a:pt x="568" y="263"/>
                </a:lnTo>
                <a:lnTo>
                  <a:pt x="564" y="251"/>
                </a:lnTo>
                <a:lnTo>
                  <a:pt x="558" y="237"/>
                </a:lnTo>
                <a:lnTo>
                  <a:pt x="558" y="160"/>
                </a:lnTo>
                <a:lnTo>
                  <a:pt x="558" y="160"/>
                </a:lnTo>
                <a:lnTo>
                  <a:pt x="556" y="142"/>
                </a:lnTo>
                <a:lnTo>
                  <a:pt x="554" y="124"/>
                </a:lnTo>
                <a:lnTo>
                  <a:pt x="550" y="108"/>
                </a:lnTo>
                <a:lnTo>
                  <a:pt x="546" y="92"/>
                </a:lnTo>
                <a:lnTo>
                  <a:pt x="540" y="78"/>
                </a:lnTo>
                <a:lnTo>
                  <a:pt x="532" y="64"/>
                </a:lnTo>
                <a:lnTo>
                  <a:pt x="522" y="52"/>
                </a:lnTo>
                <a:lnTo>
                  <a:pt x="512" y="42"/>
                </a:lnTo>
                <a:lnTo>
                  <a:pt x="500" y="32"/>
                </a:lnTo>
                <a:lnTo>
                  <a:pt x="488" y="24"/>
                </a:lnTo>
                <a:lnTo>
                  <a:pt x="472" y="16"/>
                </a:lnTo>
                <a:lnTo>
                  <a:pt x="458" y="10"/>
                </a:lnTo>
                <a:lnTo>
                  <a:pt x="440" y="6"/>
                </a:lnTo>
                <a:lnTo>
                  <a:pt x="424" y="2"/>
                </a:lnTo>
                <a:lnTo>
                  <a:pt x="404" y="0"/>
                </a:lnTo>
                <a:lnTo>
                  <a:pt x="384" y="0"/>
                </a:lnTo>
                <a:lnTo>
                  <a:pt x="384" y="0"/>
                </a:lnTo>
                <a:lnTo>
                  <a:pt x="364" y="0"/>
                </a:lnTo>
                <a:lnTo>
                  <a:pt x="346" y="2"/>
                </a:lnTo>
                <a:lnTo>
                  <a:pt x="328" y="6"/>
                </a:lnTo>
                <a:lnTo>
                  <a:pt x="312" y="10"/>
                </a:lnTo>
                <a:lnTo>
                  <a:pt x="296" y="18"/>
                </a:lnTo>
                <a:lnTo>
                  <a:pt x="282" y="24"/>
                </a:lnTo>
                <a:lnTo>
                  <a:pt x="268" y="32"/>
                </a:lnTo>
                <a:lnTo>
                  <a:pt x="256" y="42"/>
                </a:lnTo>
                <a:lnTo>
                  <a:pt x="246" y="54"/>
                </a:lnTo>
                <a:lnTo>
                  <a:pt x="236" y="66"/>
                </a:lnTo>
                <a:lnTo>
                  <a:pt x="230" y="78"/>
                </a:lnTo>
                <a:lnTo>
                  <a:pt x="222" y="94"/>
                </a:lnTo>
                <a:lnTo>
                  <a:pt x="218" y="108"/>
                </a:lnTo>
                <a:lnTo>
                  <a:pt x="214" y="124"/>
                </a:lnTo>
                <a:lnTo>
                  <a:pt x="212" y="142"/>
                </a:lnTo>
                <a:lnTo>
                  <a:pt x="210" y="160"/>
                </a:lnTo>
                <a:lnTo>
                  <a:pt x="210" y="237"/>
                </a:lnTo>
                <a:lnTo>
                  <a:pt x="210" y="237"/>
                </a:lnTo>
                <a:lnTo>
                  <a:pt x="204" y="251"/>
                </a:lnTo>
                <a:lnTo>
                  <a:pt x="200" y="263"/>
                </a:lnTo>
                <a:lnTo>
                  <a:pt x="198" y="277"/>
                </a:lnTo>
                <a:lnTo>
                  <a:pt x="198" y="291"/>
                </a:lnTo>
                <a:lnTo>
                  <a:pt x="198" y="291"/>
                </a:lnTo>
                <a:lnTo>
                  <a:pt x="202" y="305"/>
                </a:lnTo>
                <a:lnTo>
                  <a:pt x="206" y="319"/>
                </a:lnTo>
                <a:lnTo>
                  <a:pt x="214" y="329"/>
                </a:lnTo>
                <a:lnTo>
                  <a:pt x="224" y="339"/>
                </a:lnTo>
                <a:lnTo>
                  <a:pt x="224" y="339"/>
                </a:lnTo>
                <a:lnTo>
                  <a:pt x="234" y="367"/>
                </a:lnTo>
                <a:lnTo>
                  <a:pt x="246" y="393"/>
                </a:lnTo>
                <a:lnTo>
                  <a:pt x="262" y="417"/>
                </a:lnTo>
                <a:lnTo>
                  <a:pt x="278" y="437"/>
                </a:lnTo>
                <a:lnTo>
                  <a:pt x="278" y="465"/>
                </a:lnTo>
                <a:lnTo>
                  <a:pt x="278" y="465"/>
                </a:lnTo>
                <a:lnTo>
                  <a:pt x="274" y="471"/>
                </a:lnTo>
                <a:lnTo>
                  <a:pt x="266" y="479"/>
                </a:lnTo>
                <a:lnTo>
                  <a:pt x="252" y="489"/>
                </a:lnTo>
                <a:lnTo>
                  <a:pt x="230" y="503"/>
                </a:lnTo>
                <a:lnTo>
                  <a:pt x="198" y="519"/>
                </a:lnTo>
                <a:lnTo>
                  <a:pt x="154" y="539"/>
                </a:lnTo>
                <a:lnTo>
                  <a:pt x="98" y="563"/>
                </a:lnTo>
                <a:lnTo>
                  <a:pt x="26" y="590"/>
                </a:lnTo>
                <a:lnTo>
                  <a:pt x="26" y="590"/>
                </a:lnTo>
                <a:lnTo>
                  <a:pt x="16" y="598"/>
                </a:lnTo>
                <a:lnTo>
                  <a:pt x="8" y="606"/>
                </a:lnTo>
                <a:lnTo>
                  <a:pt x="2" y="618"/>
                </a:lnTo>
                <a:lnTo>
                  <a:pt x="0" y="630"/>
                </a:lnTo>
                <a:lnTo>
                  <a:pt x="0" y="724"/>
                </a:lnTo>
                <a:lnTo>
                  <a:pt x="0" y="724"/>
                </a:lnTo>
                <a:lnTo>
                  <a:pt x="0" y="732"/>
                </a:lnTo>
                <a:lnTo>
                  <a:pt x="4" y="740"/>
                </a:lnTo>
                <a:lnTo>
                  <a:pt x="8" y="748"/>
                </a:lnTo>
                <a:lnTo>
                  <a:pt x="12" y="754"/>
                </a:lnTo>
                <a:lnTo>
                  <a:pt x="18" y="758"/>
                </a:lnTo>
                <a:lnTo>
                  <a:pt x="26" y="762"/>
                </a:lnTo>
                <a:lnTo>
                  <a:pt x="34" y="766"/>
                </a:lnTo>
                <a:lnTo>
                  <a:pt x="42" y="766"/>
                </a:lnTo>
                <a:lnTo>
                  <a:pt x="726" y="766"/>
                </a:lnTo>
                <a:lnTo>
                  <a:pt x="726" y="766"/>
                </a:lnTo>
                <a:lnTo>
                  <a:pt x="734" y="766"/>
                </a:lnTo>
                <a:lnTo>
                  <a:pt x="742" y="762"/>
                </a:lnTo>
                <a:lnTo>
                  <a:pt x="750" y="758"/>
                </a:lnTo>
                <a:lnTo>
                  <a:pt x="756" y="754"/>
                </a:lnTo>
                <a:lnTo>
                  <a:pt x="760" y="748"/>
                </a:lnTo>
                <a:lnTo>
                  <a:pt x="764" y="740"/>
                </a:lnTo>
                <a:lnTo>
                  <a:pt x="768" y="732"/>
                </a:lnTo>
                <a:lnTo>
                  <a:pt x="768" y="724"/>
                </a:lnTo>
                <a:lnTo>
                  <a:pt x="768" y="630"/>
                </a:lnTo>
                <a:lnTo>
                  <a:pt x="768" y="630"/>
                </a:lnTo>
                <a:lnTo>
                  <a:pt x="766" y="618"/>
                </a:lnTo>
                <a:lnTo>
                  <a:pt x="760" y="606"/>
                </a:lnTo>
                <a:lnTo>
                  <a:pt x="752" y="598"/>
                </a:lnTo>
                <a:lnTo>
                  <a:pt x="742" y="590"/>
                </a:lnTo>
                <a:lnTo>
                  <a:pt x="742" y="590"/>
                </a:lnTo>
                <a:close/>
                <a:moveTo>
                  <a:pt x="736" y="724"/>
                </a:moveTo>
                <a:lnTo>
                  <a:pt x="736" y="724"/>
                </a:lnTo>
                <a:lnTo>
                  <a:pt x="736" y="728"/>
                </a:lnTo>
                <a:lnTo>
                  <a:pt x="734" y="730"/>
                </a:lnTo>
                <a:lnTo>
                  <a:pt x="730" y="734"/>
                </a:lnTo>
                <a:lnTo>
                  <a:pt x="726" y="734"/>
                </a:lnTo>
                <a:lnTo>
                  <a:pt x="42" y="734"/>
                </a:lnTo>
                <a:lnTo>
                  <a:pt x="42" y="734"/>
                </a:lnTo>
                <a:lnTo>
                  <a:pt x="38" y="734"/>
                </a:lnTo>
                <a:lnTo>
                  <a:pt x="34" y="730"/>
                </a:lnTo>
                <a:lnTo>
                  <a:pt x="32" y="728"/>
                </a:lnTo>
                <a:lnTo>
                  <a:pt x="32" y="724"/>
                </a:lnTo>
                <a:lnTo>
                  <a:pt x="32" y="630"/>
                </a:lnTo>
                <a:lnTo>
                  <a:pt x="32" y="630"/>
                </a:lnTo>
                <a:lnTo>
                  <a:pt x="34" y="624"/>
                </a:lnTo>
                <a:lnTo>
                  <a:pt x="38" y="620"/>
                </a:lnTo>
                <a:lnTo>
                  <a:pt x="38" y="620"/>
                </a:lnTo>
                <a:lnTo>
                  <a:pt x="114" y="590"/>
                </a:lnTo>
                <a:lnTo>
                  <a:pt x="174" y="565"/>
                </a:lnTo>
                <a:lnTo>
                  <a:pt x="220" y="543"/>
                </a:lnTo>
                <a:lnTo>
                  <a:pt x="256" y="525"/>
                </a:lnTo>
                <a:lnTo>
                  <a:pt x="280" y="509"/>
                </a:lnTo>
                <a:lnTo>
                  <a:pt x="296" y="495"/>
                </a:lnTo>
                <a:lnTo>
                  <a:pt x="304" y="483"/>
                </a:lnTo>
                <a:lnTo>
                  <a:pt x="310" y="473"/>
                </a:lnTo>
                <a:lnTo>
                  <a:pt x="310" y="473"/>
                </a:lnTo>
                <a:lnTo>
                  <a:pt x="310" y="469"/>
                </a:lnTo>
                <a:lnTo>
                  <a:pt x="310" y="431"/>
                </a:lnTo>
                <a:lnTo>
                  <a:pt x="310" y="431"/>
                </a:lnTo>
                <a:lnTo>
                  <a:pt x="308" y="425"/>
                </a:lnTo>
                <a:lnTo>
                  <a:pt x="306" y="421"/>
                </a:lnTo>
                <a:lnTo>
                  <a:pt x="306" y="421"/>
                </a:lnTo>
                <a:lnTo>
                  <a:pt x="290" y="401"/>
                </a:lnTo>
                <a:lnTo>
                  <a:pt x="274" y="379"/>
                </a:lnTo>
                <a:lnTo>
                  <a:pt x="264" y="353"/>
                </a:lnTo>
                <a:lnTo>
                  <a:pt x="254" y="325"/>
                </a:lnTo>
                <a:lnTo>
                  <a:pt x="254" y="325"/>
                </a:lnTo>
                <a:lnTo>
                  <a:pt x="252" y="321"/>
                </a:lnTo>
                <a:lnTo>
                  <a:pt x="248" y="317"/>
                </a:lnTo>
                <a:lnTo>
                  <a:pt x="248" y="317"/>
                </a:lnTo>
                <a:lnTo>
                  <a:pt x="240" y="311"/>
                </a:lnTo>
                <a:lnTo>
                  <a:pt x="236" y="305"/>
                </a:lnTo>
                <a:lnTo>
                  <a:pt x="232" y="297"/>
                </a:lnTo>
                <a:lnTo>
                  <a:pt x="230" y="287"/>
                </a:lnTo>
                <a:lnTo>
                  <a:pt x="230" y="287"/>
                </a:lnTo>
                <a:lnTo>
                  <a:pt x="230" y="279"/>
                </a:lnTo>
                <a:lnTo>
                  <a:pt x="230" y="269"/>
                </a:lnTo>
                <a:lnTo>
                  <a:pt x="234" y="261"/>
                </a:lnTo>
                <a:lnTo>
                  <a:pt x="240" y="253"/>
                </a:lnTo>
                <a:lnTo>
                  <a:pt x="240" y="253"/>
                </a:lnTo>
                <a:lnTo>
                  <a:pt x="242" y="249"/>
                </a:lnTo>
                <a:lnTo>
                  <a:pt x="242" y="243"/>
                </a:lnTo>
                <a:lnTo>
                  <a:pt x="242" y="160"/>
                </a:lnTo>
                <a:lnTo>
                  <a:pt x="242" y="160"/>
                </a:lnTo>
                <a:lnTo>
                  <a:pt x="244" y="146"/>
                </a:lnTo>
                <a:lnTo>
                  <a:pt x="246" y="132"/>
                </a:lnTo>
                <a:lnTo>
                  <a:pt x="248" y="118"/>
                </a:lnTo>
                <a:lnTo>
                  <a:pt x="252" y="106"/>
                </a:lnTo>
                <a:lnTo>
                  <a:pt x="258" y="94"/>
                </a:lnTo>
                <a:lnTo>
                  <a:pt x="264" y="84"/>
                </a:lnTo>
                <a:lnTo>
                  <a:pt x="270" y="74"/>
                </a:lnTo>
                <a:lnTo>
                  <a:pt x="280" y="66"/>
                </a:lnTo>
                <a:lnTo>
                  <a:pt x="288" y="58"/>
                </a:lnTo>
                <a:lnTo>
                  <a:pt x="300" y="50"/>
                </a:lnTo>
                <a:lnTo>
                  <a:pt x="310" y="46"/>
                </a:lnTo>
                <a:lnTo>
                  <a:pt x="324" y="40"/>
                </a:lnTo>
                <a:lnTo>
                  <a:pt x="338" y="36"/>
                </a:lnTo>
                <a:lnTo>
                  <a:pt x="352" y="34"/>
                </a:lnTo>
                <a:lnTo>
                  <a:pt x="384" y="32"/>
                </a:lnTo>
                <a:lnTo>
                  <a:pt x="384" y="32"/>
                </a:lnTo>
                <a:lnTo>
                  <a:pt x="416" y="34"/>
                </a:lnTo>
                <a:lnTo>
                  <a:pt x="432" y="36"/>
                </a:lnTo>
                <a:lnTo>
                  <a:pt x="446" y="40"/>
                </a:lnTo>
                <a:lnTo>
                  <a:pt x="458" y="44"/>
                </a:lnTo>
                <a:lnTo>
                  <a:pt x="470" y="50"/>
                </a:lnTo>
                <a:lnTo>
                  <a:pt x="480" y="58"/>
                </a:lnTo>
                <a:lnTo>
                  <a:pt x="490" y="64"/>
                </a:lnTo>
                <a:lnTo>
                  <a:pt x="498" y="74"/>
                </a:lnTo>
                <a:lnTo>
                  <a:pt x="504" y="82"/>
                </a:lnTo>
                <a:lnTo>
                  <a:pt x="512" y="94"/>
                </a:lnTo>
                <a:lnTo>
                  <a:pt x="516" y="106"/>
                </a:lnTo>
                <a:lnTo>
                  <a:pt x="520" y="118"/>
                </a:lnTo>
                <a:lnTo>
                  <a:pt x="522" y="132"/>
                </a:lnTo>
                <a:lnTo>
                  <a:pt x="524" y="146"/>
                </a:lnTo>
                <a:lnTo>
                  <a:pt x="526" y="160"/>
                </a:lnTo>
                <a:lnTo>
                  <a:pt x="526" y="243"/>
                </a:lnTo>
                <a:lnTo>
                  <a:pt x="526" y="243"/>
                </a:lnTo>
                <a:lnTo>
                  <a:pt x="526" y="249"/>
                </a:lnTo>
                <a:lnTo>
                  <a:pt x="528" y="253"/>
                </a:lnTo>
                <a:lnTo>
                  <a:pt x="528" y="253"/>
                </a:lnTo>
                <a:lnTo>
                  <a:pt x="534" y="261"/>
                </a:lnTo>
                <a:lnTo>
                  <a:pt x="538" y="269"/>
                </a:lnTo>
                <a:lnTo>
                  <a:pt x="538" y="279"/>
                </a:lnTo>
                <a:lnTo>
                  <a:pt x="538" y="287"/>
                </a:lnTo>
                <a:lnTo>
                  <a:pt x="538" y="287"/>
                </a:lnTo>
                <a:lnTo>
                  <a:pt x="536" y="297"/>
                </a:lnTo>
                <a:lnTo>
                  <a:pt x="532" y="305"/>
                </a:lnTo>
                <a:lnTo>
                  <a:pt x="528" y="311"/>
                </a:lnTo>
                <a:lnTo>
                  <a:pt x="520" y="317"/>
                </a:lnTo>
                <a:lnTo>
                  <a:pt x="520" y="317"/>
                </a:lnTo>
                <a:lnTo>
                  <a:pt x="516" y="321"/>
                </a:lnTo>
                <a:lnTo>
                  <a:pt x="514" y="325"/>
                </a:lnTo>
                <a:lnTo>
                  <a:pt x="514" y="325"/>
                </a:lnTo>
                <a:lnTo>
                  <a:pt x="504" y="353"/>
                </a:lnTo>
                <a:lnTo>
                  <a:pt x="494" y="379"/>
                </a:lnTo>
                <a:lnTo>
                  <a:pt x="478" y="401"/>
                </a:lnTo>
                <a:lnTo>
                  <a:pt x="462" y="421"/>
                </a:lnTo>
                <a:lnTo>
                  <a:pt x="462" y="421"/>
                </a:lnTo>
                <a:lnTo>
                  <a:pt x="460" y="425"/>
                </a:lnTo>
                <a:lnTo>
                  <a:pt x="458" y="431"/>
                </a:lnTo>
                <a:lnTo>
                  <a:pt x="458" y="469"/>
                </a:lnTo>
                <a:lnTo>
                  <a:pt x="458" y="469"/>
                </a:lnTo>
                <a:lnTo>
                  <a:pt x="458" y="473"/>
                </a:lnTo>
                <a:lnTo>
                  <a:pt x="458" y="473"/>
                </a:lnTo>
                <a:lnTo>
                  <a:pt x="464" y="483"/>
                </a:lnTo>
                <a:lnTo>
                  <a:pt x="472" y="495"/>
                </a:lnTo>
                <a:lnTo>
                  <a:pt x="488" y="509"/>
                </a:lnTo>
                <a:lnTo>
                  <a:pt x="512" y="525"/>
                </a:lnTo>
                <a:lnTo>
                  <a:pt x="548" y="543"/>
                </a:lnTo>
                <a:lnTo>
                  <a:pt x="594" y="565"/>
                </a:lnTo>
                <a:lnTo>
                  <a:pt x="654" y="590"/>
                </a:lnTo>
                <a:lnTo>
                  <a:pt x="730" y="620"/>
                </a:lnTo>
                <a:lnTo>
                  <a:pt x="730" y="620"/>
                </a:lnTo>
                <a:lnTo>
                  <a:pt x="734" y="624"/>
                </a:lnTo>
                <a:lnTo>
                  <a:pt x="736" y="630"/>
                </a:lnTo>
                <a:lnTo>
                  <a:pt x="736" y="724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b-NO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793818E-15AA-414C-9BA6-E097D986D020}"/>
              </a:ext>
            </a:extLst>
          </p:cNvPr>
          <p:cNvGrpSpPr/>
          <p:nvPr/>
        </p:nvGrpSpPr>
        <p:grpSpPr>
          <a:xfrm>
            <a:off x="3154356" y="2195453"/>
            <a:ext cx="2463814" cy="1267566"/>
            <a:chOff x="3154356" y="2195453"/>
            <a:chExt cx="2463814" cy="126756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C6CE048-4342-46AC-B368-83A8AEBE7B10}"/>
                </a:ext>
              </a:extLst>
            </p:cNvPr>
            <p:cNvGrpSpPr/>
            <p:nvPr/>
          </p:nvGrpSpPr>
          <p:grpSpPr>
            <a:xfrm>
              <a:off x="3154356" y="2477494"/>
              <a:ext cx="2463814" cy="985525"/>
              <a:chOff x="3154356" y="2477494"/>
              <a:chExt cx="2463814" cy="985525"/>
            </a:xfrm>
          </p:grpSpPr>
          <p:sp>
            <p:nvSpPr>
              <p:cNvPr id="8" name="Shape 7">
                <a:extLst>
                  <a:ext uri="{FF2B5EF4-FFF2-40B4-BE49-F238E27FC236}">
                    <a16:creationId xmlns:a16="http://schemas.microsoft.com/office/drawing/2014/main" id="{868AA25C-1D08-46E8-B0F2-F008C9E3356A}"/>
                  </a:ext>
                </a:extLst>
              </p:cNvPr>
              <p:cNvSpPr/>
              <p:nvPr/>
            </p:nvSpPr>
            <p:spPr>
              <a:xfrm>
                <a:off x="3154356" y="2477494"/>
                <a:ext cx="2463814" cy="985525"/>
              </a:xfrm>
              <a:prstGeom prst="leftRightRibbon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4CFF1B01-83D0-4BF5-8E75-2B8031B30127}"/>
                  </a:ext>
                </a:extLst>
              </p:cNvPr>
              <p:cNvSpPr/>
              <p:nvPr/>
            </p:nvSpPr>
            <p:spPr>
              <a:xfrm>
                <a:off x="3450013" y="2644264"/>
                <a:ext cx="813058" cy="482907"/>
              </a:xfrm>
              <a:custGeom>
                <a:avLst/>
                <a:gdLst>
                  <a:gd name="connsiteX0" fmla="*/ 0 w 813058"/>
                  <a:gd name="connsiteY0" fmla="*/ 0 h 482907"/>
                  <a:gd name="connsiteX1" fmla="*/ 813058 w 813058"/>
                  <a:gd name="connsiteY1" fmla="*/ 0 h 482907"/>
                  <a:gd name="connsiteX2" fmla="*/ 813058 w 813058"/>
                  <a:gd name="connsiteY2" fmla="*/ 482907 h 482907"/>
                  <a:gd name="connsiteX3" fmla="*/ 0 w 813058"/>
                  <a:gd name="connsiteY3" fmla="*/ 482907 h 482907"/>
                  <a:gd name="connsiteX4" fmla="*/ 0 w 813058"/>
                  <a:gd name="connsiteY4" fmla="*/ 0 h 4829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3058" h="482907">
                    <a:moveTo>
                      <a:pt x="0" y="0"/>
                    </a:moveTo>
                    <a:lnTo>
                      <a:pt x="813058" y="0"/>
                    </a:lnTo>
                    <a:lnTo>
                      <a:pt x="813058" y="482907"/>
                    </a:lnTo>
                    <a:lnTo>
                      <a:pt x="0" y="482907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  <a:sp3d/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0" tIns="78232" rIns="0" bIns="83820" numCol="1" spcCol="1270" anchor="ctr" anchorCtr="0">
                <a:noAutofit/>
              </a:bodyPr>
              <a:lstStyle/>
              <a:p>
                <a:pPr marL="0" lvl="0" indent="0"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nb-NO" sz="2200" kern="1200" dirty="0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99E6CB01-1A3B-4199-89B3-68286741D7C7}"/>
                  </a:ext>
                </a:extLst>
              </p:cNvPr>
              <p:cNvSpPr/>
              <p:nvPr/>
            </p:nvSpPr>
            <p:spPr>
              <a:xfrm>
                <a:off x="4386263" y="2801948"/>
                <a:ext cx="960887" cy="482907"/>
              </a:xfrm>
              <a:custGeom>
                <a:avLst/>
                <a:gdLst>
                  <a:gd name="connsiteX0" fmla="*/ 0 w 960887"/>
                  <a:gd name="connsiteY0" fmla="*/ 0 h 482907"/>
                  <a:gd name="connsiteX1" fmla="*/ 960887 w 960887"/>
                  <a:gd name="connsiteY1" fmla="*/ 0 h 482907"/>
                  <a:gd name="connsiteX2" fmla="*/ 960887 w 960887"/>
                  <a:gd name="connsiteY2" fmla="*/ 482907 h 482907"/>
                  <a:gd name="connsiteX3" fmla="*/ 0 w 960887"/>
                  <a:gd name="connsiteY3" fmla="*/ 482907 h 482907"/>
                  <a:gd name="connsiteX4" fmla="*/ 0 w 960887"/>
                  <a:gd name="connsiteY4" fmla="*/ 0 h 4829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0887" h="482907">
                    <a:moveTo>
                      <a:pt x="0" y="0"/>
                    </a:moveTo>
                    <a:lnTo>
                      <a:pt x="960887" y="0"/>
                    </a:lnTo>
                    <a:lnTo>
                      <a:pt x="960887" y="482907"/>
                    </a:lnTo>
                    <a:lnTo>
                      <a:pt x="0" y="482907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  <a:sp3d/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0" tIns="78232" rIns="0" bIns="83820" numCol="1" spcCol="1270" anchor="ctr" anchorCtr="0">
                <a:noAutofit/>
              </a:bodyPr>
              <a:lstStyle/>
              <a:p>
                <a:pPr marL="0" lvl="0" indent="0"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nb-NO" sz="2200" kern="1200" dirty="0"/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60DB884-E715-46B9-B689-D554E2501AD3}"/>
                </a:ext>
              </a:extLst>
            </p:cNvPr>
            <p:cNvSpPr txBox="1"/>
            <p:nvPr/>
          </p:nvSpPr>
          <p:spPr>
            <a:xfrm>
              <a:off x="4263071" y="2195453"/>
              <a:ext cx="457200" cy="365426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>
                <a:lnSpc>
                  <a:spcPts val="1800"/>
                </a:lnSpc>
              </a:pPr>
              <a:r>
                <a:rPr kumimoji="0" lang="en-US" sz="5400" b="0" i="0" u="none" strike="noStrike" kern="1200" cap="none" spc="0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?</a:t>
              </a:r>
              <a:endParaRPr kumimoji="0" lang="nb-NO" sz="5400" b="0" i="0" u="none" strike="noStrike" kern="1200" cap="none" spc="0" normalizeH="0" baseline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3924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736</TotalTime>
  <Words>186</Words>
  <Application>Microsoft Office PowerPoint</Application>
  <PresentationFormat>On-screen Show (16:9)</PresentationFormat>
  <Paragraphs>76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DIN</vt:lpstr>
      <vt:lpstr>Wingdings</vt:lpstr>
      <vt:lpstr>Office-tema</vt:lpstr>
      <vt:lpstr>PowerPoint Presentation</vt:lpstr>
      <vt:lpstr>PowerPoint Presentation</vt:lpstr>
      <vt:lpstr>PowerPoint Presentation</vt:lpstr>
      <vt:lpstr>PowerPoint Presentation</vt:lpstr>
      <vt:lpstr>Innhold</vt:lpstr>
      <vt:lpstr>Skytjenester for sky</vt:lpstr>
      <vt:lpstr>Hvem stoler vi på?</vt:lpstr>
      <vt:lpstr>Data beskyttelse ved kryptering</vt:lpstr>
      <vt:lpstr>Kryptering eller anonymisering?</vt:lpstr>
      <vt:lpstr>Konklusjon</vt:lpstr>
      <vt:lpstr>Konklusjon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tn</dc:creator>
  <cp:lastModifiedBy>Oleksandr Kazymyrov</cp:lastModifiedBy>
  <cp:revision>49</cp:revision>
  <dcterms:created xsi:type="dcterms:W3CDTF">2015-09-30T14:37:02Z</dcterms:created>
  <dcterms:modified xsi:type="dcterms:W3CDTF">2018-10-25T16:05:53Z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fef85ea-3e38-424b-a536-85f7ca35fb6d_Enabled">
    <vt:lpwstr>True</vt:lpwstr>
  </property>
  <property fmtid="{D5CDD505-2E9C-101B-9397-08002B2CF9AE}" pid="3" name="MSIP_Label_2fef85ea-3e38-424b-a536-85f7ca35fb6d_SiteId">
    <vt:lpwstr>40cc2915-e283-4a27-9471-6bdd7ca4c6e1</vt:lpwstr>
  </property>
  <property fmtid="{D5CDD505-2E9C-101B-9397-08002B2CF9AE}" pid="4" name="MSIP_Label_2fef85ea-3e38-424b-a536-85f7ca35fb6d_Owner">
    <vt:lpwstr>oleksandr.kazymyrov@evry.com</vt:lpwstr>
  </property>
  <property fmtid="{D5CDD505-2E9C-101B-9397-08002B2CF9AE}" pid="5" name="MSIP_Label_2fef85ea-3e38-424b-a536-85f7ca35fb6d_SetDate">
    <vt:lpwstr>2018-10-24T07:48:43.6926282Z</vt:lpwstr>
  </property>
  <property fmtid="{D5CDD505-2E9C-101B-9397-08002B2CF9AE}" pid="6" name="MSIP_Label_2fef85ea-3e38-424b-a536-85f7ca35fb6d_Name">
    <vt:lpwstr>Internal</vt:lpwstr>
  </property>
  <property fmtid="{D5CDD505-2E9C-101B-9397-08002B2CF9AE}" pid="7" name="MSIP_Label_2fef85ea-3e38-424b-a536-85f7ca35fb6d_Application">
    <vt:lpwstr>Microsoft Azure Information Protection</vt:lpwstr>
  </property>
  <property fmtid="{D5CDD505-2E9C-101B-9397-08002B2CF9AE}" pid="8" name="MSIP_Label_2fef85ea-3e38-424b-a536-85f7ca35fb6d_Extended_MSFT_Method">
    <vt:lpwstr>Automatic</vt:lpwstr>
  </property>
  <property fmtid="{D5CDD505-2E9C-101B-9397-08002B2CF9AE}" pid="9" name="Sensitivity">
    <vt:lpwstr>Internal</vt:lpwstr>
  </property>
</Properties>
</file>