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8" autoAdjust="0"/>
    <p:restoredTop sz="94660"/>
  </p:normalViewPr>
  <p:slideViewPr>
    <p:cSldViewPr>
      <p:cViewPr varScale="1">
        <p:scale>
          <a:sx n="145" d="100"/>
          <a:sy n="145" d="100"/>
        </p:scale>
        <p:origin x="52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1B-4363-4144-8F30-2B86CF71760E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79E4-150E-4DC5-A372-0AB58A349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1B-4363-4144-8F30-2B86CF71760E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79E4-150E-4DC5-A372-0AB58A349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1B-4363-4144-8F30-2B86CF71760E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79E4-150E-4DC5-A372-0AB58A349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1B-4363-4144-8F30-2B86CF71760E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79E4-150E-4DC5-A372-0AB58A349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1B-4363-4144-8F30-2B86CF71760E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79E4-150E-4DC5-A372-0AB58A349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1B-4363-4144-8F30-2B86CF71760E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79E4-150E-4DC5-A372-0AB58A349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1B-4363-4144-8F30-2B86CF71760E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79E4-150E-4DC5-A372-0AB58A349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1B-4363-4144-8F30-2B86CF71760E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79E4-150E-4DC5-A372-0AB58A349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1B-4363-4144-8F30-2B86CF71760E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79E4-150E-4DC5-A372-0AB58A349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1B-4363-4144-8F30-2B86CF71760E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79E4-150E-4DC5-A372-0AB58A349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1B-4363-4144-8F30-2B86CF71760E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79E4-150E-4DC5-A372-0AB58A349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8D1B-4363-4144-8F30-2B86CF71760E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79E4-150E-4DC5-A372-0AB58A349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Овальная выноска 74"/>
          <p:cNvSpPr/>
          <p:nvPr/>
        </p:nvSpPr>
        <p:spPr>
          <a:xfrm>
            <a:off x="2843808" y="2715766"/>
            <a:ext cx="1008112" cy="267494"/>
          </a:xfrm>
          <a:prstGeom prst="wedgeEllipseCallout">
            <a:avLst>
              <a:gd name="adj1" fmla="val 38402"/>
              <a:gd name="adj2" fmla="val 4209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Овальная выноска 69"/>
          <p:cNvSpPr/>
          <p:nvPr/>
        </p:nvSpPr>
        <p:spPr>
          <a:xfrm>
            <a:off x="3419872" y="195486"/>
            <a:ext cx="936104" cy="216024"/>
          </a:xfrm>
          <a:prstGeom prst="wedgeEllipse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95936" y="1851670"/>
            <a:ext cx="165618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Ардуино</a:t>
            </a:r>
            <a:endParaRPr lang="ru-RU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51470"/>
            <a:ext cx="504056" cy="18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</a:t>
            </a:r>
          </a:p>
          <a:p>
            <a:pPr algn="ctr"/>
            <a:r>
              <a:rPr lang="ru-RU" dirty="0" smtClean="0"/>
              <a:t>О</a:t>
            </a:r>
          </a:p>
          <a:p>
            <a:pPr algn="ctr"/>
            <a:r>
              <a:rPr lang="ru-RU" dirty="0" smtClean="0"/>
              <a:t>О</a:t>
            </a:r>
          </a:p>
          <a:p>
            <a:pPr algn="ctr"/>
            <a:r>
              <a:rPr lang="ru-RU" dirty="0"/>
              <a:t>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51470"/>
            <a:ext cx="504056" cy="18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</a:t>
            </a:r>
          </a:p>
          <a:p>
            <a:pPr algn="ctr"/>
            <a:r>
              <a:rPr lang="ru-RU" dirty="0" smtClean="0"/>
              <a:t>О</a:t>
            </a:r>
          </a:p>
          <a:p>
            <a:pPr algn="ctr"/>
            <a:r>
              <a:rPr lang="ru-RU" dirty="0" smtClean="0"/>
              <a:t>О</a:t>
            </a:r>
          </a:p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75656" y="195486"/>
            <a:ext cx="1008112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/>
              <a:t>Помпа</a:t>
            </a:r>
            <a:endParaRPr lang="ru-RU" sz="1050" dirty="0"/>
          </a:p>
          <a:p>
            <a:pPr algn="ctr"/>
            <a:r>
              <a:rPr lang="ru-RU" sz="1050" dirty="0" smtClean="0"/>
              <a:t>Датчик </a:t>
            </a:r>
            <a:r>
              <a:rPr lang="en-US" sz="1050" dirty="0" smtClean="0"/>
              <a:t>t1</a:t>
            </a:r>
          </a:p>
          <a:p>
            <a:pPr algn="ctr"/>
            <a:r>
              <a:rPr lang="ru-RU" sz="1050" dirty="0" smtClean="0">
                <a:solidFill>
                  <a:schemeClr val="bg1"/>
                </a:solidFill>
              </a:rPr>
              <a:t>Датчик </a:t>
            </a:r>
            <a:r>
              <a:rPr lang="en-US" sz="1050" dirty="0" smtClean="0">
                <a:solidFill>
                  <a:schemeClr val="bg1"/>
                </a:solidFill>
              </a:rPr>
              <a:t>ph1</a:t>
            </a:r>
            <a:endParaRPr lang="ru-RU" sz="1050" dirty="0" smtClean="0">
              <a:solidFill>
                <a:schemeClr val="bg1"/>
              </a:solidFill>
            </a:endParaRPr>
          </a:p>
          <a:p>
            <a:pPr algn="ctr"/>
            <a:r>
              <a:rPr lang="ru-RU" sz="1050" dirty="0" smtClean="0">
                <a:solidFill>
                  <a:schemeClr val="bg1"/>
                </a:solidFill>
              </a:rPr>
              <a:t>Уровень воды</a:t>
            </a:r>
          </a:p>
          <a:p>
            <a:pPr algn="ctr"/>
            <a:endParaRPr lang="ru-RU" sz="105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2643758"/>
            <a:ext cx="1944216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О</a:t>
            </a:r>
            <a:r>
              <a:rPr lang="ru-RU" sz="1050" dirty="0" err="1" smtClean="0">
                <a:solidFill>
                  <a:schemeClr val="tx1"/>
                </a:solidFill>
              </a:rPr>
              <a:t>Помидор</a:t>
            </a:r>
            <a:r>
              <a:rPr lang="ru-RU" dirty="0" smtClean="0">
                <a:solidFill>
                  <a:schemeClr val="tx1"/>
                </a:solidFill>
              </a:rPr>
              <a:t>       </a:t>
            </a:r>
            <a:r>
              <a:rPr lang="ru-RU" dirty="0" err="1" smtClean="0">
                <a:solidFill>
                  <a:schemeClr val="tx1"/>
                </a:solidFill>
              </a:rPr>
              <a:t>О</a:t>
            </a:r>
            <a:r>
              <a:rPr lang="ru-RU" sz="1050" dirty="0" err="1" smtClean="0">
                <a:solidFill>
                  <a:schemeClr val="tx1"/>
                </a:solidFill>
              </a:rPr>
              <a:t>Мелисса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Земля</a:t>
            </a:r>
          </a:p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О</a:t>
            </a:r>
            <a:r>
              <a:rPr lang="ru-RU" sz="1000" dirty="0" err="1" smtClean="0">
                <a:solidFill>
                  <a:schemeClr val="tx1"/>
                </a:solidFill>
              </a:rPr>
              <a:t>пом</a:t>
            </a:r>
            <a:r>
              <a:rPr lang="ru-RU" dirty="0" smtClean="0">
                <a:solidFill>
                  <a:schemeClr val="tx1"/>
                </a:solidFill>
              </a:rPr>
              <a:t>              О </a:t>
            </a:r>
            <a:r>
              <a:rPr lang="ru-RU" sz="1000" dirty="0" smtClean="0">
                <a:solidFill>
                  <a:schemeClr val="tx1"/>
                </a:solidFill>
              </a:rPr>
              <a:t>мел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67744" y="4155926"/>
            <a:ext cx="1296144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Помпа, 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Датчик </a:t>
            </a:r>
            <a:r>
              <a:rPr lang="en-US" sz="12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Датчик </a:t>
            </a:r>
            <a:r>
              <a:rPr lang="en-US" sz="1200" dirty="0" smtClean="0">
                <a:solidFill>
                  <a:schemeClr val="tx1"/>
                </a:solidFill>
              </a:rPr>
              <a:t>ph2</a:t>
            </a:r>
            <a:endParaRPr lang="ru-RU" sz="1200" dirty="0" smtClean="0">
              <a:solidFill>
                <a:schemeClr val="tx1"/>
              </a:solidFill>
            </a:endParaRP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Уровень воды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3939902"/>
            <a:ext cx="1944216" cy="10801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sz="1000" dirty="0" err="1" smtClean="0">
                <a:solidFill>
                  <a:schemeClr val="bg1"/>
                </a:solidFill>
              </a:rPr>
              <a:t>пом</a:t>
            </a:r>
            <a:r>
              <a:rPr lang="ru-RU" dirty="0" smtClean="0"/>
              <a:t>              О </a:t>
            </a:r>
            <a:r>
              <a:rPr lang="ru-RU" sz="1100" dirty="0" smtClean="0"/>
              <a:t>мел</a:t>
            </a:r>
            <a:endParaRPr lang="ru-RU" dirty="0" smtClean="0"/>
          </a:p>
          <a:p>
            <a:pPr algn="ctr"/>
            <a:r>
              <a:rPr lang="ru-RU" dirty="0" smtClean="0"/>
              <a:t>Кокос</a:t>
            </a:r>
          </a:p>
          <a:p>
            <a:pPr algn="ctr"/>
            <a:r>
              <a:rPr lang="ru-RU" dirty="0" smtClean="0"/>
              <a:t>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sz="1000" dirty="0" err="1" smtClean="0">
                <a:solidFill>
                  <a:schemeClr val="bg1"/>
                </a:solidFill>
              </a:rPr>
              <a:t>пом</a:t>
            </a:r>
            <a:r>
              <a:rPr lang="ru-RU" sz="1000" dirty="0" smtClean="0">
                <a:solidFill>
                  <a:schemeClr val="bg1"/>
                </a:solidFill>
              </a:rPr>
              <a:t> </a:t>
            </a:r>
            <a:r>
              <a:rPr lang="ru-RU" dirty="0" smtClean="0"/>
              <a:t>              О </a:t>
            </a:r>
            <a:r>
              <a:rPr lang="ru-RU" sz="1100" dirty="0" smtClean="0"/>
              <a:t>мел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endCxn id="4" idx="1"/>
          </p:cNvCxnSpPr>
          <p:nvPr/>
        </p:nvCxnSpPr>
        <p:spPr>
          <a:xfrm flipV="1">
            <a:off x="1403648" y="2139702"/>
            <a:ext cx="2592288" cy="792088"/>
          </a:xfrm>
          <a:prstGeom prst="curvedConnector3">
            <a:avLst>
              <a:gd name="adj1" fmla="val 449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endCxn id="4" idx="1"/>
          </p:cNvCxnSpPr>
          <p:nvPr/>
        </p:nvCxnSpPr>
        <p:spPr>
          <a:xfrm flipV="1">
            <a:off x="539552" y="2139702"/>
            <a:ext cx="3456384" cy="1368152"/>
          </a:xfrm>
          <a:prstGeom prst="curvedConnector3">
            <a:avLst>
              <a:gd name="adj1" fmla="val 521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>
            <a:endCxn id="4" idx="1"/>
          </p:cNvCxnSpPr>
          <p:nvPr/>
        </p:nvCxnSpPr>
        <p:spPr>
          <a:xfrm flipV="1">
            <a:off x="1619672" y="2139702"/>
            <a:ext cx="2376264" cy="2088232"/>
          </a:xfrm>
          <a:prstGeom prst="curvedConnector3">
            <a:avLst>
              <a:gd name="adj1" fmla="val 25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>
            <a:endCxn id="4" idx="1"/>
          </p:cNvCxnSpPr>
          <p:nvPr/>
        </p:nvCxnSpPr>
        <p:spPr>
          <a:xfrm flipV="1">
            <a:off x="467544" y="2139702"/>
            <a:ext cx="3528392" cy="2088232"/>
          </a:xfrm>
          <a:prstGeom prst="curvedConnector3">
            <a:avLst>
              <a:gd name="adj1" fmla="val 489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7704" y="3075806"/>
            <a:ext cx="1296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4 датчика влажности: </a:t>
            </a:r>
          </a:p>
          <a:p>
            <a:pPr algn="ctr"/>
            <a:r>
              <a:rPr lang="ru-RU" sz="1000" dirty="0" smtClean="0"/>
              <a:t>по 2 на каждом субстрате и растении</a:t>
            </a:r>
            <a:endParaRPr lang="ru-RU" sz="1000" dirty="0"/>
          </a:p>
        </p:txBody>
      </p:sp>
      <p:cxnSp>
        <p:nvCxnSpPr>
          <p:cNvPr id="32" name="Скругленная соединительная линия 31"/>
          <p:cNvCxnSpPr/>
          <p:nvPr/>
        </p:nvCxnSpPr>
        <p:spPr>
          <a:xfrm rot="5400000" flipH="1" flipV="1">
            <a:off x="2663788" y="2967794"/>
            <a:ext cx="2016224" cy="936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77" idx="2"/>
          </p:cNvCxnSpPr>
          <p:nvPr/>
        </p:nvCxnSpPr>
        <p:spPr>
          <a:xfrm rot="5400000">
            <a:off x="2465766" y="2013688"/>
            <a:ext cx="2736304" cy="18362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hape 35"/>
          <p:cNvCxnSpPr/>
          <p:nvPr/>
        </p:nvCxnSpPr>
        <p:spPr>
          <a:xfrm>
            <a:off x="2267744" y="555526"/>
            <a:ext cx="1728192" cy="13681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77" idx="0"/>
          </p:cNvCxnSpPr>
          <p:nvPr/>
        </p:nvCxnSpPr>
        <p:spPr>
          <a:xfrm rot="16200000" flipV="1">
            <a:off x="3005826" y="-542596"/>
            <a:ext cx="936104" cy="255628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Скругленная соединительная линия 39"/>
          <p:cNvCxnSpPr>
            <a:endCxn id="4" idx="1"/>
          </p:cNvCxnSpPr>
          <p:nvPr/>
        </p:nvCxnSpPr>
        <p:spPr>
          <a:xfrm>
            <a:off x="539552" y="555526"/>
            <a:ext cx="3456384" cy="1584176"/>
          </a:xfrm>
          <a:prstGeom prst="curvedConnector3">
            <a:avLst>
              <a:gd name="adj1" fmla="val 265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кругленная соединительная линия 41"/>
          <p:cNvCxnSpPr>
            <a:endCxn id="4" idx="1"/>
          </p:cNvCxnSpPr>
          <p:nvPr/>
        </p:nvCxnSpPr>
        <p:spPr>
          <a:xfrm>
            <a:off x="611560" y="1059582"/>
            <a:ext cx="3384376" cy="1080120"/>
          </a:xfrm>
          <a:prstGeom prst="curvedConnector3">
            <a:avLst>
              <a:gd name="adj1" fmla="val 274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кругленная соединительная линия 43"/>
          <p:cNvCxnSpPr>
            <a:endCxn id="4" idx="1"/>
          </p:cNvCxnSpPr>
          <p:nvPr/>
        </p:nvCxnSpPr>
        <p:spPr>
          <a:xfrm>
            <a:off x="1259632" y="555526"/>
            <a:ext cx="2736304" cy="1584176"/>
          </a:xfrm>
          <a:prstGeom prst="curvedConnector3">
            <a:avLst>
              <a:gd name="adj1" fmla="val 75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кругленная соединительная линия 45"/>
          <p:cNvCxnSpPr>
            <a:endCxn id="4" idx="1"/>
          </p:cNvCxnSpPr>
          <p:nvPr/>
        </p:nvCxnSpPr>
        <p:spPr>
          <a:xfrm>
            <a:off x="1259632" y="1059582"/>
            <a:ext cx="2736304" cy="1080120"/>
          </a:xfrm>
          <a:prstGeom prst="curvedConnector3">
            <a:avLst>
              <a:gd name="adj1" fmla="val 11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1520" y="185167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4 датчика влажности: </a:t>
            </a:r>
          </a:p>
          <a:p>
            <a:pPr algn="ctr"/>
            <a:r>
              <a:rPr lang="ru-RU" sz="1000" dirty="0" smtClean="0"/>
              <a:t>по 2 в каждой трубе</a:t>
            </a:r>
            <a:endParaRPr lang="ru-RU" sz="1000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4067944" y="120359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Реле</a:t>
            </a:r>
            <a:endParaRPr lang="ru-RU" dirty="0"/>
          </a:p>
        </p:txBody>
      </p:sp>
      <p:cxnSp>
        <p:nvCxnSpPr>
          <p:cNvPr id="91" name="Прямая со стрелкой 90"/>
          <p:cNvCxnSpPr>
            <a:stCxn id="4" idx="0"/>
          </p:cNvCxnSpPr>
          <p:nvPr/>
        </p:nvCxnSpPr>
        <p:spPr>
          <a:xfrm flipV="1">
            <a:off x="4824028" y="1563638"/>
            <a:ext cx="36004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hape 95"/>
          <p:cNvCxnSpPr>
            <a:stCxn id="77" idx="3"/>
            <a:endCxn id="97" idx="4"/>
          </p:cNvCxnSpPr>
          <p:nvPr/>
        </p:nvCxnSpPr>
        <p:spPr>
          <a:xfrm flipV="1">
            <a:off x="5436096" y="576064"/>
            <a:ext cx="36004" cy="8075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4644008" y="0"/>
            <a:ext cx="1656184" cy="576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Увлажнитель</a:t>
            </a:r>
            <a:endParaRPr lang="ru-RU" sz="1200" dirty="0"/>
          </a:p>
        </p:txBody>
      </p:sp>
      <p:cxnSp>
        <p:nvCxnSpPr>
          <p:cNvPr id="99" name="Shape 98"/>
          <p:cNvCxnSpPr>
            <a:stCxn id="77" idx="3"/>
            <a:endCxn id="105" idx="1"/>
          </p:cNvCxnSpPr>
          <p:nvPr/>
        </p:nvCxnSpPr>
        <p:spPr>
          <a:xfrm>
            <a:off x="5436096" y="1383618"/>
            <a:ext cx="926619" cy="187429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Овал 104"/>
          <p:cNvSpPr/>
          <p:nvPr/>
        </p:nvSpPr>
        <p:spPr>
          <a:xfrm>
            <a:off x="6120172" y="3173549"/>
            <a:ext cx="1656184" cy="576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Вытяжка (большая скорость)</a:t>
            </a:r>
            <a:endParaRPr lang="ru-RU" sz="1200" dirty="0"/>
          </a:p>
        </p:txBody>
      </p:sp>
      <p:sp>
        <p:nvSpPr>
          <p:cNvPr id="110" name="Прямоугольник 109"/>
          <p:cNvSpPr/>
          <p:nvPr/>
        </p:nvSpPr>
        <p:spPr>
          <a:xfrm>
            <a:off x="3635896" y="3939902"/>
            <a:ext cx="108012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Общий датчик температуры и влажности</a:t>
            </a:r>
            <a:endParaRPr lang="ru-RU" sz="1100" dirty="0"/>
          </a:p>
        </p:txBody>
      </p:sp>
      <p:cxnSp>
        <p:nvCxnSpPr>
          <p:cNvPr id="112" name="Скругленная соединительная линия 111"/>
          <p:cNvCxnSpPr>
            <a:stCxn id="110" idx="0"/>
            <a:endCxn id="4" idx="2"/>
          </p:cNvCxnSpPr>
          <p:nvPr/>
        </p:nvCxnSpPr>
        <p:spPr>
          <a:xfrm rot="5400000" flipH="1" flipV="1">
            <a:off x="3743908" y="2859782"/>
            <a:ext cx="1512168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4932040" y="3939902"/>
            <a:ext cx="108012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Фотодатчик</a:t>
            </a:r>
            <a:endParaRPr lang="ru-RU" sz="1100" dirty="0"/>
          </a:p>
        </p:txBody>
      </p:sp>
      <p:cxnSp>
        <p:nvCxnSpPr>
          <p:cNvPr id="119" name="Скругленная соединительная линия 118"/>
          <p:cNvCxnSpPr>
            <a:stCxn id="114" idx="0"/>
            <a:endCxn id="4" idx="2"/>
          </p:cNvCxnSpPr>
          <p:nvPr/>
        </p:nvCxnSpPr>
        <p:spPr>
          <a:xfrm rot="16200000" flipV="1">
            <a:off x="4391980" y="2859782"/>
            <a:ext cx="1512168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4" idx="3"/>
          </p:cNvCxnSpPr>
          <p:nvPr/>
        </p:nvCxnSpPr>
        <p:spPr>
          <a:xfrm>
            <a:off x="5652120" y="213970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3" name="Скругленный прямоугольник 132"/>
          <p:cNvSpPr/>
          <p:nvPr/>
        </p:nvSpPr>
        <p:spPr>
          <a:xfrm>
            <a:off x="6588224" y="987574"/>
            <a:ext cx="2232248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ESP</a:t>
            </a:r>
            <a:endParaRPr lang="ru-RU" sz="1400" dirty="0" smtClean="0"/>
          </a:p>
          <a:p>
            <a:pPr algn="ctr"/>
            <a:r>
              <a:rPr lang="ru-RU" sz="1400" dirty="0" smtClean="0"/>
              <a:t>(1 фото, 2 температуры воды, 1 </a:t>
            </a:r>
            <a:r>
              <a:rPr lang="ru-RU" sz="1400" dirty="0" err="1" smtClean="0"/>
              <a:t>темп+влажн</a:t>
            </a:r>
            <a:r>
              <a:rPr lang="ru-RU" sz="1400" dirty="0"/>
              <a:t>.</a:t>
            </a:r>
            <a:r>
              <a:rPr lang="ru-RU" sz="1400" dirty="0" smtClean="0"/>
              <a:t> </a:t>
            </a:r>
            <a:r>
              <a:rPr lang="ru-RU" sz="1400" dirty="0" err="1" smtClean="0"/>
              <a:t>возд</a:t>
            </a:r>
            <a:r>
              <a:rPr lang="ru-RU" sz="1400" dirty="0" smtClean="0"/>
              <a:t>., 8 </a:t>
            </a:r>
            <a:r>
              <a:rPr lang="ru-RU" sz="1400" dirty="0" err="1" smtClean="0"/>
              <a:t>влажн</a:t>
            </a:r>
            <a:r>
              <a:rPr lang="ru-RU" sz="1400" dirty="0" smtClean="0"/>
              <a:t>. почвы, 2 датчика </a:t>
            </a:r>
            <a:r>
              <a:rPr lang="en-US" sz="1400" dirty="0" smtClean="0"/>
              <a:t>ph</a:t>
            </a:r>
            <a:r>
              <a:rPr lang="ru-RU" sz="1400" dirty="0" smtClean="0"/>
              <a:t>, 2 уровня воды)    </a:t>
            </a:r>
            <a:endParaRPr lang="ru-RU" sz="1400" dirty="0"/>
          </a:p>
        </p:txBody>
      </p:sp>
      <p:cxnSp>
        <p:nvCxnSpPr>
          <p:cNvPr id="43" name="Скругленная соединительная линия 42"/>
          <p:cNvCxnSpPr/>
          <p:nvPr/>
        </p:nvCxnSpPr>
        <p:spPr>
          <a:xfrm>
            <a:off x="2195736" y="411510"/>
            <a:ext cx="1800200" cy="15121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кругленная соединительная линия 46"/>
          <p:cNvCxnSpPr/>
          <p:nvPr/>
        </p:nvCxnSpPr>
        <p:spPr>
          <a:xfrm rot="5400000" flipH="1" flipV="1">
            <a:off x="2555776" y="3075806"/>
            <a:ext cx="2232248" cy="936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51"/>
          <p:cNvCxnSpPr/>
          <p:nvPr/>
        </p:nvCxnSpPr>
        <p:spPr>
          <a:xfrm>
            <a:off x="2339752" y="771550"/>
            <a:ext cx="1656184" cy="11521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кругленная соединительная линия 61"/>
          <p:cNvCxnSpPr/>
          <p:nvPr/>
        </p:nvCxnSpPr>
        <p:spPr>
          <a:xfrm rot="5400000" flipH="1" flipV="1">
            <a:off x="2519772" y="3255826"/>
            <a:ext cx="2448272" cy="7920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133" idx="0"/>
            <a:endCxn id="65" idx="1"/>
          </p:cNvCxnSpPr>
          <p:nvPr/>
        </p:nvCxnSpPr>
        <p:spPr>
          <a:xfrm flipV="1">
            <a:off x="7704348" y="575451"/>
            <a:ext cx="413792" cy="412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Облако 64"/>
          <p:cNvSpPr/>
          <p:nvPr/>
        </p:nvSpPr>
        <p:spPr>
          <a:xfrm>
            <a:off x="7308304" y="0"/>
            <a:ext cx="1619672" cy="576064"/>
          </a:xfrm>
          <a:prstGeom prst="clou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419872" y="18067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If </a:t>
            </a:r>
            <a:r>
              <a:rPr lang="en-US" sz="900" b="1" dirty="0" err="1" smtClean="0"/>
              <a:t>soil.m</a:t>
            </a:r>
            <a:r>
              <a:rPr lang="en-US" sz="900" b="1" dirty="0" smtClean="0"/>
              <a:t> &lt; x1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-on</a:t>
            </a:r>
            <a:endParaRPr lang="ru-RU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15816" y="2715766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If </a:t>
            </a:r>
            <a:r>
              <a:rPr lang="en-US" sz="900" b="1" dirty="0" err="1" smtClean="0"/>
              <a:t>soil.m</a:t>
            </a:r>
            <a:r>
              <a:rPr lang="en-US" sz="900" b="1" dirty="0" smtClean="0"/>
              <a:t> &lt; x2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-on</a:t>
            </a:r>
            <a:endParaRPr lang="ru-RU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Овальная выноска 77"/>
          <p:cNvSpPr/>
          <p:nvPr/>
        </p:nvSpPr>
        <p:spPr>
          <a:xfrm>
            <a:off x="5443181" y="2677677"/>
            <a:ext cx="936104" cy="288032"/>
          </a:xfrm>
          <a:prstGeom prst="wedgeEllipseCallout">
            <a:avLst>
              <a:gd name="adj1" fmla="val 46100"/>
              <a:gd name="adj2" fmla="val 8595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If temp &gt; y - on</a:t>
            </a:r>
            <a:endParaRPr lang="ru-RU" sz="1050" dirty="0"/>
          </a:p>
        </p:txBody>
      </p:sp>
      <p:sp>
        <p:nvSpPr>
          <p:cNvPr id="80" name="Овальная выноска 79"/>
          <p:cNvSpPr/>
          <p:nvPr/>
        </p:nvSpPr>
        <p:spPr>
          <a:xfrm>
            <a:off x="5652120" y="555526"/>
            <a:ext cx="1152128" cy="360040"/>
          </a:xfrm>
          <a:prstGeom prst="wedgeEllipseCallout">
            <a:avLst>
              <a:gd name="adj1" fmla="val -62530"/>
              <a:gd name="adj2" fmla="val 2470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If </a:t>
            </a:r>
            <a:r>
              <a:rPr lang="en-US" sz="1050" dirty="0" err="1" smtClean="0"/>
              <a:t>humadity</a:t>
            </a:r>
            <a:r>
              <a:rPr lang="en-US" sz="1050" dirty="0" smtClean="0"/>
              <a:t> &lt; z - on</a:t>
            </a:r>
            <a:endParaRPr lang="ru-RU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323528" y="12347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>
                    <a:lumMod val="95000"/>
                  </a:schemeClr>
                </a:solidFill>
              </a:rPr>
              <a:t>Помы</a:t>
            </a:r>
            <a:endParaRPr lang="ru-RU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71600" y="123478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err="1" smtClean="0">
                <a:solidFill>
                  <a:schemeClr val="bg1">
                    <a:lumMod val="95000"/>
                  </a:schemeClr>
                </a:solidFill>
              </a:rPr>
              <a:t>Мелы</a:t>
            </a:r>
            <a:endParaRPr lang="ru-RU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Аналоговые </a:t>
            </a:r>
            <a:r>
              <a:rPr lang="ru-RU" dirty="0" err="1" smtClean="0"/>
              <a:t>пины</a:t>
            </a:r>
            <a:r>
              <a:rPr lang="ru-RU" dirty="0" smtClean="0"/>
              <a:t>: 1 – фото, 2-4 – 1 бочка (</a:t>
            </a:r>
            <a:r>
              <a:rPr lang="ru-RU" dirty="0" err="1" smtClean="0"/>
              <a:t>пш</a:t>
            </a:r>
            <a:r>
              <a:rPr lang="ru-RU" dirty="0" smtClean="0"/>
              <a:t>, уровень воды, температура), 5-7 – 2 бочка (</a:t>
            </a:r>
            <a:r>
              <a:rPr lang="ru-RU" dirty="0" err="1" smtClean="0"/>
              <a:t>пш</a:t>
            </a:r>
            <a:r>
              <a:rPr lang="ru-RU" dirty="0" smtClean="0"/>
              <a:t>, уровень воды, температура), 8-15 влажность почвы.</a:t>
            </a:r>
          </a:p>
          <a:p>
            <a:r>
              <a:rPr lang="ru-RU" dirty="0" smtClean="0"/>
              <a:t>Цифровые: 1 – датчик температуры и влажности, 2-5 – реле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171</Words>
  <Application>Microsoft Macintosh PowerPoint</Application>
  <PresentationFormat>On-screen Show (16:9)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PowerPoint Presentation</vt:lpstr>
      <vt:lpstr>Итого</vt:lpstr>
    </vt:vector>
  </TitlesOfParts>
  <Company>Computer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Oleg Kirichenko</cp:lastModifiedBy>
  <cp:revision>15</cp:revision>
  <dcterms:created xsi:type="dcterms:W3CDTF">2017-11-09T08:37:43Z</dcterms:created>
  <dcterms:modified xsi:type="dcterms:W3CDTF">2017-12-10T20:30:00Z</dcterms:modified>
</cp:coreProperties>
</file>