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FE2054-7B8C-4E01-9077-FD9787492F7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4D72AB7-2A6A-4FE2-BA6D-55000503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4315-E1B0-4247-9E9B-C79BBFD8B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F7A84-E10E-4120-9FE5-0A64C3AD2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2A9-F3F3-4ADF-A7F3-8C883F32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440C-B271-4865-9DED-7E7E5CC0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Zibo</dc:creator>
  <cp:lastModifiedBy>Hu, Zibo</cp:lastModifiedBy>
  <cp:revision>2</cp:revision>
  <dcterms:created xsi:type="dcterms:W3CDTF">2020-04-27T19:17:24Z</dcterms:created>
  <dcterms:modified xsi:type="dcterms:W3CDTF">2020-04-27T19:19:23Z</dcterms:modified>
</cp:coreProperties>
</file>