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F227-A8F4-427E-BF17-A4E2A1A8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CCE86-2123-4374-9623-9D61D3CCC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69BE2-D248-49BD-A1A0-4334B5BA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D89C-A816-43F0-8E4B-BB58A87F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1E69-8E60-427B-8D67-F8D54028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4408-B0DF-400A-BBE2-E7C08BE6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7DCF9-08B7-4D7A-B6B3-B5F65321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BC5F-6AA0-4E07-BF16-71AD726C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5475-6EA6-4263-BA3A-740B1F21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3CD32-8D22-4060-9C90-7C0A8FD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39C5B-6BF3-4194-931F-B4DE2A8B4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93AA2-87CC-4EB7-A049-311732A2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4AC1-B295-4DA2-92A2-85A5DFBF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3C22-BDF9-49F4-8BE4-6CF46E58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53E1-9B9F-43B0-B08B-B22DB2FC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FEC2-09A9-4DE0-AC4E-9360B2A5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C3D5-BAEB-4643-B221-44D69AB3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FD9D-FF45-4F3A-878B-16673C7B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4B6F-BF6B-4205-91E0-70157F8C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145D-1F37-4B18-83D6-2F0A571B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D3F5-1D9F-4834-994C-4705B625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ADAB-6F31-4EB8-BC94-1C71615E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3B7EF-F642-44BC-8861-F2E03093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4B4F-B138-4C96-A7D4-15A39274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2018-FC15-45E8-993D-9F9E0786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0539-3ABC-434E-A69E-F8F9C427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212E-C14C-4D0B-B5C9-85255492D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18CEE-0772-459F-A2D1-35614E66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593C-5420-41AB-8F6C-763F2315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274B-5807-44C3-80CC-82F08CAA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F7AAA-822A-45D9-834D-4598F3F1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6D51-1A0C-44EB-9EDC-146BC708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800A-C65D-4582-BE9D-785ADDD1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77BA-1878-445C-8E02-11BEE85BD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33AEE-43C7-47C1-AEE5-A15D2261C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EC8FB-6D20-4BCF-996D-458149CA7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674AA-9159-43DB-992F-40FDBD4B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5717E-A931-4A2B-B6C8-FA7938C0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2CC61-54C7-420C-9233-6F3329A2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72FC-B44A-4E7B-BF6F-275957B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08973-4FC5-46D5-BE19-90A15F5D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7E06F-9506-4D47-B58F-C032F4EA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1E170-5B38-4A60-B592-C2C803D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1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D2E94-5CC2-4BFC-9CFD-186C9F1F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F3C85-7B1A-4120-A6C4-9E6880A1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B3FD1-0F86-4A9A-BA69-B933065A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A06D-B291-4707-A9DD-EE61D581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C7D5-E0CB-4A4F-9F49-BD0CE0BE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93B35-A442-4E33-8F5A-35FAB035F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CC84-110A-4E99-B813-CD075ED1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A19CE-FA13-453A-BA59-6EC1F50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55BC2-5E5F-4C98-AB1F-C702F843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826E-524B-464A-AAB9-C6E158BB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58FF1-00B9-43F6-9ACA-4C34ABCFC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BEA39-547F-4EEC-9AEA-FDCE00E7C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CCB8-4287-4E10-B133-602B45F7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B2CEB-4181-437E-89EB-CA26FE94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6A941-AFBD-41B1-A199-616396B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62B04-F27C-4135-95C9-B0AF114F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61DD-1C13-4AB6-B32B-86C07BAE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AEAE5-22C1-4744-B3FD-CE371597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80B9-82DF-4FE5-A0FA-9BE227DA52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024B-5F02-4A3D-AB49-AEAF8E1C0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12F8-E6F1-42B9-ADB6-925CB6D4F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6D11-927A-4007-A2BB-22E5693B0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B32FFA8-A142-48EF-9617-801F6049C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" y="1645920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38C01E1-F323-4227-AEE9-B87378C7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16" y="25367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09ED58E-D8AE-4D43-8F51-0A6193744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" y="0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C1372209-66FD-4C56-9A9D-5D67F9CB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626" y="25367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0B4751FE-47CC-4A5C-8D80-E888CCCDC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56" y="1645920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ADA1E6-C5BA-4F34-B9CD-C18BE74A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08" y="1630544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CFF7B89-F54A-4B72-996F-5590C41B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98" y="32200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A4B387E-958B-4952-AF2E-047FBEDC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98" y="1647962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615F051-D615-4D16-AEA4-7437A0C69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77" y="25367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ED9BAEA-0B64-46EF-9FB6-7B20607D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312" y="1645920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747E600-4B0B-4E13-BDAC-F2A3FC872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" y="3403488"/>
            <a:ext cx="2381596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240B935B-0130-4837-84D3-33CB75E3E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" y="4962953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7D3F95C5-E7FE-43BD-B23B-C3E95C244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86" y="3403488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C1755B8-F829-4437-A472-A6FFD01EF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96" y="4962953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2B0E9DA-6607-4004-83AE-88AB7CC9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738" y="3378121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46B64EB8-A1CA-4E25-996C-223805A02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26" y="4988494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9CC09618-2568-4072-A52D-70468587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56" y="3372732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D8423273-7EAD-45C8-85FC-6C9657A5B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98" y="4988494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94B8D5ED-047D-4DAA-A54A-73290704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60" y="3380163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8E27A3DA-DAC9-4F5F-8652-2A496A82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437" y="4962953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BD0760-13AB-4746-B1F7-CD2087B20409}"/>
              </a:ext>
            </a:extLst>
          </p:cNvPr>
          <p:cNvCxnSpPr/>
          <p:nvPr/>
        </p:nvCxnSpPr>
        <p:spPr>
          <a:xfrm flipV="1">
            <a:off x="53876" y="3328710"/>
            <a:ext cx="11895070" cy="153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4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9F1234-8979-4D20-BD36-ADD72B75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87FA4D-E6F0-40BD-BCAE-38CD7D04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554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FA51967-A9D1-4EE6-A47A-095CA15A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60" y="0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B58CE0D-23C1-4B48-AF9B-4930C711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83" y="1593882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41FE3D5-366D-46D3-BAC5-7F6F3954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20" y="0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E39C89E-AEBC-4BF4-B1A6-996C47A03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920" y="15936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9AD2994-B5F9-493B-9895-514AC4866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475" y="1623237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4896DE6-756F-459A-9C46-B9F2FBF4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88" y="1600554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E618FBED-69D7-482C-8F5D-07F923B7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580" y="15936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7EB7105E-C2DC-4567-8B7F-61BD1539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17" y="1645920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0533B790-0DBF-4468-9F03-327A1FE8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" y="3435672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F844A584-7AD7-49DE-98A6-845BB5B3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0242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7C712091-2082-4A60-8ADE-B06BAB98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27" y="3429000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E6B4A674-F5F6-4057-B0B6-2E128B1FC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399" y="5066914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225BEA6C-EC1E-40EF-BAF8-75CDD9BE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28" y="3429000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90B2E561-4E8E-498D-AC71-D1641362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28" y="5060242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20D31AB2-DB8B-466D-8359-EF8D29923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16" y="3443677"/>
            <a:ext cx="2381596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5DCDDE66-67E8-4761-B7A0-775857506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58" y="5060242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C0F653B1-FF7F-4722-A388-85A52C0D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236" y="3443677"/>
            <a:ext cx="2381596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AF7F0DA6-B6CD-4750-9D88-2ECCBD26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85" y="5060242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60CA1F-463D-4083-8024-D762980F50A8}"/>
              </a:ext>
            </a:extLst>
          </p:cNvPr>
          <p:cNvCxnSpPr/>
          <p:nvPr/>
        </p:nvCxnSpPr>
        <p:spPr>
          <a:xfrm flipV="1">
            <a:off x="53876" y="3328710"/>
            <a:ext cx="11895070" cy="153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2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19904F0-63FC-41A9-A921-EB7EE8478AEE}"/>
              </a:ext>
            </a:extLst>
          </p:cNvPr>
          <p:cNvCxnSpPr/>
          <p:nvPr/>
        </p:nvCxnSpPr>
        <p:spPr>
          <a:xfrm flipV="1">
            <a:off x="53876" y="3328710"/>
            <a:ext cx="11895070" cy="153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6F9A24-076A-4721-948F-5784C7D7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9" y="52246"/>
            <a:ext cx="2381596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597E9D-2AD4-4FCE-B261-94291DF8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9" y="1684450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1133079-10BF-4010-9280-50D3D396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10" y="107763"/>
            <a:ext cx="23317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9D9867A-9389-42A8-9D43-1D6B54AA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34" y="1698166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2EC3276-9B0C-41AF-BD2F-5CFE423A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43" y="114302"/>
            <a:ext cx="2381596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2E95BC4-21E0-4142-9DB0-13E30477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30" y="1711243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68A684CE-23F5-4F0A-9AD9-02C9A7B8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52" y="86543"/>
            <a:ext cx="2381596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40BE091E-C78B-4CB4-ADF7-7AF99C429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85" y="1694419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65A7F148-E605-4C87-982F-33831406B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004" y="107763"/>
            <a:ext cx="2443942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E9BF0C24-A055-4D0C-8413-F14D839DF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8" y="3429000"/>
            <a:ext cx="2443942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935040F8-516F-4093-AE17-E59C9257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940" y="1732463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F5CF228B-FC8D-4B62-8591-D4FAA6D0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9" y="5113611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E3001424-AC67-4855-B061-804EB600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84" y="3441241"/>
            <a:ext cx="2443942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406AA581-AD5E-4E0A-800A-AE85A9205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39" y="5135657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C1310306-E2E9-48EF-B36F-F4FA9082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29" y="3472063"/>
            <a:ext cx="2443942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206386FF-86FA-4915-B6EF-60F3CD85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47" y="5112460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25F7EE51-B0D1-4D32-BEC6-E04D4D44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42" y="3479942"/>
            <a:ext cx="2443942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34083A4C-9039-422E-AE06-900B20D5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29" y="5127477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>
            <a:extLst>
              <a:ext uri="{FF2B5EF4-FFF2-40B4-BE49-F238E27FC236}">
                <a16:creationId xmlns:a16="http://schemas.microsoft.com/office/drawing/2014/main" id="{B58BF91F-CB4C-4CF0-B0F3-841D4E85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48" y="3483689"/>
            <a:ext cx="2443942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8C082CDD-9E66-4937-94EA-39358097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330" y="5127477"/>
            <a:ext cx="22616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E927434-7B7B-4BCD-8471-9AF785CE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0" y="-86308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24E4DA9-E1B6-4685-A95F-666ED06C4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0" y="2515573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07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0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48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34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Zibo</dc:creator>
  <cp:lastModifiedBy>Hu, Zibo</cp:lastModifiedBy>
  <cp:revision>4</cp:revision>
  <dcterms:created xsi:type="dcterms:W3CDTF">2020-03-31T21:44:37Z</dcterms:created>
  <dcterms:modified xsi:type="dcterms:W3CDTF">2020-03-31T22:59:21Z</dcterms:modified>
</cp:coreProperties>
</file>