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成组"/>
          <p:cNvGrpSpPr/>
          <p:nvPr/>
        </p:nvGrpSpPr>
        <p:grpSpPr>
          <a:xfrm>
            <a:off x="-1" y="2438400"/>
            <a:ext cx="9009064" cy="1052513"/>
            <a:chOff x="0" y="0"/>
            <a:chExt cx="9009062" cy="1052512"/>
          </a:xfrm>
        </p:grpSpPr>
        <p:grpSp>
          <p:nvGrpSpPr>
            <p:cNvPr id="20" name="成组"/>
            <p:cNvGrpSpPr/>
            <p:nvPr/>
          </p:nvGrpSpPr>
          <p:grpSpPr>
            <a:xfrm>
              <a:off x="290512" y="107950"/>
              <a:ext cx="711201" cy="474663"/>
              <a:chOff x="0" y="0"/>
              <a:chExt cx="711200" cy="474662"/>
            </a:xfrm>
          </p:grpSpPr>
          <p:sp>
            <p:nvSpPr>
              <p:cNvPr id="18" name="矩形"/>
              <p:cNvSpPr/>
              <p:nvPr/>
            </p:nvSpPr>
            <p:spPr>
              <a:xfrm>
                <a:off x="-1" y="0"/>
                <a:ext cx="437663" cy="474663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" name="矩形"/>
              <p:cNvSpPr/>
              <p:nvPr/>
            </p:nvSpPr>
            <p:spPr>
              <a:xfrm>
                <a:off x="382953" y="0"/>
                <a:ext cx="328248" cy="474663"/>
              </a:xfrm>
              <a:prstGeom prst="rect">
                <a:avLst/>
              </a:prstGeom>
              <a:gradFill flip="none"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23" name="成组"/>
            <p:cNvGrpSpPr/>
            <p:nvPr/>
          </p:nvGrpSpPr>
          <p:grpSpPr>
            <a:xfrm>
              <a:off x="414337" y="530225"/>
              <a:ext cx="738188" cy="474663"/>
              <a:chOff x="0" y="0"/>
              <a:chExt cx="738187" cy="474662"/>
            </a:xfrm>
          </p:grpSpPr>
          <p:sp>
            <p:nvSpPr>
              <p:cNvPr id="21" name="矩形"/>
              <p:cNvSpPr/>
              <p:nvPr/>
            </p:nvSpPr>
            <p:spPr>
              <a:xfrm>
                <a:off x="-1" y="0"/>
                <a:ext cx="421823" cy="47466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2" name="矩形"/>
              <p:cNvSpPr/>
              <p:nvPr/>
            </p:nvSpPr>
            <p:spPr>
              <a:xfrm>
                <a:off x="369093" y="0"/>
                <a:ext cx="369095" cy="47466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rgbClr val="FFFF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4" name="矩形"/>
            <p:cNvSpPr/>
            <p:nvPr/>
          </p:nvSpPr>
          <p:spPr>
            <a:xfrm>
              <a:off x="-1" y="457200"/>
              <a:ext cx="560389" cy="422275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" name="矩形"/>
            <p:cNvSpPr/>
            <p:nvPr/>
          </p:nvSpPr>
          <p:spPr>
            <a:xfrm>
              <a:off x="635000" y="0"/>
              <a:ext cx="31750" cy="1052513"/>
            </a:xfrm>
            <a:prstGeom prst="rect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" name="矩形"/>
            <p:cNvSpPr/>
            <p:nvPr/>
          </p:nvSpPr>
          <p:spPr>
            <a:xfrm flipH="1" rot="10800000">
              <a:off x="315912" y="822325"/>
              <a:ext cx="8693151" cy="55563"/>
            </a:xfrm>
            <a:prstGeom prst="rect">
              <a:avLst/>
            </a:prstGeom>
            <a:gradFill flip="none" rotWithShape="1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8" name="标题文本"/>
          <p:cNvSpPr/>
          <p:nvPr>
            <p:ph type="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9" name="正文级别 1…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None/>
            </a:lvl1pPr>
            <a:lvl2pPr marL="0" indent="457200" algn="ctr">
              <a:buClrTx/>
              <a:buSzTx/>
              <a:buNone/>
            </a:lvl2pPr>
            <a:lvl3pPr marL="0" indent="914400" algn="ctr">
              <a:buClrTx/>
              <a:buSzTx/>
              <a:buNone/>
            </a:lvl3pPr>
            <a:lvl4pPr marL="0" indent="1371600" algn="ctr">
              <a:buClrTx/>
              <a:buSzTx/>
              <a:buNone/>
            </a:lvl4pPr>
            <a:lvl5pPr marL="0" indent="1828800" algn="ctr">
              <a:buClrTx/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幻灯片编号"/>
          <p:cNvSpPr/>
          <p:nvPr>
            <p:ph type="sldNum" sz="quarter" idx="2"/>
          </p:nvPr>
        </p:nvSpPr>
        <p:spPr>
          <a:xfrm>
            <a:off x="8464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文本"/>
          <p:cNvSpPr/>
          <p:nvPr>
            <p:ph type="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8" name="正文级别 1…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None/>
            </a:lvl1pPr>
            <a:lvl2pPr marL="0" indent="457200" algn="ctr">
              <a:buClrTx/>
              <a:buSzTx/>
              <a:buNone/>
            </a:lvl2pPr>
            <a:lvl3pPr marL="0" indent="914400" algn="ctr">
              <a:buClrTx/>
              <a:buSzTx/>
              <a:buNone/>
            </a:lvl3pPr>
            <a:lvl4pPr marL="0" indent="1371600" algn="ctr">
              <a:buClrTx/>
              <a:buSzTx/>
              <a:buNone/>
            </a:lvl4pPr>
            <a:lvl5pPr marL="0" indent="1828800" algn="ctr">
              <a:buClrTx/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幻灯片编号"/>
          <p:cNvSpPr/>
          <p:nvPr>
            <p:ph type="sldNum" sz="quarter" idx="2"/>
          </p:nvPr>
        </p:nvSpPr>
        <p:spPr>
          <a:xfrm>
            <a:off x="8464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文本"/>
          <p:cNvSpPr/>
          <p:nvPr>
            <p:ph type="title"/>
          </p:nvPr>
        </p:nvSpPr>
        <p:spPr>
          <a:xfrm>
            <a:off x="1150937" y="214312"/>
            <a:ext cx="7793038" cy="1462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4" name="正文级别 1…"/>
          <p:cNvSpPr/>
          <p:nvPr>
            <p:ph type="body" idx="1"/>
          </p:nvPr>
        </p:nvSpPr>
        <p:spPr>
          <a:xfrm>
            <a:off x="1182687" y="2017712"/>
            <a:ext cx="77724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/>
          <p:nvPr>
            <p:ph type="title"/>
          </p:nvPr>
        </p:nvSpPr>
        <p:spPr>
          <a:xfrm>
            <a:off x="1150937" y="214312"/>
            <a:ext cx="7793038" cy="1462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3" name="正文级别 1…"/>
          <p:cNvSpPr/>
          <p:nvPr>
            <p:ph type="body" sz="half" idx="1"/>
          </p:nvPr>
        </p:nvSpPr>
        <p:spPr>
          <a:xfrm>
            <a:off x="1182687" y="2017712"/>
            <a:ext cx="3814234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17512" y="1098550"/>
            <a:ext cx="438151" cy="4746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3" name="矩形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4" name="矩形"/>
          <p:cNvSpPr/>
          <p:nvPr/>
        </p:nvSpPr>
        <p:spPr>
          <a:xfrm>
            <a:off x="541337" y="1520825"/>
            <a:ext cx="422276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5" name="矩形"/>
          <p:cNvSpPr/>
          <p:nvPr/>
        </p:nvSpPr>
        <p:spPr>
          <a:xfrm>
            <a:off x="911224" y="1520825"/>
            <a:ext cx="368302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6" name="矩形"/>
          <p:cNvSpPr/>
          <p:nvPr/>
        </p:nvSpPr>
        <p:spPr>
          <a:xfrm>
            <a:off x="126999" y="1447800"/>
            <a:ext cx="560389" cy="4222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7" name="矩形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8" name="矩形"/>
          <p:cNvSpPr/>
          <p:nvPr/>
        </p:nvSpPr>
        <p:spPr>
          <a:xfrm>
            <a:off x="442912" y="1781175"/>
            <a:ext cx="8226426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9" name="标题文本"/>
          <p:cNvSpPr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标题文本</a:t>
            </a:r>
          </a:p>
        </p:txBody>
      </p:sp>
      <p:sp>
        <p:nvSpPr>
          <p:cNvPr id="10" name="正文级别 1…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" name="幻灯片编号"/>
          <p:cNvSpPr/>
          <p:nvPr>
            <p:ph type="sldNum" sz="quarter" idx="2"/>
          </p:nvPr>
        </p:nvSpPr>
        <p:spPr>
          <a:xfrm>
            <a:off x="8648888" y="6393497"/>
            <a:ext cx="298263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60000"/>
        <a:buFontTx/>
        <a:buChar char="■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5000"/>
        <a:buFontTx/>
        <a:buChar char="■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Tx/>
        <a:buChar char="■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5000"/>
        <a:buFontTx/>
        <a:buChar char="■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Tx/>
        <a:buChar char="■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8%BF%9E%E9%80%9A%E5%9B%BE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最小生成树"/>
          <p:cNvSpPr/>
          <p:nvPr>
            <p:ph type="title"/>
          </p:nvPr>
        </p:nvSpPr>
        <p:spPr>
          <a:xfrm>
            <a:off x="1143000" y="1295400"/>
            <a:ext cx="6781800" cy="16764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40000"/>
              </a:lnSpc>
              <a:defRPr sz="72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Tahoma"/>
                <a:ea typeface="Tahoma"/>
                <a:cs typeface="Tahoma"/>
                <a:sym typeface="Tahoma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最小生成树</a:t>
            </a:r>
          </a:p>
        </p:txBody>
      </p:sp>
      <p:sp>
        <p:nvSpPr>
          <p:cNvPr id="74" name="正文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最小生成树"/>
          <p:cNvSpPr/>
          <p:nvPr>
            <p:ph type="title"/>
          </p:nvPr>
        </p:nvSpPr>
        <p:spPr>
          <a:xfrm>
            <a:off x="419100" y="-3302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最小生成树</a:t>
            </a:r>
          </a:p>
        </p:txBody>
      </p:sp>
      <p:sp>
        <p:nvSpPr>
          <p:cNvPr id="212" name="1、什么是——生成树？…"/>
          <p:cNvSpPr/>
          <p:nvPr>
            <p:ph type="body" sz="half" idx="1"/>
          </p:nvPr>
        </p:nvSpPr>
        <p:spPr>
          <a:xfrm>
            <a:off x="304800" y="1066800"/>
            <a:ext cx="7487196" cy="2235334"/>
          </a:xfrm>
          <a:prstGeom prst="rect">
            <a:avLst/>
          </a:prstGeom>
        </p:spPr>
        <p:txBody>
          <a:bodyPr/>
          <a:lstStyle/>
          <a:p>
            <a:pPr algn="l" defTabSz="630936">
              <a:spcBef>
                <a:spcPts val="0"/>
              </a:spcBef>
              <a:defRPr sz="2484"/>
            </a:pPr>
            <a:r>
              <a:t>1</a:t>
            </a:r>
            <a:r>
              <a:t>、什么是</a:t>
            </a:r>
            <a:r>
              <a:t>——</a:t>
            </a:r>
            <a:r>
              <a:t>生成树？</a:t>
            </a:r>
          </a:p>
          <a:p>
            <a:pPr algn="l" defTabSz="630936">
              <a:spcBef>
                <a:spcPts val="0"/>
              </a:spcBef>
              <a:defRPr sz="2484"/>
            </a:pPr>
            <a:r>
              <a:t>在图论的数学领域中，如果连通图 G的一个子图是一棵包含G 的所有顶点的树，则该子图称为G的生成树(SpanningTree)。</a:t>
            </a:r>
          </a:p>
        </p:txBody>
      </p:sp>
      <p:grpSp>
        <p:nvGrpSpPr>
          <p:cNvPr id="254" name="成组"/>
          <p:cNvGrpSpPr/>
          <p:nvPr/>
        </p:nvGrpSpPr>
        <p:grpSpPr>
          <a:xfrm>
            <a:off x="1295400" y="3111433"/>
            <a:ext cx="2362200" cy="2235334"/>
            <a:chOff x="0" y="0"/>
            <a:chExt cx="2362200" cy="2235333"/>
          </a:xfrm>
        </p:grpSpPr>
        <p:grpSp>
          <p:nvGrpSpPr>
            <p:cNvPr id="215" name="成组"/>
            <p:cNvGrpSpPr/>
            <p:nvPr/>
          </p:nvGrpSpPr>
          <p:grpSpPr>
            <a:xfrm>
              <a:off x="304800" y="1752599"/>
              <a:ext cx="457200" cy="482735"/>
              <a:chOff x="0" y="0"/>
              <a:chExt cx="457200" cy="482733"/>
            </a:xfrm>
          </p:grpSpPr>
          <p:sp>
            <p:nvSpPr>
              <p:cNvPr id="213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14" name="5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218" name="成组"/>
            <p:cNvGrpSpPr/>
            <p:nvPr/>
          </p:nvGrpSpPr>
          <p:grpSpPr>
            <a:xfrm>
              <a:off x="1600200" y="1752599"/>
              <a:ext cx="457200" cy="482735"/>
              <a:chOff x="0" y="0"/>
              <a:chExt cx="457200" cy="482733"/>
            </a:xfrm>
          </p:grpSpPr>
          <p:sp>
            <p:nvSpPr>
              <p:cNvPr id="216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17" name="6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253" name="成组"/>
            <p:cNvGrpSpPr/>
            <p:nvPr/>
          </p:nvGrpSpPr>
          <p:grpSpPr>
            <a:xfrm>
              <a:off x="0" y="-1"/>
              <a:ext cx="2362200" cy="2034360"/>
              <a:chOff x="0" y="0"/>
              <a:chExt cx="2362200" cy="2034358"/>
            </a:xfrm>
          </p:grpSpPr>
          <p:grpSp>
            <p:nvGrpSpPr>
              <p:cNvPr id="221" name="成组"/>
              <p:cNvGrpSpPr/>
              <p:nvPr/>
            </p:nvGrpSpPr>
            <p:grpSpPr>
              <a:xfrm>
                <a:off x="1905000" y="609599"/>
                <a:ext cx="457200" cy="482735"/>
                <a:chOff x="0" y="0"/>
                <a:chExt cx="457200" cy="482733"/>
              </a:xfrm>
            </p:grpSpPr>
            <p:sp>
              <p:nvSpPr>
                <p:cNvPr id="219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0" name="4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</p:grpSp>
          <p:grpSp>
            <p:nvGrpSpPr>
              <p:cNvPr id="224" name="成组"/>
              <p:cNvGrpSpPr/>
              <p:nvPr/>
            </p:nvGrpSpPr>
            <p:grpSpPr>
              <a:xfrm>
                <a:off x="0" y="609599"/>
                <a:ext cx="457200" cy="482735"/>
                <a:chOff x="0" y="0"/>
                <a:chExt cx="457200" cy="482733"/>
              </a:xfrm>
            </p:grpSpPr>
            <p:sp>
              <p:nvSpPr>
                <p:cNvPr id="222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3" name="2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</p:grpSp>
          <p:grpSp>
            <p:nvGrpSpPr>
              <p:cNvPr id="227" name="成组"/>
              <p:cNvGrpSpPr/>
              <p:nvPr/>
            </p:nvGrpSpPr>
            <p:grpSpPr>
              <a:xfrm>
                <a:off x="914400" y="990599"/>
                <a:ext cx="457200" cy="482735"/>
                <a:chOff x="0" y="0"/>
                <a:chExt cx="457200" cy="482733"/>
              </a:xfrm>
            </p:grpSpPr>
            <p:sp>
              <p:nvSpPr>
                <p:cNvPr id="225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6" name="3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  <p:grpSp>
            <p:nvGrpSpPr>
              <p:cNvPr id="238" name="成组"/>
              <p:cNvGrpSpPr/>
              <p:nvPr/>
            </p:nvGrpSpPr>
            <p:grpSpPr>
              <a:xfrm>
                <a:off x="228599" y="292166"/>
                <a:ext cx="1905002" cy="1703071"/>
                <a:chOff x="0" y="0"/>
                <a:chExt cx="1905000" cy="1703070"/>
              </a:xfrm>
            </p:grpSpPr>
            <p:sp>
              <p:nvSpPr>
                <p:cNvPr id="228" name="线条"/>
                <p:cNvSpPr/>
                <p:nvPr/>
              </p:nvSpPr>
              <p:spPr>
                <a:xfrm flipV="1">
                  <a:off x="152400" y="0"/>
                  <a:ext cx="5334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29" name="线条"/>
                <p:cNvSpPr/>
                <p:nvPr/>
              </p:nvSpPr>
              <p:spPr>
                <a:xfrm flipV="1">
                  <a:off x="457200" y="1143000"/>
                  <a:ext cx="3048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0" name="线条"/>
                <p:cNvSpPr/>
                <p:nvPr/>
              </p:nvSpPr>
              <p:spPr>
                <a:xfrm flipV="1">
                  <a:off x="1143000" y="635000"/>
                  <a:ext cx="5334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1" name="线条"/>
                <p:cNvSpPr/>
                <p:nvPr/>
              </p:nvSpPr>
              <p:spPr>
                <a:xfrm>
                  <a:off x="215900" y="660400"/>
                  <a:ext cx="4572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2" name="线条"/>
                <p:cNvSpPr/>
                <p:nvPr/>
              </p:nvSpPr>
              <p:spPr>
                <a:xfrm>
                  <a:off x="1143000" y="25400"/>
                  <a:ext cx="6096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3" name="线条"/>
                <p:cNvSpPr/>
                <p:nvPr/>
              </p:nvSpPr>
              <p:spPr>
                <a:xfrm flipV="1">
                  <a:off x="1676400" y="787400"/>
                  <a:ext cx="228601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4" name="线条"/>
                <p:cNvSpPr/>
                <p:nvPr/>
              </p:nvSpPr>
              <p:spPr>
                <a:xfrm flipH="1" flipV="1">
                  <a:off x="-1" y="787400"/>
                  <a:ext cx="228602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5" name="线条"/>
                <p:cNvSpPr/>
                <p:nvPr/>
              </p:nvSpPr>
              <p:spPr>
                <a:xfrm>
                  <a:off x="533400" y="1703070"/>
                  <a:ext cx="838200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6" name="线条"/>
                <p:cNvSpPr/>
                <p:nvPr/>
              </p:nvSpPr>
              <p:spPr>
                <a:xfrm flipV="1">
                  <a:off x="915670" y="177799"/>
                  <a:ext cx="1" cy="53340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7" name="线条"/>
                <p:cNvSpPr/>
                <p:nvPr/>
              </p:nvSpPr>
              <p:spPr>
                <a:xfrm>
                  <a:off x="1066800" y="1092200"/>
                  <a:ext cx="381001" cy="4572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252" name="成组"/>
              <p:cNvGrpSpPr/>
              <p:nvPr/>
            </p:nvGrpSpPr>
            <p:grpSpPr>
              <a:xfrm>
                <a:off x="76200" y="-1"/>
                <a:ext cx="2209800" cy="2034360"/>
                <a:chOff x="0" y="0"/>
                <a:chExt cx="2209800" cy="2034358"/>
              </a:xfrm>
            </p:grpSpPr>
            <p:sp>
              <p:nvSpPr>
                <p:cNvPr id="239" name="1"/>
                <p:cNvSpPr/>
                <p:nvPr/>
              </p:nvSpPr>
              <p:spPr>
                <a:xfrm>
                  <a:off x="990600" y="469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grpSp>
              <p:nvGrpSpPr>
                <p:cNvPr id="242" name="成组"/>
                <p:cNvGrpSpPr/>
                <p:nvPr/>
              </p:nvGrpSpPr>
              <p:grpSpPr>
                <a:xfrm>
                  <a:off x="838200" y="-1"/>
                  <a:ext cx="457200" cy="482735"/>
                  <a:chOff x="0" y="0"/>
                  <a:chExt cx="457200" cy="482733"/>
                </a:xfrm>
              </p:grpSpPr>
              <p:sp>
                <p:nvSpPr>
                  <p:cNvPr id="240" name="圆形"/>
                  <p:cNvSpPr/>
                  <p:nvPr/>
                </p:nvSpPr>
                <p:spPr>
                  <a:xfrm>
                    <a:off x="0" y="12766"/>
                    <a:ext cx="457200" cy="457201"/>
                  </a:xfrm>
                  <a:prstGeom prst="ellips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241" name="1"/>
                  <p:cNvSpPr/>
                  <p:nvPr/>
                </p:nvSpPr>
                <p:spPr>
                  <a:xfrm>
                    <a:off x="87629" y="0"/>
                    <a:ext cx="281941" cy="48273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  <p:sp>
              <p:nvSpPr>
                <p:cNvPr id="243" name="6"/>
                <p:cNvSpPr/>
                <p:nvPr/>
              </p:nvSpPr>
              <p:spPr>
                <a:xfrm>
                  <a:off x="261937" y="165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244" name="5"/>
                <p:cNvSpPr/>
                <p:nvPr/>
              </p:nvSpPr>
              <p:spPr>
                <a:xfrm>
                  <a:off x="53340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245" name="3"/>
                <p:cNvSpPr/>
                <p:nvPr/>
              </p:nvSpPr>
              <p:spPr>
                <a:xfrm>
                  <a:off x="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246" name="4"/>
                <p:cNvSpPr/>
                <p:nvPr/>
              </p:nvSpPr>
              <p:spPr>
                <a:xfrm>
                  <a:off x="137160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247" name="6"/>
                <p:cNvSpPr/>
                <p:nvPr/>
              </p:nvSpPr>
              <p:spPr>
                <a:xfrm>
                  <a:off x="990600" y="1612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248" name="5"/>
                <p:cNvSpPr/>
                <p:nvPr/>
              </p:nvSpPr>
              <p:spPr>
                <a:xfrm>
                  <a:off x="1524000" y="88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249" name="2"/>
                <p:cNvSpPr/>
                <p:nvPr/>
              </p:nvSpPr>
              <p:spPr>
                <a:xfrm>
                  <a:off x="1905000" y="1231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250" name="6"/>
                <p:cNvSpPr/>
                <p:nvPr/>
              </p:nvSpPr>
              <p:spPr>
                <a:xfrm>
                  <a:off x="490537" y="1308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251" name="5"/>
                <p:cNvSpPr/>
                <p:nvPr/>
              </p:nvSpPr>
              <p:spPr>
                <a:xfrm>
                  <a:off x="131445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</p:grpSp>
        </p:grpSp>
      </p:grpSp>
      <p:grpSp>
        <p:nvGrpSpPr>
          <p:cNvPr id="283" name="成组"/>
          <p:cNvGrpSpPr/>
          <p:nvPr/>
        </p:nvGrpSpPr>
        <p:grpSpPr>
          <a:xfrm>
            <a:off x="5257800" y="3035233"/>
            <a:ext cx="2362200" cy="2235334"/>
            <a:chOff x="0" y="0"/>
            <a:chExt cx="2362200" cy="2235333"/>
          </a:xfrm>
        </p:grpSpPr>
        <p:grpSp>
          <p:nvGrpSpPr>
            <p:cNvPr id="257" name="成组"/>
            <p:cNvGrpSpPr/>
            <p:nvPr/>
          </p:nvGrpSpPr>
          <p:grpSpPr>
            <a:xfrm>
              <a:off x="304800" y="1752599"/>
              <a:ext cx="457200" cy="482735"/>
              <a:chOff x="0" y="0"/>
              <a:chExt cx="457200" cy="482733"/>
            </a:xfrm>
          </p:grpSpPr>
          <p:sp>
            <p:nvSpPr>
              <p:cNvPr id="255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6" name="5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260" name="成组"/>
            <p:cNvGrpSpPr/>
            <p:nvPr/>
          </p:nvGrpSpPr>
          <p:grpSpPr>
            <a:xfrm>
              <a:off x="1600200" y="1752599"/>
              <a:ext cx="457200" cy="482735"/>
              <a:chOff x="0" y="0"/>
              <a:chExt cx="457200" cy="482733"/>
            </a:xfrm>
          </p:grpSpPr>
          <p:sp>
            <p:nvSpPr>
              <p:cNvPr id="258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9" name="6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263" name="成组"/>
            <p:cNvGrpSpPr/>
            <p:nvPr/>
          </p:nvGrpSpPr>
          <p:grpSpPr>
            <a:xfrm>
              <a:off x="1905000" y="609599"/>
              <a:ext cx="457200" cy="482735"/>
              <a:chOff x="0" y="0"/>
              <a:chExt cx="457200" cy="482733"/>
            </a:xfrm>
          </p:grpSpPr>
          <p:sp>
            <p:nvSpPr>
              <p:cNvPr id="261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62" name="4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66" name="成组"/>
            <p:cNvGrpSpPr/>
            <p:nvPr/>
          </p:nvGrpSpPr>
          <p:grpSpPr>
            <a:xfrm>
              <a:off x="0" y="609599"/>
              <a:ext cx="457200" cy="482735"/>
              <a:chOff x="0" y="0"/>
              <a:chExt cx="457200" cy="482733"/>
            </a:xfrm>
          </p:grpSpPr>
          <p:sp>
            <p:nvSpPr>
              <p:cNvPr id="264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65" name="2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269" name="成组"/>
            <p:cNvGrpSpPr/>
            <p:nvPr/>
          </p:nvGrpSpPr>
          <p:grpSpPr>
            <a:xfrm>
              <a:off x="914400" y="990599"/>
              <a:ext cx="457200" cy="482735"/>
              <a:chOff x="0" y="0"/>
              <a:chExt cx="457200" cy="482733"/>
            </a:xfrm>
          </p:grpSpPr>
          <p:sp>
            <p:nvSpPr>
              <p:cNvPr id="267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68" name="3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70" name="线条"/>
            <p:cNvSpPr/>
            <p:nvPr/>
          </p:nvSpPr>
          <p:spPr>
            <a:xfrm flipV="1">
              <a:off x="685800" y="1435166"/>
              <a:ext cx="304801" cy="381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线条"/>
            <p:cNvSpPr/>
            <p:nvPr/>
          </p:nvSpPr>
          <p:spPr>
            <a:xfrm flipV="1">
              <a:off x="1371600" y="927166"/>
              <a:ext cx="533401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线条"/>
            <p:cNvSpPr/>
            <p:nvPr/>
          </p:nvSpPr>
          <p:spPr>
            <a:xfrm>
              <a:off x="444500" y="952566"/>
              <a:ext cx="457201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线条"/>
            <p:cNvSpPr/>
            <p:nvPr/>
          </p:nvSpPr>
          <p:spPr>
            <a:xfrm flipV="1">
              <a:off x="1144270" y="469966"/>
              <a:ext cx="1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线条"/>
            <p:cNvSpPr/>
            <p:nvPr/>
          </p:nvSpPr>
          <p:spPr>
            <a:xfrm>
              <a:off x="1295400" y="1384366"/>
              <a:ext cx="381001" cy="4572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1"/>
            <p:cNvSpPr/>
            <p:nvPr/>
          </p:nvSpPr>
          <p:spPr>
            <a:xfrm>
              <a:off x="1066800" y="469966"/>
              <a:ext cx="30480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278" name="成组"/>
            <p:cNvGrpSpPr/>
            <p:nvPr/>
          </p:nvGrpSpPr>
          <p:grpSpPr>
            <a:xfrm>
              <a:off x="914400" y="-1"/>
              <a:ext cx="457200" cy="482735"/>
              <a:chOff x="0" y="0"/>
              <a:chExt cx="457200" cy="482733"/>
            </a:xfrm>
          </p:grpSpPr>
          <p:sp>
            <p:nvSpPr>
              <p:cNvPr id="276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77" name="1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79" name="5"/>
            <p:cNvSpPr/>
            <p:nvPr/>
          </p:nvSpPr>
          <p:spPr>
            <a:xfrm>
              <a:off x="609600" y="698566"/>
              <a:ext cx="30480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0" name="4"/>
            <p:cNvSpPr/>
            <p:nvPr/>
          </p:nvSpPr>
          <p:spPr>
            <a:xfrm>
              <a:off x="1447800" y="1308166"/>
              <a:ext cx="30480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1" name="6"/>
            <p:cNvSpPr/>
            <p:nvPr/>
          </p:nvSpPr>
          <p:spPr>
            <a:xfrm>
              <a:off x="566737" y="1308166"/>
              <a:ext cx="304801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2" name="5"/>
            <p:cNvSpPr/>
            <p:nvPr/>
          </p:nvSpPr>
          <p:spPr>
            <a:xfrm>
              <a:off x="1390650" y="698566"/>
              <a:ext cx="30480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84" name="箭头"/>
          <p:cNvSpPr/>
          <p:nvPr/>
        </p:nvSpPr>
        <p:spPr>
          <a:xfrm>
            <a:off x="4114800" y="39624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5" name="a.带权图"/>
          <p:cNvSpPr/>
          <p:nvPr/>
        </p:nvSpPr>
        <p:spPr>
          <a:xfrm>
            <a:off x="1524000" y="5562600"/>
            <a:ext cx="17526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带权图</a:t>
            </a:r>
          </a:p>
        </p:txBody>
      </p:sp>
      <p:sp>
        <p:nvSpPr>
          <p:cNvPr id="286" name="b.生成树"/>
          <p:cNvSpPr/>
          <p:nvPr/>
        </p:nvSpPr>
        <p:spPr>
          <a:xfrm>
            <a:off x="5562600" y="5486400"/>
            <a:ext cx="17526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生成树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0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0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10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2"/>
      <p:bldP build="whole" bldLvl="1" animBg="1" rev="0" advAuto="0" spid="284" grpId="4"/>
      <p:bldP build="whole" bldLvl="1" animBg="1" rev="0" advAuto="0" spid="285" grpId="3"/>
      <p:bldP build="whole" bldLvl="1" animBg="1" rev="0" advAuto="0" spid="286" grpId="6"/>
      <p:bldP build="p" bldLvl="1" animBg="1" rev="0" advAuto="0" spid="212" grpId="1"/>
      <p:bldP build="whole" bldLvl="1" animBg="1" rev="0" advAuto="0" spid="283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最小生成树"/>
          <p:cNvSpPr/>
          <p:nvPr>
            <p:ph type="title"/>
          </p:nvPr>
        </p:nvSpPr>
        <p:spPr>
          <a:xfrm>
            <a:off x="330200" y="1905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最小生成树</a:t>
            </a:r>
          </a:p>
        </p:txBody>
      </p:sp>
      <p:sp>
        <p:nvSpPr>
          <p:cNvPr id="289" name="2、什么是——最小生成树？…"/>
          <p:cNvSpPr/>
          <p:nvPr>
            <p:ph type="body" sz="half" idx="1"/>
          </p:nvPr>
        </p:nvSpPr>
        <p:spPr>
          <a:xfrm>
            <a:off x="177800" y="1744860"/>
            <a:ext cx="8936534" cy="174764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0"/>
              </a:spcBef>
              <a:defRPr sz="1800"/>
            </a:pPr>
            <a:r>
              <a:t>2</a:t>
            </a:r>
            <a:r>
              <a:t>、</a:t>
            </a:r>
            <a:r>
              <a:t>什么是</a:t>
            </a:r>
            <a:r>
              <a:t>——</a:t>
            </a:r>
            <a:r>
              <a:t>最小生成树？</a:t>
            </a:r>
          </a:p>
          <a:p>
            <a:pPr algn="l">
              <a:spcBef>
                <a:spcPts val="0"/>
              </a:spcBef>
              <a:defRPr sz="1800"/>
            </a:pPr>
            <a:r>
              <a:t>一个有 n 个结点的</a:t>
            </a:r>
            <a:r>
              <a:rPr>
                <a:hlinkClick r:id="rId2" invalidUrl="" action="" tgtFrame="" tooltip="" history="1" highlightClick="0" endSnd="0"/>
              </a:rPr>
              <a:t>连通图</a:t>
            </a:r>
            <a:r>
              <a:t>的生成树是原图的极小连通子图，且包含原图中的所有 n 个结点，并且有保持图连通的最少的边。</a:t>
            </a:r>
          </a:p>
        </p:txBody>
      </p:sp>
      <p:grpSp>
        <p:nvGrpSpPr>
          <p:cNvPr id="331" name="成组"/>
          <p:cNvGrpSpPr/>
          <p:nvPr/>
        </p:nvGrpSpPr>
        <p:grpSpPr>
          <a:xfrm>
            <a:off x="1295400" y="3111433"/>
            <a:ext cx="2362200" cy="2235334"/>
            <a:chOff x="0" y="0"/>
            <a:chExt cx="2362200" cy="2235333"/>
          </a:xfrm>
        </p:grpSpPr>
        <p:grpSp>
          <p:nvGrpSpPr>
            <p:cNvPr id="292" name="成组"/>
            <p:cNvGrpSpPr/>
            <p:nvPr/>
          </p:nvGrpSpPr>
          <p:grpSpPr>
            <a:xfrm>
              <a:off x="304800" y="1752599"/>
              <a:ext cx="457200" cy="482735"/>
              <a:chOff x="0" y="0"/>
              <a:chExt cx="457200" cy="482733"/>
            </a:xfrm>
          </p:grpSpPr>
          <p:sp>
            <p:nvSpPr>
              <p:cNvPr id="290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91" name="5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295" name="成组"/>
            <p:cNvGrpSpPr/>
            <p:nvPr/>
          </p:nvGrpSpPr>
          <p:grpSpPr>
            <a:xfrm>
              <a:off x="1600200" y="1752599"/>
              <a:ext cx="457200" cy="482735"/>
              <a:chOff x="0" y="0"/>
              <a:chExt cx="457200" cy="482733"/>
            </a:xfrm>
          </p:grpSpPr>
          <p:sp>
            <p:nvSpPr>
              <p:cNvPr id="293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94" name="6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330" name="成组"/>
            <p:cNvGrpSpPr/>
            <p:nvPr/>
          </p:nvGrpSpPr>
          <p:grpSpPr>
            <a:xfrm>
              <a:off x="0" y="-1"/>
              <a:ext cx="2362200" cy="2034360"/>
              <a:chOff x="0" y="0"/>
              <a:chExt cx="2362200" cy="2034358"/>
            </a:xfrm>
          </p:grpSpPr>
          <p:grpSp>
            <p:nvGrpSpPr>
              <p:cNvPr id="298" name="成组"/>
              <p:cNvGrpSpPr/>
              <p:nvPr/>
            </p:nvGrpSpPr>
            <p:grpSpPr>
              <a:xfrm>
                <a:off x="1905000" y="609599"/>
                <a:ext cx="457200" cy="482735"/>
                <a:chOff x="0" y="0"/>
                <a:chExt cx="457200" cy="482733"/>
              </a:xfrm>
            </p:grpSpPr>
            <p:sp>
              <p:nvSpPr>
                <p:cNvPr id="296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97" name="4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</p:grpSp>
          <p:grpSp>
            <p:nvGrpSpPr>
              <p:cNvPr id="301" name="成组"/>
              <p:cNvGrpSpPr/>
              <p:nvPr/>
            </p:nvGrpSpPr>
            <p:grpSpPr>
              <a:xfrm>
                <a:off x="0" y="609599"/>
                <a:ext cx="457200" cy="482735"/>
                <a:chOff x="0" y="0"/>
                <a:chExt cx="457200" cy="482733"/>
              </a:xfrm>
            </p:grpSpPr>
            <p:sp>
              <p:nvSpPr>
                <p:cNvPr id="299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00" name="2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</p:grpSp>
          <p:grpSp>
            <p:nvGrpSpPr>
              <p:cNvPr id="304" name="成组"/>
              <p:cNvGrpSpPr/>
              <p:nvPr/>
            </p:nvGrpSpPr>
            <p:grpSpPr>
              <a:xfrm>
                <a:off x="914400" y="990599"/>
                <a:ext cx="457200" cy="482735"/>
                <a:chOff x="0" y="0"/>
                <a:chExt cx="457200" cy="482733"/>
              </a:xfrm>
            </p:grpSpPr>
            <p:sp>
              <p:nvSpPr>
                <p:cNvPr id="302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03" name="3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  <p:grpSp>
            <p:nvGrpSpPr>
              <p:cNvPr id="315" name="成组"/>
              <p:cNvGrpSpPr/>
              <p:nvPr/>
            </p:nvGrpSpPr>
            <p:grpSpPr>
              <a:xfrm>
                <a:off x="228599" y="292166"/>
                <a:ext cx="1905002" cy="1703071"/>
                <a:chOff x="0" y="0"/>
                <a:chExt cx="1905000" cy="1703070"/>
              </a:xfrm>
            </p:grpSpPr>
            <p:sp>
              <p:nvSpPr>
                <p:cNvPr id="305" name="线条"/>
                <p:cNvSpPr/>
                <p:nvPr/>
              </p:nvSpPr>
              <p:spPr>
                <a:xfrm flipV="1">
                  <a:off x="152400" y="0"/>
                  <a:ext cx="5334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6" name="线条"/>
                <p:cNvSpPr/>
                <p:nvPr/>
              </p:nvSpPr>
              <p:spPr>
                <a:xfrm flipV="1">
                  <a:off x="457200" y="1143000"/>
                  <a:ext cx="3048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7" name="线条"/>
                <p:cNvSpPr/>
                <p:nvPr/>
              </p:nvSpPr>
              <p:spPr>
                <a:xfrm flipV="1">
                  <a:off x="1143000" y="635000"/>
                  <a:ext cx="5334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8" name="线条"/>
                <p:cNvSpPr/>
                <p:nvPr/>
              </p:nvSpPr>
              <p:spPr>
                <a:xfrm>
                  <a:off x="215900" y="660400"/>
                  <a:ext cx="4572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9" name="线条"/>
                <p:cNvSpPr/>
                <p:nvPr/>
              </p:nvSpPr>
              <p:spPr>
                <a:xfrm>
                  <a:off x="1143000" y="25400"/>
                  <a:ext cx="6096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0" name="线条"/>
                <p:cNvSpPr/>
                <p:nvPr/>
              </p:nvSpPr>
              <p:spPr>
                <a:xfrm flipV="1">
                  <a:off x="1676400" y="787400"/>
                  <a:ext cx="228601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1" name="线条"/>
                <p:cNvSpPr/>
                <p:nvPr/>
              </p:nvSpPr>
              <p:spPr>
                <a:xfrm flipH="1" flipV="1">
                  <a:off x="-1" y="787400"/>
                  <a:ext cx="228602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2" name="线条"/>
                <p:cNvSpPr/>
                <p:nvPr/>
              </p:nvSpPr>
              <p:spPr>
                <a:xfrm>
                  <a:off x="533400" y="1703070"/>
                  <a:ext cx="838200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3" name="线条"/>
                <p:cNvSpPr/>
                <p:nvPr/>
              </p:nvSpPr>
              <p:spPr>
                <a:xfrm flipV="1">
                  <a:off x="915670" y="177799"/>
                  <a:ext cx="1" cy="53340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4" name="线条"/>
                <p:cNvSpPr/>
                <p:nvPr/>
              </p:nvSpPr>
              <p:spPr>
                <a:xfrm>
                  <a:off x="1066800" y="1092200"/>
                  <a:ext cx="381001" cy="4572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329" name="成组"/>
              <p:cNvGrpSpPr/>
              <p:nvPr/>
            </p:nvGrpSpPr>
            <p:grpSpPr>
              <a:xfrm>
                <a:off x="76200" y="-1"/>
                <a:ext cx="2209800" cy="2034360"/>
                <a:chOff x="0" y="0"/>
                <a:chExt cx="2209800" cy="2034358"/>
              </a:xfrm>
            </p:grpSpPr>
            <p:sp>
              <p:nvSpPr>
                <p:cNvPr id="316" name="1"/>
                <p:cNvSpPr/>
                <p:nvPr/>
              </p:nvSpPr>
              <p:spPr>
                <a:xfrm>
                  <a:off x="990600" y="469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grpSp>
              <p:nvGrpSpPr>
                <p:cNvPr id="319" name="成组"/>
                <p:cNvGrpSpPr/>
                <p:nvPr/>
              </p:nvGrpSpPr>
              <p:grpSpPr>
                <a:xfrm>
                  <a:off x="838200" y="-1"/>
                  <a:ext cx="457200" cy="482735"/>
                  <a:chOff x="0" y="0"/>
                  <a:chExt cx="457200" cy="482733"/>
                </a:xfrm>
              </p:grpSpPr>
              <p:sp>
                <p:nvSpPr>
                  <p:cNvPr id="317" name="圆形"/>
                  <p:cNvSpPr/>
                  <p:nvPr/>
                </p:nvSpPr>
                <p:spPr>
                  <a:xfrm>
                    <a:off x="0" y="12766"/>
                    <a:ext cx="457200" cy="457201"/>
                  </a:xfrm>
                  <a:prstGeom prst="ellips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318" name="1"/>
                  <p:cNvSpPr/>
                  <p:nvPr/>
                </p:nvSpPr>
                <p:spPr>
                  <a:xfrm>
                    <a:off x="87629" y="0"/>
                    <a:ext cx="281941" cy="48273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  <p:sp>
              <p:nvSpPr>
                <p:cNvPr id="320" name="6"/>
                <p:cNvSpPr/>
                <p:nvPr/>
              </p:nvSpPr>
              <p:spPr>
                <a:xfrm>
                  <a:off x="261937" y="165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321" name="5"/>
                <p:cNvSpPr/>
                <p:nvPr/>
              </p:nvSpPr>
              <p:spPr>
                <a:xfrm>
                  <a:off x="53340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322" name="3"/>
                <p:cNvSpPr/>
                <p:nvPr/>
              </p:nvSpPr>
              <p:spPr>
                <a:xfrm>
                  <a:off x="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323" name="4"/>
                <p:cNvSpPr/>
                <p:nvPr/>
              </p:nvSpPr>
              <p:spPr>
                <a:xfrm>
                  <a:off x="137160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324" name="6"/>
                <p:cNvSpPr/>
                <p:nvPr/>
              </p:nvSpPr>
              <p:spPr>
                <a:xfrm>
                  <a:off x="990600" y="1612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325" name="5"/>
                <p:cNvSpPr/>
                <p:nvPr/>
              </p:nvSpPr>
              <p:spPr>
                <a:xfrm>
                  <a:off x="1524000" y="88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326" name="2"/>
                <p:cNvSpPr/>
                <p:nvPr/>
              </p:nvSpPr>
              <p:spPr>
                <a:xfrm>
                  <a:off x="1905000" y="1231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327" name="6"/>
                <p:cNvSpPr/>
                <p:nvPr/>
              </p:nvSpPr>
              <p:spPr>
                <a:xfrm>
                  <a:off x="490537" y="1308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328" name="5"/>
                <p:cNvSpPr/>
                <p:nvPr/>
              </p:nvSpPr>
              <p:spPr>
                <a:xfrm>
                  <a:off x="131445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</p:grpSp>
        </p:grpSp>
      </p:grpSp>
      <p:sp>
        <p:nvSpPr>
          <p:cNvPr id="332" name="箭头"/>
          <p:cNvSpPr/>
          <p:nvPr/>
        </p:nvSpPr>
        <p:spPr>
          <a:xfrm>
            <a:off x="4038600" y="39624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3" name="a.带权图"/>
          <p:cNvSpPr/>
          <p:nvPr/>
        </p:nvSpPr>
        <p:spPr>
          <a:xfrm>
            <a:off x="1524000" y="5562600"/>
            <a:ext cx="17526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带权图</a:t>
            </a:r>
          </a:p>
        </p:txBody>
      </p:sp>
      <p:sp>
        <p:nvSpPr>
          <p:cNvPr id="334" name="c.最小生成树"/>
          <p:cNvSpPr/>
          <p:nvPr/>
        </p:nvSpPr>
        <p:spPr>
          <a:xfrm>
            <a:off x="5105400" y="5486400"/>
            <a:ext cx="23622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最小生成树</a:t>
            </a:r>
          </a:p>
        </p:txBody>
      </p:sp>
      <p:grpSp>
        <p:nvGrpSpPr>
          <p:cNvPr id="363" name="成组"/>
          <p:cNvGrpSpPr/>
          <p:nvPr/>
        </p:nvGrpSpPr>
        <p:grpSpPr>
          <a:xfrm>
            <a:off x="5029200" y="3035233"/>
            <a:ext cx="2362200" cy="2235334"/>
            <a:chOff x="0" y="0"/>
            <a:chExt cx="2362200" cy="2235333"/>
          </a:xfrm>
        </p:grpSpPr>
        <p:grpSp>
          <p:nvGrpSpPr>
            <p:cNvPr id="337" name="成组"/>
            <p:cNvGrpSpPr/>
            <p:nvPr/>
          </p:nvGrpSpPr>
          <p:grpSpPr>
            <a:xfrm>
              <a:off x="304800" y="1752599"/>
              <a:ext cx="457200" cy="482735"/>
              <a:chOff x="0" y="0"/>
              <a:chExt cx="457200" cy="482733"/>
            </a:xfrm>
          </p:grpSpPr>
          <p:sp>
            <p:nvSpPr>
              <p:cNvPr id="335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6" name="5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340" name="成组"/>
            <p:cNvGrpSpPr/>
            <p:nvPr/>
          </p:nvGrpSpPr>
          <p:grpSpPr>
            <a:xfrm>
              <a:off x="1600200" y="1752599"/>
              <a:ext cx="457200" cy="482735"/>
              <a:chOff x="0" y="0"/>
              <a:chExt cx="457200" cy="482733"/>
            </a:xfrm>
          </p:grpSpPr>
          <p:sp>
            <p:nvSpPr>
              <p:cNvPr id="338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39" name="6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343" name="成组"/>
            <p:cNvGrpSpPr/>
            <p:nvPr/>
          </p:nvGrpSpPr>
          <p:grpSpPr>
            <a:xfrm>
              <a:off x="1905000" y="609599"/>
              <a:ext cx="457200" cy="482735"/>
              <a:chOff x="0" y="0"/>
              <a:chExt cx="457200" cy="482733"/>
            </a:xfrm>
          </p:grpSpPr>
          <p:sp>
            <p:nvSpPr>
              <p:cNvPr id="341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2" name="4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346" name="成组"/>
            <p:cNvGrpSpPr/>
            <p:nvPr/>
          </p:nvGrpSpPr>
          <p:grpSpPr>
            <a:xfrm>
              <a:off x="0" y="609599"/>
              <a:ext cx="457200" cy="482735"/>
              <a:chOff x="0" y="0"/>
              <a:chExt cx="457200" cy="482733"/>
            </a:xfrm>
          </p:grpSpPr>
          <p:sp>
            <p:nvSpPr>
              <p:cNvPr id="344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5" name="2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349" name="成组"/>
            <p:cNvGrpSpPr/>
            <p:nvPr/>
          </p:nvGrpSpPr>
          <p:grpSpPr>
            <a:xfrm>
              <a:off x="914400" y="990599"/>
              <a:ext cx="457200" cy="482735"/>
              <a:chOff x="0" y="0"/>
              <a:chExt cx="457200" cy="482733"/>
            </a:xfrm>
          </p:grpSpPr>
          <p:sp>
            <p:nvSpPr>
              <p:cNvPr id="347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48" name="3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350" name="线条"/>
            <p:cNvSpPr/>
            <p:nvPr/>
          </p:nvSpPr>
          <p:spPr>
            <a:xfrm>
              <a:off x="444500" y="952566"/>
              <a:ext cx="457201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线条"/>
            <p:cNvSpPr/>
            <p:nvPr/>
          </p:nvSpPr>
          <p:spPr>
            <a:xfrm flipV="1">
              <a:off x="1905000" y="1079566"/>
              <a:ext cx="228601" cy="685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线条"/>
            <p:cNvSpPr/>
            <p:nvPr/>
          </p:nvSpPr>
          <p:spPr>
            <a:xfrm flipH="1" flipV="1">
              <a:off x="228599" y="1079566"/>
              <a:ext cx="228601" cy="685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线条"/>
            <p:cNvSpPr/>
            <p:nvPr/>
          </p:nvSpPr>
          <p:spPr>
            <a:xfrm flipV="1">
              <a:off x="1144270" y="469966"/>
              <a:ext cx="1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线条"/>
            <p:cNvSpPr/>
            <p:nvPr/>
          </p:nvSpPr>
          <p:spPr>
            <a:xfrm>
              <a:off x="1295400" y="1384366"/>
              <a:ext cx="381001" cy="4572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1"/>
            <p:cNvSpPr/>
            <p:nvPr/>
          </p:nvSpPr>
          <p:spPr>
            <a:xfrm>
              <a:off x="1066800" y="469966"/>
              <a:ext cx="30480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358" name="成组"/>
            <p:cNvGrpSpPr/>
            <p:nvPr/>
          </p:nvGrpSpPr>
          <p:grpSpPr>
            <a:xfrm>
              <a:off x="914400" y="-1"/>
              <a:ext cx="457200" cy="482735"/>
              <a:chOff x="0" y="0"/>
              <a:chExt cx="457200" cy="482733"/>
            </a:xfrm>
          </p:grpSpPr>
          <p:sp>
            <p:nvSpPr>
              <p:cNvPr id="356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57" name="1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359" name="5"/>
            <p:cNvSpPr/>
            <p:nvPr/>
          </p:nvSpPr>
          <p:spPr>
            <a:xfrm>
              <a:off x="609600" y="698566"/>
              <a:ext cx="30480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60" name="3"/>
            <p:cNvSpPr/>
            <p:nvPr/>
          </p:nvSpPr>
          <p:spPr>
            <a:xfrm>
              <a:off x="76200" y="1308166"/>
              <a:ext cx="30480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61" name="4"/>
            <p:cNvSpPr/>
            <p:nvPr/>
          </p:nvSpPr>
          <p:spPr>
            <a:xfrm>
              <a:off x="1447800" y="1308166"/>
              <a:ext cx="30480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62" name="2"/>
            <p:cNvSpPr/>
            <p:nvPr/>
          </p:nvSpPr>
          <p:spPr>
            <a:xfrm>
              <a:off x="1981200" y="1231966"/>
              <a:ext cx="304800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0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10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2" grpId="4"/>
      <p:bldP build="p" bldLvl="1" animBg="1" rev="0" advAuto="0" spid="289" grpId="1"/>
      <p:bldP build="whole" bldLvl="1" animBg="1" rev="0" advAuto="0" spid="331" grpId="2"/>
      <p:bldP build="whole" bldLvl="1" animBg="1" rev="0" advAuto="0" spid="333" grpId="3"/>
      <p:bldP build="whole" bldLvl="1" animBg="1" rev="0" advAuto="0" spid="363" grpId="5"/>
      <p:bldP build="whole" bldLvl="1" animBg="1" rev="0" advAuto="0" spid="334" grpId="6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标题"/>
          <p:cNvSpPr/>
          <p:nvPr>
            <p:ph type="title"/>
          </p:nvPr>
        </p:nvSpPr>
        <p:spPr>
          <a:xfrm>
            <a:off x="406697" y="-1854200"/>
            <a:ext cx="8330606" cy="181213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6" name="G=(V，E)是一个网络，U是顶点集合V的一个真子集。…"/>
          <p:cNvSpPr/>
          <p:nvPr>
            <p:ph type="body" idx="1"/>
          </p:nvPr>
        </p:nvSpPr>
        <p:spPr>
          <a:xfrm>
            <a:off x="342900" y="952499"/>
            <a:ext cx="8458200" cy="46700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spcBef>
                <a:spcPts val="500"/>
              </a:spcBef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G=(V</a:t>
            </a:r>
            <a:r>
              <a:t>，</a:t>
            </a:r>
            <a:r>
              <a:t>E)</a:t>
            </a:r>
            <a:r>
              <a:t>是一个网络，</a:t>
            </a:r>
            <a:r>
              <a:t>U</a:t>
            </a:r>
            <a:r>
              <a:t>是顶点集合</a:t>
            </a:r>
            <a:r>
              <a:t>V</a:t>
            </a:r>
            <a:r>
              <a:t>的一个真子集。</a:t>
            </a:r>
          </a:p>
          <a:p>
            <a:pPr>
              <a:lnSpc>
                <a:spcPct val="125000"/>
              </a:lnSpc>
              <a:spcBef>
                <a:spcPts val="500"/>
              </a:spcBef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如果</a:t>
            </a:r>
            <a:r>
              <a:t>u∈U</a:t>
            </a:r>
            <a:r>
              <a:t>，</a:t>
            </a:r>
            <a:r>
              <a:t>v∈V-U</a:t>
            </a:r>
            <a:r>
              <a:t>，且边</a:t>
            </a:r>
            <a:r>
              <a:t>(u,v)</a:t>
            </a:r>
            <a:r>
              <a:t>是图</a:t>
            </a:r>
            <a:r>
              <a:t>G</a:t>
            </a:r>
            <a:r>
              <a:t>中所有一个端点在</a:t>
            </a:r>
            <a:r>
              <a:t>U</a:t>
            </a:r>
            <a:r>
              <a:t>里，另一端点在</a:t>
            </a:r>
            <a:r>
              <a:t>V-U</a:t>
            </a:r>
            <a:r>
              <a:t>里的边中权值最小的边，</a:t>
            </a:r>
          </a:p>
          <a:p>
            <a:pPr marL="342900" indent="-342900">
              <a:lnSpc>
                <a:spcPct val="125000"/>
              </a:lnSpc>
              <a:spcBef>
                <a:spcPts val="500"/>
              </a:spcBef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  则一定存在</a:t>
            </a:r>
            <a:r>
              <a:t>G</a:t>
            </a:r>
            <a:r>
              <a:t>的一棵最小生成树包括此边</a:t>
            </a:r>
            <a:r>
              <a:t>(u,v)</a:t>
            </a:r>
            <a:r>
              <a:t>。</a:t>
            </a:r>
          </a:p>
          <a:p>
            <a:pPr marL="342900" indent="-342900">
              <a:lnSpc>
                <a:spcPct val="125000"/>
              </a:lnSpc>
              <a:spcBef>
                <a:spcPts val="500"/>
              </a:spcBef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MST</a:t>
            </a:r>
            <a:r>
              <a:t>必包含连通图中任意两个顶点划分之间的最小权的边。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最小生成树"/>
          <p:cNvSpPr/>
          <p:nvPr>
            <p:ph type="title"/>
          </p:nvPr>
        </p:nvSpPr>
        <p:spPr>
          <a:xfrm>
            <a:off x="800100" y="4191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最小生成树</a:t>
            </a:r>
          </a:p>
        </p:txBody>
      </p:sp>
      <p:sp>
        <p:nvSpPr>
          <p:cNvPr id="369" name="正文"/>
          <p:cNvSpPr/>
          <p:nvPr>
            <p:ph type="body" sz="quarter" idx="1"/>
          </p:nvPr>
        </p:nvSpPr>
        <p:spPr>
          <a:xfrm>
            <a:off x="1485900" y="4102100"/>
            <a:ext cx="6400800" cy="17526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pPr>
          </a:p>
        </p:txBody>
      </p:sp>
      <p:sp>
        <p:nvSpPr>
          <p:cNvPr id="370" name="A) Prim 算法"/>
          <p:cNvSpPr/>
          <p:nvPr/>
        </p:nvSpPr>
        <p:spPr>
          <a:xfrm>
            <a:off x="1295400" y="2286000"/>
            <a:ext cx="5943600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>
                <a:srgbClr val="3333CC"/>
              </a:buClr>
              <a:buSzPct val="60000"/>
              <a:buChar char="■"/>
              <a:defRPr sz="3200">
                <a:latin typeface="黑体"/>
                <a:ea typeface="黑体"/>
                <a:cs typeface="黑体"/>
                <a:sym typeface="黑体"/>
              </a:defRPr>
            </a:pPr>
            <a:r>
              <a:t>A) Prim </a:t>
            </a:r>
            <a:r>
              <a:t>算法</a:t>
            </a:r>
          </a:p>
        </p:txBody>
      </p:sp>
      <p:sp>
        <p:nvSpPr>
          <p:cNvPr id="371" name="B) Kruskal算法"/>
          <p:cNvSpPr/>
          <p:nvPr/>
        </p:nvSpPr>
        <p:spPr>
          <a:xfrm>
            <a:off x="1295400" y="3097529"/>
            <a:ext cx="594360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>
                <a:srgbClr val="3333CC"/>
              </a:buClr>
              <a:buSzPct val="60000"/>
              <a:buChar char="■"/>
              <a:defRPr sz="3200">
                <a:latin typeface="黑体"/>
                <a:ea typeface="黑体"/>
                <a:cs typeface="黑体"/>
                <a:sym typeface="黑体"/>
              </a:defRPr>
            </a:pPr>
            <a:r>
              <a:t>B) Kruskal</a:t>
            </a:r>
            <a:r>
              <a:t>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0" grpId="1"/>
      <p:bldP build="whole" bldLvl="1" animBg="1" rev="0" advAuto="0" spid="371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rim算法…"/>
          <p:cNvSpPr/>
          <p:nvPr>
            <p:ph type="body" idx="1"/>
          </p:nvPr>
        </p:nvSpPr>
        <p:spPr>
          <a:xfrm>
            <a:off x="127000" y="1355948"/>
            <a:ext cx="8284419" cy="4146104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defRPr sz="2800">
                <a:latin typeface="黑体"/>
                <a:ea typeface="黑体"/>
                <a:cs typeface="黑体"/>
                <a:sym typeface="黑体"/>
              </a:defRPr>
            </a:pPr>
            <a:r>
              <a:t>Prim</a:t>
            </a:r>
            <a:r>
              <a:t>算法</a:t>
            </a:r>
            <a:r>
              <a:rPr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  <a:p>
            <a:pPr marL="342900" indent="-342900">
              <a:spcBef>
                <a:spcPts val="500"/>
              </a:spcBef>
              <a:defRPr sz="2400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		设</a:t>
            </a:r>
            <a:r>
              <a:t>G=(V,E)</a:t>
            </a:r>
            <a:r>
              <a:t>是连通带权图，</a:t>
            </a:r>
            <a:r>
              <a:t>V={1,2,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t>,n}</a:t>
            </a:r>
            <a:r>
              <a:t>。</a:t>
            </a:r>
          </a:p>
          <a:p>
            <a:pPr marL="342900" indent="-342900">
              <a:spcBef>
                <a:spcPts val="500"/>
              </a:spcBef>
              <a:defRPr sz="2400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		构造</a:t>
            </a:r>
            <a:r>
              <a:t>G</a:t>
            </a:r>
            <a:r>
              <a:t>的最小生成树的</a:t>
            </a:r>
            <a:r>
              <a:t>Prim</a:t>
            </a:r>
            <a:r>
              <a:t>算法的</a:t>
            </a:r>
            <a:r>
              <a:rPr b="1"/>
              <a:t>基本思想</a:t>
            </a:r>
            <a:r>
              <a:t>是：首先置</a:t>
            </a:r>
            <a:r>
              <a:t>S={1}</a:t>
            </a:r>
            <a:r>
              <a:t>，然后，只要</a:t>
            </a:r>
            <a:r>
              <a:t>S</a:t>
            </a:r>
            <a:r>
              <a:t>是</a:t>
            </a:r>
            <a:r>
              <a:t>V</a:t>
            </a:r>
            <a:r>
              <a:t>的真子集，就作如下的</a:t>
            </a:r>
            <a:r>
              <a:rPr b="1"/>
              <a:t>贪心选择</a:t>
            </a:r>
            <a:r>
              <a:t>：选取满足条件</a:t>
            </a:r>
            <a:r>
              <a:t>i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S</a:t>
            </a:r>
            <a:r>
              <a:t>，</a:t>
            </a:r>
            <a:r>
              <a:t>j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V-S</a:t>
            </a:r>
            <a:r>
              <a:t>，且</a:t>
            </a:r>
            <a:r>
              <a:t>c[i][j]</a:t>
            </a:r>
            <a:r>
              <a:t>最小的边，将顶点</a:t>
            </a:r>
            <a:r>
              <a:t>j</a:t>
            </a:r>
            <a:r>
              <a:t>添加到</a:t>
            </a:r>
            <a:r>
              <a:t>S</a:t>
            </a:r>
            <a:r>
              <a:t>中。这个过程一直进行到</a:t>
            </a:r>
            <a:r>
              <a:t>S=V</a:t>
            </a:r>
            <a:r>
              <a:t>时为止。</a:t>
            </a:r>
          </a:p>
          <a:p>
            <a:pPr marL="342900" indent="-342900">
              <a:spcBef>
                <a:spcPts val="500"/>
              </a:spcBef>
              <a:defRPr sz="2400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		在这个过程中选取到的所有边恰好构成</a:t>
            </a:r>
            <a:r>
              <a:t>G</a:t>
            </a:r>
            <a:r>
              <a:t>的一棵</a:t>
            </a:r>
            <a:r>
              <a:rPr b="1"/>
              <a:t>最小生成树</a:t>
            </a:r>
            <a:r>
              <a:t>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标题"/>
          <p:cNvSpPr/>
          <p:nvPr>
            <p:ph type="title"/>
          </p:nvPr>
        </p:nvSpPr>
        <p:spPr>
          <a:xfrm>
            <a:off x="685800" y="-368300"/>
            <a:ext cx="7772400" cy="14620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6" name="利用最小生成树性质和数学归纳法容易证明，上述算法中的边集合T始终包含G的某棵最小生成树中的边。因此，在算法结束时，T中的所有边构成G的一棵最小生成树。…"/>
          <p:cNvSpPr/>
          <p:nvPr>
            <p:ph type="body" sz="half" idx="1"/>
          </p:nvPr>
        </p:nvSpPr>
        <p:spPr>
          <a:xfrm>
            <a:off x="-304800" y="1231900"/>
            <a:ext cx="7380734" cy="2009776"/>
          </a:xfrm>
          <a:prstGeom prst="rect">
            <a:avLst/>
          </a:prstGeom>
        </p:spPr>
        <p:txBody>
          <a:bodyPr/>
          <a:lstStyle/>
          <a:p>
            <a:pPr marL="298322" indent="-298322" defTabSz="795527">
              <a:spcBef>
                <a:spcPts val="500"/>
              </a:spcBef>
              <a:defRPr sz="2088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		利用最小生成树性质和数学归纳法容易证明，上述算法中的</a:t>
            </a:r>
            <a:r>
              <a:rPr b="1"/>
              <a:t>边集合</a:t>
            </a:r>
            <a:r>
              <a:rPr b="1"/>
              <a:t>T</a:t>
            </a:r>
            <a:r>
              <a:rPr b="1"/>
              <a:t>始终包含</a:t>
            </a:r>
            <a:r>
              <a:rPr b="1"/>
              <a:t>G</a:t>
            </a:r>
            <a:r>
              <a:rPr b="1"/>
              <a:t>的某棵最小生成树中的边</a:t>
            </a:r>
            <a:r>
              <a:t>。因此，在算法结束时，</a:t>
            </a:r>
            <a:r>
              <a:t>T</a:t>
            </a:r>
            <a:r>
              <a:t>中的所有边构成</a:t>
            </a:r>
            <a:r>
              <a:t>G</a:t>
            </a:r>
            <a:r>
              <a:t>的一棵最小生成树。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298322" indent="-298322" defTabSz="795527">
              <a:spcBef>
                <a:spcPts val="500"/>
              </a:spcBef>
              <a:defRPr sz="2088"/>
            </a:pPr>
            <a:r>
              <a:t>		</a:t>
            </a:r>
            <a:r>
              <a:rPr b="1">
                <a:latin typeface="楷体_GB2312"/>
                <a:ea typeface="楷体_GB2312"/>
                <a:cs typeface="楷体_GB2312"/>
                <a:sym typeface="楷体_GB2312"/>
              </a:rPr>
              <a:t>例如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，对于右图中的带权图，按</a:t>
            </a:r>
            <a:r>
              <a:rPr b="1">
                <a:latin typeface="楷体_GB2312"/>
                <a:ea typeface="楷体_GB2312"/>
                <a:cs typeface="楷体_GB2312"/>
                <a:sym typeface="楷体_GB2312"/>
              </a:rPr>
              <a:t>Prim</a:t>
            </a:r>
            <a:r>
              <a:rPr b="1">
                <a:latin typeface="楷体_GB2312"/>
                <a:ea typeface="楷体_GB2312"/>
                <a:cs typeface="楷体_GB2312"/>
                <a:sym typeface="楷体_GB2312"/>
              </a:rPr>
              <a:t>算法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选取边的过程如下页图所示。</a:t>
            </a:r>
          </a:p>
        </p:txBody>
      </p:sp>
      <p:pic>
        <p:nvPicPr>
          <p:cNvPr id="377" name="t48.png" descr="t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5412" y="3379787"/>
            <a:ext cx="3529013" cy="2927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rime算法"/>
          <p:cNvSpPr/>
          <p:nvPr>
            <p:ph type="title"/>
          </p:nvPr>
        </p:nvSpPr>
        <p:spPr>
          <a:xfrm>
            <a:off x="542131" y="495300"/>
            <a:ext cx="7772401" cy="1462088"/>
          </a:xfrm>
          <a:prstGeom prst="rect">
            <a:avLst/>
          </a:prstGeom>
        </p:spPr>
        <p:txBody>
          <a:bodyPr/>
          <a:lstStyle/>
          <a:p>
            <a:pPr/>
            <a:r>
              <a:t>Prime算法</a:t>
            </a:r>
          </a:p>
        </p:txBody>
      </p:sp>
      <p:sp>
        <p:nvSpPr>
          <p:cNvPr id="380" name="正文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81" name="t49.png" descr="t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1762" y="2441575"/>
            <a:ext cx="6053138" cy="3913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最小生成树"/>
          <p:cNvSpPr/>
          <p:nvPr>
            <p:ph type="title"/>
          </p:nvPr>
        </p:nvSpPr>
        <p:spPr>
          <a:xfrm>
            <a:off x="406400" y="2540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最小生成树</a:t>
            </a:r>
          </a:p>
        </p:txBody>
      </p:sp>
      <p:sp>
        <p:nvSpPr>
          <p:cNvPr id="384" name="正文"/>
          <p:cNvSpPr/>
          <p:nvPr>
            <p:ph type="body" sz="quarter" idx="1"/>
          </p:nvPr>
        </p:nvSpPr>
        <p:spPr>
          <a:xfrm>
            <a:off x="2540000" y="108743"/>
            <a:ext cx="6400800" cy="1752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z="36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pPr>
          </a:p>
        </p:txBody>
      </p:sp>
      <p:grpSp>
        <p:nvGrpSpPr>
          <p:cNvPr id="426" name="成组"/>
          <p:cNvGrpSpPr/>
          <p:nvPr/>
        </p:nvGrpSpPr>
        <p:grpSpPr>
          <a:xfrm>
            <a:off x="546100" y="2006533"/>
            <a:ext cx="2362200" cy="2235334"/>
            <a:chOff x="0" y="0"/>
            <a:chExt cx="2362200" cy="2235333"/>
          </a:xfrm>
        </p:grpSpPr>
        <p:grpSp>
          <p:nvGrpSpPr>
            <p:cNvPr id="387" name="成组"/>
            <p:cNvGrpSpPr/>
            <p:nvPr/>
          </p:nvGrpSpPr>
          <p:grpSpPr>
            <a:xfrm>
              <a:off x="304800" y="1752599"/>
              <a:ext cx="457200" cy="482735"/>
              <a:chOff x="0" y="0"/>
              <a:chExt cx="457200" cy="482733"/>
            </a:xfrm>
          </p:grpSpPr>
          <p:sp>
            <p:nvSpPr>
              <p:cNvPr id="385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86" name="5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390" name="成组"/>
            <p:cNvGrpSpPr/>
            <p:nvPr/>
          </p:nvGrpSpPr>
          <p:grpSpPr>
            <a:xfrm>
              <a:off x="1600200" y="1752599"/>
              <a:ext cx="457200" cy="482735"/>
              <a:chOff x="0" y="0"/>
              <a:chExt cx="457200" cy="482733"/>
            </a:xfrm>
          </p:grpSpPr>
          <p:sp>
            <p:nvSpPr>
              <p:cNvPr id="388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89" name="6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425" name="成组"/>
            <p:cNvGrpSpPr/>
            <p:nvPr/>
          </p:nvGrpSpPr>
          <p:grpSpPr>
            <a:xfrm>
              <a:off x="0" y="-1"/>
              <a:ext cx="2362200" cy="2034360"/>
              <a:chOff x="0" y="0"/>
              <a:chExt cx="2362200" cy="2034358"/>
            </a:xfrm>
          </p:grpSpPr>
          <p:grpSp>
            <p:nvGrpSpPr>
              <p:cNvPr id="393" name="成组"/>
              <p:cNvGrpSpPr/>
              <p:nvPr/>
            </p:nvGrpSpPr>
            <p:grpSpPr>
              <a:xfrm>
                <a:off x="1905000" y="609599"/>
                <a:ext cx="457200" cy="482735"/>
                <a:chOff x="0" y="0"/>
                <a:chExt cx="457200" cy="482733"/>
              </a:xfrm>
            </p:grpSpPr>
            <p:sp>
              <p:nvSpPr>
                <p:cNvPr id="391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92" name="4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</p:grpSp>
          <p:grpSp>
            <p:nvGrpSpPr>
              <p:cNvPr id="396" name="成组"/>
              <p:cNvGrpSpPr/>
              <p:nvPr/>
            </p:nvGrpSpPr>
            <p:grpSpPr>
              <a:xfrm>
                <a:off x="0" y="609599"/>
                <a:ext cx="457200" cy="482735"/>
                <a:chOff x="0" y="0"/>
                <a:chExt cx="457200" cy="482733"/>
              </a:xfrm>
            </p:grpSpPr>
            <p:sp>
              <p:nvSpPr>
                <p:cNvPr id="394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95" name="2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</p:grpSp>
          <p:grpSp>
            <p:nvGrpSpPr>
              <p:cNvPr id="399" name="成组"/>
              <p:cNvGrpSpPr/>
              <p:nvPr/>
            </p:nvGrpSpPr>
            <p:grpSpPr>
              <a:xfrm>
                <a:off x="914400" y="990599"/>
                <a:ext cx="457200" cy="482735"/>
                <a:chOff x="0" y="0"/>
                <a:chExt cx="457200" cy="482733"/>
              </a:xfrm>
            </p:grpSpPr>
            <p:sp>
              <p:nvSpPr>
                <p:cNvPr id="397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98" name="3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  <p:grpSp>
            <p:nvGrpSpPr>
              <p:cNvPr id="410" name="成组"/>
              <p:cNvGrpSpPr/>
              <p:nvPr/>
            </p:nvGrpSpPr>
            <p:grpSpPr>
              <a:xfrm>
                <a:off x="228599" y="292166"/>
                <a:ext cx="1905002" cy="1703071"/>
                <a:chOff x="0" y="0"/>
                <a:chExt cx="1905000" cy="1703070"/>
              </a:xfrm>
            </p:grpSpPr>
            <p:sp>
              <p:nvSpPr>
                <p:cNvPr id="400" name="线条"/>
                <p:cNvSpPr/>
                <p:nvPr/>
              </p:nvSpPr>
              <p:spPr>
                <a:xfrm flipV="1">
                  <a:off x="152400" y="0"/>
                  <a:ext cx="5334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1" name="线条"/>
                <p:cNvSpPr/>
                <p:nvPr/>
              </p:nvSpPr>
              <p:spPr>
                <a:xfrm flipV="1">
                  <a:off x="457200" y="1143000"/>
                  <a:ext cx="3048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2" name="线条"/>
                <p:cNvSpPr/>
                <p:nvPr/>
              </p:nvSpPr>
              <p:spPr>
                <a:xfrm flipV="1">
                  <a:off x="1143000" y="635000"/>
                  <a:ext cx="5334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3" name="线条"/>
                <p:cNvSpPr/>
                <p:nvPr/>
              </p:nvSpPr>
              <p:spPr>
                <a:xfrm>
                  <a:off x="215900" y="660400"/>
                  <a:ext cx="4572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4" name="线条"/>
                <p:cNvSpPr/>
                <p:nvPr/>
              </p:nvSpPr>
              <p:spPr>
                <a:xfrm>
                  <a:off x="1143000" y="25400"/>
                  <a:ext cx="6096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5" name="线条"/>
                <p:cNvSpPr/>
                <p:nvPr/>
              </p:nvSpPr>
              <p:spPr>
                <a:xfrm flipV="1">
                  <a:off x="1676400" y="787400"/>
                  <a:ext cx="228601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6" name="线条"/>
                <p:cNvSpPr/>
                <p:nvPr/>
              </p:nvSpPr>
              <p:spPr>
                <a:xfrm flipH="1" flipV="1">
                  <a:off x="-1" y="787400"/>
                  <a:ext cx="228602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7" name="线条"/>
                <p:cNvSpPr/>
                <p:nvPr/>
              </p:nvSpPr>
              <p:spPr>
                <a:xfrm>
                  <a:off x="533400" y="1703070"/>
                  <a:ext cx="838200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8" name="线条"/>
                <p:cNvSpPr/>
                <p:nvPr/>
              </p:nvSpPr>
              <p:spPr>
                <a:xfrm flipV="1">
                  <a:off x="915670" y="177799"/>
                  <a:ext cx="1" cy="53340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9" name="线条"/>
                <p:cNvSpPr/>
                <p:nvPr/>
              </p:nvSpPr>
              <p:spPr>
                <a:xfrm>
                  <a:off x="1066800" y="1092200"/>
                  <a:ext cx="381001" cy="4572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424" name="成组"/>
              <p:cNvGrpSpPr/>
              <p:nvPr/>
            </p:nvGrpSpPr>
            <p:grpSpPr>
              <a:xfrm>
                <a:off x="76200" y="-1"/>
                <a:ext cx="2209800" cy="2034360"/>
                <a:chOff x="0" y="0"/>
                <a:chExt cx="2209800" cy="2034358"/>
              </a:xfrm>
            </p:grpSpPr>
            <p:sp>
              <p:nvSpPr>
                <p:cNvPr id="411" name="1"/>
                <p:cNvSpPr/>
                <p:nvPr/>
              </p:nvSpPr>
              <p:spPr>
                <a:xfrm>
                  <a:off x="990600" y="469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grpSp>
              <p:nvGrpSpPr>
                <p:cNvPr id="414" name="成组"/>
                <p:cNvGrpSpPr/>
                <p:nvPr/>
              </p:nvGrpSpPr>
              <p:grpSpPr>
                <a:xfrm>
                  <a:off x="838200" y="-1"/>
                  <a:ext cx="457200" cy="482735"/>
                  <a:chOff x="0" y="0"/>
                  <a:chExt cx="457200" cy="482733"/>
                </a:xfrm>
              </p:grpSpPr>
              <p:sp>
                <p:nvSpPr>
                  <p:cNvPr id="412" name="圆形"/>
                  <p:cNvSpPr/>
                  <p:nvPr/>
                </p:nvSpPr>
                <p:spPr>
                  <a:xfrm>
                    <a:off x="0" y="12766"/>
                    <a:ext cx="457200" cy="457201"/>
                  </a:xfrm>
                  <a:prstGeom prst="ellips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13" name="1"/>
                  <p:cNvSpPr/>
                  <p:nvPr/>
                </p:nvSpPr>
                <p:spPr>
                  <a:xfrm>
                    <a:off x="87629" y="0"/>
                    <a:ext cx="281941" cy="48273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  <p:sp>
              <p:nvSpPr>
                <p:cNvPr id="415" name="6"/>
                <p:cNvSpPr/>
                <p:nvPr/>
              </p:nvSpPr>
              <p:spPr>
                <a:xfrm>
                  <a:off x="261937" y="165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416" name="5"/>
                <p:cNvSpPr/>
                <p:nvPr/>
              </p:nvSpPr>
              <p:spPr>
                <a:xfrm>
                  <a:off x="53340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417" name="3"/>
                <p:cNvSpPr/>
                <p:nvPr/>
              </p:nvSpPr>
              <p:spPr>
                <a:xfrm>
                  <a:off x="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18" name="4"/>
                <p:cNvSpPr/>
                <p:nvPr/>
              </p:nvSpPr>
              <p:spPr>
                <a:xfrm>
                  <a:off x="137160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19" name="6"/>
                <p:cNvSpPr/>
                <p:nvPr/>
              </p:nvSpPr>
              <p:spPr>
                <a:xfrm>
                  <a:off x="990600" y="1612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420" name="5"/>
                <p:cNvSpPr/>
                <p:nvPr/>
              </p:nvSpPr>
              <p:spPr>
                <a:xfrm>
                  <a:off x="1524000" y="88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421" name="2"/>
                <p:cNvSpPr/>
                <p:nvPr/>
              </p:nvSpPr>
              <p:spPr>
                <a:xfrm>
                  <a:off x="1905000" y="1231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22" name="6"/>
                <p:cNvSpPr/>
                <p:nvPr/>
              </p:nvSpPr>
              <p:spPr>
                <a:xfrm>
                  <a:off x="490537" y="1308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423" name="5"/>
                <p:cNvSpPr/>
                <p:nvPr/>
              </p:nvSpPr>
              <p:spPr>
                <a:xfrm>
                  <a:off x="131445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</p:grpSp>
        </p:grpSp>
      </p:grpSp>
      <p:sp>
        <p:nvSpPr>
          <p:cNvPr id="427" name="a.带权图"/>
          <p:cNvSpPr/>
          <p:nvPr/>
        </p:nvSpPr>
        <p:spPr>
          <a:xfrm>
            <a:off x="749300" y="4532312"/>
            <a:ext cx="175260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带权图</a:t>
            </a:r>
          </a:p>
        </p:txBody>
      </p:sp>
      <p:sp>
        <p:nvSpPr>
          <p:cNvPr id="428" name="一、把原始图的N个节点看成N个独立子图；"/>
          <p:cNvSpPr/>
          <p:nvPr/>
        </p:nvSpPr>
        <p:spPr>
          <a:xfrm>
            <a:off x="4025900" y="1930399"/>
            <a:ext cx="3810000" cy="813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一、把原始图的</a:t>
            </a:r>
            <a:r>
              <a:t>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个节点看成</a:t>
            </a:r>
            <a:r>
              <a:t>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个独立子图；</a:t>
            </a:r>
          </a:p>
        </p:txBody>
      </p:sp>
      <p:sp>
        <p:nvSpPr>
          <p:cNvPr id="429" name="二、每次选取当前最短的边，看两端是否属于不同的子图；若是，加入；否则，放弃；"/>
          <p:cNvSpPr/>
          <p:nvPr/>
        </p:nvSpPr>
        <p:spPr>
          <a:xfrm>
            <a:off x="4025900" y="2853451"/>
            <a:ext cx="381000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二、每次选取当前最短的边，看两端是否属于不同的子图；若是，加入；否则，放弃；</a:t>
            </a:r>
          </a:p>
        </p:txBody>
      </p:sp>
      <p:sp>
        <p:nvSpPr>
          <p:cNvPr id="430" name="三、循环操作该步骤二，直到有N-1条边；"/>
          <p:cNvSpPr/>
          <p:nvPr/>
        </p:nvSpPr>
        <p:spPr>
          <a:xfrm>
            <a:off x="4025900" y="4430712"/>
            <a:ext cx="381000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三、循环操作该步骤二，直到有</a:t>
            </a:r>
            <a:r>
              <a:t>N-1</a:t>
            </a:r>
            <a:r>
              <a:t>条边；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8" grpId="1"/>
      <p:bldP build="whole" bldLvl="1" animBg="1" rev="0" advAuto="0" spid="429" grpId="2"/>
      <p:bldP build="whole" bldLvl="1" animBg="1" rev="0" advAuto="0" spid="430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1"/>
          <p:cNvSpPr/>
          <p:nvPr/>
        </p:nvSpPr>
        <p:spPr>
          <a:xfrm>
            <a:off x="5791200" y="3581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3" name="Kruskal算法"/>
          <p:cNvSpPr/>
          <p:nvPr>
            <p:ph type="title"/>
          </p:nvPr>
        </p:nvSpPr>
        <p:spPr>
          <a:xfrm>
            <a:off x="685800" y="2540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Kruskal算法</a:t>
            </a:r>
          </a:p>
        </p:txBody>
      </p:sp>
      <p:sp>
        <p:nvSpPr>
          <p:cNvPr id="434" name="正文"/>
          <p:cNvSpPr/>
          <p:nvPr>
            <p:ph type="body" sz="quarter" idx="1"/>
          </p:nvPr>
        </p:nvSpPr>
        <p:spPr>
          <a:xfrm>
            <a:off x="-838200" y="1842260"/>
            <a:ext cx="6400801" cy="1752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z="36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pPr>
          </a:p>
        </p:txBody>
      </p:sp>
      <p:grpSp>
        <p:nvGrpSpPr>
          <p:cNvPr id="476" name="成组"/>
          <p:cNvGrpSpPr/>
          <p:nvPr/>
        </p:nvGrpSpPr>
        <p:grpSpPr>
          <a:xfrm>
            <a:off x="1371600" y="3111433"/>
            <a:ext cx="2362200" cy="2235334"/>
            <a:chOff x="0" y="0"/>
            <a:chExt cx="2362200" cy="2235333"/>
          </a:xfrm>
        </p:grpSpPr>
        <p:grpSp>
          <p:nvGrpSpPr>
            <p:cNvPr id="437" name="成组"/>
            <p:cNvGrpSpPr/>
            <p:nvPr/>
          </p:nvGrpSpPr>
          <p:grpSpPr>
            <a:xfrm>
              <a:off x="304800" y="1752599"/>
              <a:ext cx="457200" cy="482735"/>
              <a:chOff x="0" y="0"/>
              <a:chExt cx="457200" cy="482733"/>
            </a:xfrm>
          </p:grpSpPr>
          <p:sp>
            <p:nvSpPr>
              <p:cNvPr id="435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36" name="5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440" name="成组"/>
            <p:cNvGrpSpPr/>
            <p:nvPr/>
          </p:nvGrpSpPr>
          <p:grpSpPr>
            <a:xfrm>
              <a:off x="1600200" y="1752599"/>
              <a:ext cx="457200" cy="482735"/>
              <a:chOff x="0" y="0"/>
              <a:chExt cx="457200" cy="482733"/>
            </a:xfrm>
          </p:grpSpPr>
          <p:sp>
            <p:nvSpPr>
              <p:cNvPr id="438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39" name="6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475" name="成组"/>
            <p:cNvGrpSpPr/>
            <p:nvPr/>
          </p:nvGrpSpPr>
          <p:grpSpPr>
            <a:xfrm>
              <a:off x="0" y="-1"/>
              <a:ext cx="2362200" cy="2034360"/>
              <a:chOff x="0" y="0"/>
              <a:chExt cx="2362200" cy="2034358"/>
            </a:xfrm>
          </p:grpSpPr>
          <p:grpSp>
            <p:nvGrpSpPr>
              <p:cNvPr id="443" name="成组"/>
              <p:cNvGrpSpPr/>
              <p:nvPr/>
            </p:nvGrpSpPr>
            <p:grpSpPr>
              <a:xfrm>
                <a:off x="1905000" y="609599"/>
                <a:ext cx="457200" cy="482735"/>
                <a:chOff x="0" y="0"/>
                <a:chExt cx="457200" cy="482733"/>
              </a:xfrm>
            </p:grpSpPr>
            <p:sp>
              <p:nvSpPr>
                <p:cNvPr id="441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2" name="4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</p:grpSp>
          <p:grpSp>
            <p:nvGrpSpPr>
              <p:cNvPr id="446" name="成组"/>
              <p:cNvGrpSpPr/>
              <p:nvPr/>
            </p:nvGrpSpPr>
            <p:grpSpPr>
              <a:xfrm>
                <a:off x="0" y="609599"/>
                <a:ext cx="457200" cy="482735"/>
                <a:chOff x="0" y="0"/>
                <a:chExt cx="457200" cy="482733"/>
              </a:xfrm>
            </p:grpSpPr>
            <p:sp>
              <p:nvSpPr>
                <p:cNvPr id="444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5" name="2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</p:grpSp>
          <p:grpSp>
            <p:nvGrpSpPr>
              <p:cNvPr id="449" name="成组"/>
              <p:cNvGrpSpPr/>
              <p:nvPr/>
            </p:nvGrpSpPr>
            <p:grpSpPr>
              <a:xfrm>
                <a:off x="914400" y="990599"/>
                <a:ext cx="457200" cy="482735"/>
                <a:chOff x="0" y="0"/>
                <a:chExt cx="457200" cy="482733"/>
              </a:xfrm>
            </p:grpSpPr>
            <p:sp>
              <p:nvSpPr>
                <p:cNvPr id="447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8" name="3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  <p:grpSp>
            <p:nvGrpSpPr>
              <p:cNvPr id="460" name="成组"/>
              <p:cNvGrpSpPr/>
              <p:nvPr/>
            </p:nvGrpSpPr>
            <p:grpSpPr>
              <a:xfrm>
                <a:off x="228599" y="292166"/>
                <a:ext cx="1905002" cy="1703071"/>
                <a:chOff x="0" y="0"/>
                <a:chExt cx="1905000" cy="1703070"/>
              </a:xfrm>
            </p:grpSpPr>
            <p:sp>
              <p:nvSpPr>
                <p:cNvPr id="450" name="线条"/>
                <p:cNvSpPr/>
                <p:nvPr/>
              </p:nvSpPr>
              <p:spPr>
                <a:xfrm flipV="1">
                  <a:off x="152400" y="0"/>
                  <a:ext cx="5334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1" name="线条"/>
                <p:cNvSpPr/>
                <p:nvPr/>
              </p:nvSpPr>
              <p:spPr>
                <a:xfrm flipV="1">
                  <a:off x="457200" y="1143000"/>
                  <a:ext cx="3048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2" name="线条"/>
                <p:cNvSpPr/>
                <p:nvPr/>
              </p:nvSpPr>
              <p:spPr>
                <a:xfrm flipV="1">
                  <a:off x="1143000" y="635000"/>
                  <a:ext cx="5334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3" name="线条"/>
                <p:cNvSpPr/>
                <p:nvPr/>
              </p:nvSpPr>
              <p:spPr>
                <a:xfrm>
                  <a:off x="215900" y="660400"/>
                  <a:ext cx="4572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4" name="线条"/>
                <p:cNvSpPr/>
                <p:nvPr/>
              </p:nvSpPr>
              <p:spPr>
                <a:xfrm>
                  <a:off x="1143000" y="25400"/>
                  <a:ext cx="6096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5" name="线条"/>
                <p:cNvSpPr/>
                <p:nvPr/>
              </p:nvSpPr>
              <p:spPr>
                <a:xfrm flipV="1">
                  <a:off x="1676400" y="787400"/>
                  <a:ext cx="228601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6" name="线条"/>
                <p:cNvSpPr/>
                <p:nvPr/>
              </p:nvSpPr>
              <p:spPr>
                <a:xfrm flipH="1" flipV="1">
                  <a:off x="-1" y="787400"/>
                  <a:ext cx="228602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7" name="线条"/>
                <p:cNvSpPr/>
                <p:nvPr/>
              </p:nvSpPr>
              <p:spPr>
                <a:xfrm>
                  <a:off x="533400" y="1703070"/>
                  <a:ext cx="838200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8" name="线条"/>
                <p:cNvSpPr/>
                <p:nvPr/>
              </p:nvSpPr>
              <p:spPr>
                <a:xfrm flipV="1">
                  <a:off x="915670" y="177799"/>
                  <a:ext cx="1" cy="53340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9" name="线条"/>
                <p:cNvSpPr/>
                <p:nvPr/>
              </p:nvSpPr>
              <p:spPr>
                <a:xfrm>
                  <a:off x="1066800" y="1092200"/>
                  <a:ext cx="381001" cy="4572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474" name="成组"/>
              <p:cNvGrpSpPr/>
              <p:nvPr/>
            </p:nvGrpSpPr>
            <p:grpSpPr>
              <a:xfrm>
                <a:off x="76200" y="-1"/>
                <a:ext cx="2209800" cy="2034360"/>
                <a:chOff x="0" y="0"/>
                <a:chExt cx="2209800" cy="2034358"/>
              </a:xfrm>
            </p:grpSpPr>
            <p:sp>
              <p:nvSpPr>
                <p:cNvPr id="461" name="1"/>
                <p:cNvSpPr/>
                <p:nvPr/>
              </p:nvSpPr>
              <p:spPr>
                <a:xfrm>
                  <a:off x="990600" y="469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grpSp>
              <p:nvGrpSpPr>
                <p:cNvPr id="464" name="成组"/>
                <p:cNvGrpSpPr/>
                <p:nvPr/>
              </p:nvGrpSpPr>
              <p:grpSpPr>
                <a:xfrm>
                  <a:off x="838200" y="-1"/>
                  <a:ext cx="457200" cy="482735"/>
                  <a:chOff x="0" y="0"/>
                  <a:chExt cx="457200" cy="482733"/>
                </a:xfrm>
              </p:grpSpPr>
              <p:sp>
                <p:nvSpPr>
                  <p:cNvPr id="462" name="圆形"/>
                  <p:cNvSpPr/>
                  <p:nvPr/>
                </p:nvSpPr>
                <p:spPr>
                  <a:xfrm>
                    <a:off x="0" y="12766"/>
                    <a:ext cx="457200" cy="457201"/>
                  </a:xfrm>
                  <a:prstGeom prst="ellips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463" name="1"/>
                  <p:cNvSpPr/>
                  <p:nvPr/>
                </p:nvSpPr>
                <p:spPr>
                  <a:xfrm>
                    <a:off x="87629" y="0"/>
                    <a:ext cx="281941" cy="48273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  <p:sp>
              <p:nvSpPr>
                <p:cNvPr id="465" name="6"/>
                <p:cNvSpPr/>
                <p:nvPr/>
              </p:nvSpPr>
              <p:spPr>
                <a:xfrm>
                  <a:off x="261937" y="165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466" name="5"/>
                <p:cNvSpPr/>
                <p:nvPr/>
              </p:nvSpPr>
              <p:spPr>
                <a:xfrm>
                  <a:off x="53340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467" name="3"/>
                <p:cNvSpPr/>
                <p:nvPr/>
              </p:nvSpPr>
              <p:spPr>
                <a:xfrm>
                  <a:off x="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68" name="4"/>
                <p:cNvSpPr/>
                <p:nvPr/>
              </p:nvSpPr>
              <p:spPr>
                <a:xfrm>
                  <a:off x="137160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69" name="6"/>
                <p:cNvSpPr/>
                <p:nvPr/>
              </p:nvSpPr>
              <p:spPr>
                <a:xfrm>
                  <a:off x="990600" y="1612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470" name="5"/>
                <p:cNvSpPr/>
                <p:nvPr/>
              </p:nvSpPr>
              <p:spPr>
                <a:xfrm>
                  <a:off x="1524000" y="88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471" name="2"/>
                <p:cNvSpPr/>
                <p:nvPr/>
              </p:nvSpPr>
              <p:spPr>
                <a:xfrm>
                  <a:off x="1905000" y="1231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72" name="6"/>
                <p:cNvSpPr/>
                <p:nvPr/>
              </p:nvSpPr>
              <p:spPr>
                <a:xfrm>
                  <a:off x="490537" y="1308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473" name="5"/>
                <p:cNvSpPr/>
                <p:nvPr/>
              </p:nvSpPr>
              <p:spPr>
                <a:xfrm>
                  <a:off x="131445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</p:grpSp>
        </p:grpSp>
      </p:grpSp>
      <p:sp>
        <p:nvSpPr>
          <p:cNvPr id="477" name="原始图"/>
          <p:cNvSpPr/>
          <p:nvPr/>
        </p:nvSpPr>
        <p:spPr>
          <a:xfrm>
            <a:off x="1752600" y="5486400"/>
            <a:ext cx="16002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60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原始图</a:t>
            </a:r>
          </a:p>
        </p:txBody>
      </p:sp>
      <p:grpSp>
        <p:nvGrpSpPr>
          <p:cNvPr id="480" name="成组"/>
          <p:cNvGrpSpPr/>
          <p:nvPr/>
        </p:nvGrpSpPr>
        <p:grpSpPr>
          <a:xfrm>
            <a:off x="5029200" y="4864033"/>
            <a:ext cx="457200" cy="482734"/>
            <a:chOff x="0" y="0"/>
            <a:chExt cx="457200" cy="482733"/>
          </a:xfrm>
        </p:grpSpPr>
        <p:sp>
          <p:nvSpPr>
            <p:cNvPr id="478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9" name="5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83" name="成组"/>
          <p:cNvGrpSpPr/>
          <p:nvPr/>
        </p:nvGrpSpPr>
        <p:grpSpPr>
          <a:xfrm>
            <a:off x="6324600" y="4864033"/>
            <a:ext cx="457200" cy="482734"/>
            <a:chOff x="0" y="0"/>
            <a:chExt cx="457200" cy="482733"/>
          </a:xfrm>
        </p:grpSpPr>
        <p:sp>
          <p:nvSpPr>
            <p:cNvPr id="481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2" name="6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86" name="成组"/>
          <p:cNvGrpSpPr/>
          <p:nvPr/>
        </p:nvGrpSpPr>
        <p:grpSpPr>
          <a:xfrm>
            <a:off x="6629400" y="3721033"/>
            <a:ext cx="457200" cy="482734"/>
            <a:chOff x="0" y="0"/>
            <a:chExt cx="457200" cy="482733"/>
          </a:xfrm>
        </p:grpSpPr>
        <p:sp>
          <p:nvSpPr>
            <p:cNvPr id="484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5" name="4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89" name="成组"/>
          <p:cNvGrpSpPr/>
          <p:nvPr/>
        </p:nvGrpSpPr>
        <p:grpSpPr>
          <a:xfrm>
            <a:off x="4724400" y="3721033"/>
            <a:ext cx="457200" cy="482734"/>
            <a:chOff x="0" y="0"/>
            <a:chExt cx="457200" cy="482733"/>
          </a:xfrm>
        </p:grpSpPr>
        <p:sp>
          <p:nvSpPr>
            <p:cNvPr id="487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8" name="2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92" name="成组"/>
          <p:cNvGrpSpPr/>
          <p:nvPr/>
        </p:nvGrpSpPr>
        <p:grpSpPr>
          <a:xfrm>
            <a:off x="5638800" y="4102033"/>
            <a:ext cx="457200" cy="482734"/>
            <a:chOff x="0" y="0"/>
            <a:chExt cx="457200" cy="482733"/>
          </a:xfrm>
        </p:grpSpPr>
        <p:sp>
          <p:nvSpPr>
            <p:cNvPr id="490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1" name="3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93" name="线条"/>
          <p:cNvSpPr/>
          <p:nvPr/>
        </p:nvSpPr>
        <p:spPr>
          <a:xfrm flipV="1">
            <a:off x="5105400" y="3403599"/>
            <a:ext cx="5334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线条"/>
          <p:cNvSpPr/>
          <p:nvPr/>
        </p:nvSpPr>
        <p:spPr>
          <a:xfrm flipV="1">
            <a:off x="5410200" y="4546599"/>
            <a:ext cx="3048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5" name="线条"/>
          <p:cNvSpPr/>
          <p:nvPr/>
        </p:nvSpPr>
        <p:spPr>
          <a:xfrm flipV="1">
            <a:off x="6096000" y="4038599"/>
            <a:ext cx="5334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线条"/>
          <p:cNvSpPr/>
          <p:nvPr/>
        </p:nvSpPr>
        <p:spPr>
          <a:xfrm>
            <a:off x="5168900" y="4064000"/>
            <a:ext cx="4572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线条"/>
          <p:cNvSpPr/>
          <p:nvPr/>
        </p:nvSpPr>
        <p:spPr>
          <a:xfrm>
            <a:off x="6096000" y="3429000"/>
            <a:ext cx="6096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8" name="线条"/>
          <p:cNvSpPr/>
          <p:nvPr/>
        </p:nvSpPr>
        <p:spPr>
          <a:xfrm flipV="1">
            <a:off x="6629400" y="4191000"/>
            <a:ext cx="228601" cy="685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线条"/>
          <p:cNvSpPr/>
          <p:nvPr/>
        </p:nvSpPr>
        <p:spPr>
          <a:xfrm flipH="1" flipV="1">
            <a:off x="4952999" y="4191000"/>
            <a:ext cx="228601" cy="685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0" name="线条"/>
          <p:cNvSpPr/>
          <p:nvPr/>
        </p:nvSpPr>
        <p:spPr>
          <a:xfrm>
            <a:off x="5486400" y="5106670"/>
            <a:ext cx="838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线条"/>
          <p:cNvSpPr/>
          <p:nvPr/>
        </p:nvSpPr>
        <p:spPr>
          <a:xfrm flipV="1">
            <a:off x="5868670" y="3581399"/>
            <a:ext cx="0" cy="5334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2" name="线条"/>
          <p:cNvSpPr/>
          <p:nvPr/>
        </p:nvSpPr>
        <p:spPr>
          <a:xfrm>
            <a:off x="6019800" y="4495800"/>
            <a:ext cx="381001" cy="4572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505" name="成组"/>
          <p:cNvGrpSpPr/>
          <p:nvPr/>
        </p:nvGrpSpPr>
        <p:grpSpPr>
          <a:xfrm>
            <a:off x="5638800" y="3111433"/>
            <a:ext cx="457200" cy="482734"/>
            <a:chOff x="0" y="0"/>
            <a:chExt cx="457200" cy="482733"/>
          </a:xfrm>
        </p:grpSpPr>
        <p:sp>
          <p:nvSpPr>
            <p:cNvPr id="503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4" name="1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506" name="6"/>
          <p:cNvSpPr/>
          <p:nvPr/>
        </p:nvSpPr>
        <p:spPr>
          <a:xfrm>
            <a:off x="5062537" y="3276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07" name="5"/>
          <p:cNvSpPr/>
          <p:nvPr/>
        </p:nvSpPr>
        <p:spPr>
          <a:xfrm>
            <a:off x="533400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8" name="3"/>
          <p:cNvSpPr/>
          <p:nvPr/>
        </p:nvSpPr>
        <p:spPr>
          <a:xfrm>
            <a:off x="48006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9" name="4"/>
          <p:cNvSpPr/>
          <p:nvPr/>
        </p:nvSpPr>
        <p:spPr>
          <a:xfrm>
            <a:off x="61722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0" name="6"/>
          <p:cNvSpPr/>
          <p:nvPr/>
        </p:nvSpPr>
        <p:spPr>
          <a:xfrm>
            <a:off x="5791200" y="4724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1" name="5"/>
          <p:cNvSpPr/>
          <p:nvPr/>
        </p:nvSpPr>
        <p:spPr>
          <a:xfrm>
            <a:off x="6324600" y="3200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2" name="2"/>
          <p:cNvSpPr/>
          <p:nvPr/>
        </p:nvSpPr>
        <p:spPr>
          <a:xfrm>
            <a:off x="6705600" y="4343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3" name="6"/>
          <p:cNvSpPr/>
          <p:nvPr/>
        </p:nvSpPr>
        <p:spPr>
          <a:xfrm>
            <a:off x="5291137" y="4419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4" name="5"/>
          <p:cNvSpPr/>
          <p:nvPr/>
        </p:nvSpPr>
        <p:spPr>
          <a:xfrm>
            <a:off x="611505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1"/>
          <p:cNvSpPr/>
          <p:nvPr/>
        </p:nvSpPr>
        <p:spPr>
          <a:xfrm>
            <a:off x="5791200" y="3581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7" name="标题"/>
          <p:cNvSpPr/>
          <p:nvPr>
            <p:ph type="title"/>
          </p:nvPr>
        </p:nvSpPr>
        <p:spPr>
          <a:xfrm>
            <a:off x="685800" y="519112"/>
            <a:ext cx="7772400" cy="146208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8" name="正文"/>
          <p:cNvSpPr/>
          <p:nvPr>
            <p:ph type="body" sz="quarter" idx="1"/>
          </p:nvPr>
        </p:nvSpPr>
        <p:spPr>
          <a:xfrm>
            <a:off x="-628650" y="1945391"/>
            <a:ext cx="6400800" cy="1752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z="36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pPr>
          </a:p>
        </p:txBody>
      </p:sp>
      <p:grpSp>
        <p:nvGrpSpPr>
          <p:cNvPr id="560" name="成组"/>
          <p:cNvGrpSpPr/>
          <p:nvPr/>
        </p:nvGrpSpPr>
        <p:grpSpPr>
          <a:xfrm>
            <a:off x="1371600" y="3111433"/>
            <a:ext cx="2362200" cy="2235334"/>
            <a:chOff x="0" y="0"/>
            <a:chExt cx="2362200" cy="2235333"/>
          </a:xfrm>
        </p:grpSpPr>
        <p:grpSp>
          <p:nvGrpSpPr>
            <p:cNvPr id="521" name="成组"/>
            <p:cNvGrpSpPr/>
            <p:nvPr/>
          </p:nvGrpSpPr>
          <p:grpSpPr>
            <a:xfrm>
              <a:off x="304800" y="1752599"/>
              <a:ext cx="457200" cy="482735"/>
              <a:chOff x="0" y="0"/>
              <a:chExt cx="457200" cy="482733"/>
            </a:xfrm>
          </p:grpSpPr>
          <p:sp>
            <p:nvSpPr>
              <p:cNvPr id="519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20" name="5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524" name="成组"/>
            <p:cNvGrpSpPr/>
            <p:nvPr/>
          </p:nvGrpSpPr>
          <p:grpSpPr>
            <a:xfrm>
              <a:off x="1600200" y="1752599"/>
              <a:ext cx="457200" cy="482735"/>
              <a:chOff x="0" y="0"/>
              <a:chExt cx="457200" cy="482733"/>
            </a:xfrm>
          </p:grpSpPr>
          <p:sp>
            <p:nvSpPr>
              <p:cNvPr id="522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23" name="6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559" name="成组"/>
            <p:cNvGrpSpPr/>
            <p:nvPr/>
          </p:nvGrpSpPr>
          <p:grpSpPr>
            <a:xfrm>
              <a:off x="0" y="-1"/>
              <a:ext cx="2362200" cy="2034360"/>
              <a:chOff x="0" y="0"/>
              <a:chExt cx="2362200" cy="2034358"/>
            </a:xfrm>
          </p:grpSpPr>
          <p:grpSp>
            <p:nvGrpSpPr>
              <p:cNvPr id="527" name="成组"/>
              <p:cNvGrpSpPr/>
              <p:nvPr/>
            </p:nvGrpSpPr>
            <p:grpSpPr>
              <a:xfrm>
                <a:off x="1905000" y="609599"/>
                <a:ext cx="457200" cy="482735"/>
                <a:chOff x="0" y="0"/>
                <a:chExt cx="457200" cy="482733"/>
              </a:xfrm>
            </p:grpSpPr>
            <p:sp>
              <p:nvSpPr>
                <p:cNvPr id="525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26" name="4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</p:grpSp>
          <p:grpSp>
            <p:nvGrpSpPr>
              <p:cNvPr id="530" name="成组"/>
              <p:cNvGrpSpPr/>
              <p:nvPr/>
            </p:nvGrpSpPr>
            <p:grpSpPr>
              <a:xfrm>
                <a:off x="0" y="609599"/>
                <a:ext cx="457200" cy="482735"/>
                <a:chOff x="0" y="0"/>
                <a:chExt cx="457200" cy="482733"/>
              </a:xfrm>
            </p:grpSpPr>
            <p:sp>
              <p:nvSpPr>
                <p:cNvPr id="528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29" name="2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</p:grpSp>
          <p:grpSp>
            <p:nvGrpSpPr>
              <p:cNvPr id="533" name="成组"/>
              <p:cNvGrpSpPr/>
              <p:nvPr/>
            </p:nvGrpSpPr>
            <p:grpSpPr>
              <a:xfrm>
                <a:off x="914400" y="990599"/>
                <a:ext cx="457200" cy="482735"/>
                <a:chOff x="0" y="0"/>
                <a:chExt cx="457200" cy="482733"/>
              </a:xfrm>
            </p:grpSpPr>
            <p:sp>
              <p:nvSpPr>
                <p:cNvPr id="531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32" name="3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  <p:grpSp>
            <p:nvGrpSpPr>
              <p:cNvPr id="544" name="成组"/>
              <p:cNvGrpSpPr/>
              <p:nvPr/>
            </p:nvGrpSpPr>
            <p:grpSpPr>
              <a:xfrm>
                <a:off x="228599" y="292166"/>
                <a:ext cx="1905002" cy="1703071"/>
                <a:chOff x="0" y="0"/>
                <a:chExt cx="1905000" cy="1703070"/>
              </a:xfrm>
            </p:grpSpPr>
            <p:sp>
              <p:nvSpPr>
                <p:cNvPr id="534" name="线条"/>
                <p:cNvSpPr/>
                <p:nvPr/>
              </p:nvSpPr>
              <p:spPr>
                <a:xfrm flipV="1">
                  <a:off x="152400" y="0"/>
                  <a:ext cx="5334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35" name="线条"/>
                <p:cNvSpPr/>
                <p:nvPr/>
              </p:nvSpPr>
              <p:spPr>
                <a:xfrm flipV="1">
                  <a:off x="457200" y="1143000"/>
                  <a:ext cx="3048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36" name="线条"/>
                <p:cNvSpPr/>
                <p:nvPr/>
              </p:nvSpPr>
              <p:spPr>
                <a:xfrm flipV="1">
                  <a:off x="1143000" y="635000"/>
                  <a:ext cx="5334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37" name="线条"/>
                <p:cNvSpPr/>
                <p:nvPr/>
              </p:nvSpPr>
              <p:spPr>
                <a:xfrm>
                  <a:off x="215900" y="660400"/>
                  <a:ext cx="4572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38" name="线条"/>
                <p:cNvSpPr/>
                <p:nvPr/>
              </p:nvSpPr>
              <p:spPr>
                <a:xfrm>
                  <a:off x="1143000" y="25400"/>
                  <a:ext cx="6096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39" name="线条"/>
                <p:cNvSpPr/>
                <p:nvPr/>
              </p:nvSpPr>
              <p:spPr>
                <a:xfrm flipV="1">
                  <a:off x="1676400" y="787400"/>
                  <a:ext cx="228601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40" name="线条"/>
                <p:cNvSpPr/>
                <p:nvPr/>
              </p:nvSpPr>
              <p:spPr>
                <a:xfrm flipH="1" flipV="1">
                  <a:off x="-1" y="787400"/>
                  <a:ext cx="228602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41" name="线条"/>
                <p:cNvSpPr/>
                <p:nvPr/>
              </p:nvSpPr>
              <p:spPr>
                <a:xfrm>
                  <a:off x="533400" y="1703070"/>
                  <a:ext cx="838200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42" name="线条"/>
                <p:cNvSpPr/>
                <p:nvPr/>
              </p:nvSpPr>
              <p:spPr>
                <a:xfrm flipV="1">
                  <a:off x="915670" y="177799"/>
                  <a:ext cx="1" cy="53340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43" name="线条"/>
                <p:cNvSpPr/>
                <p:nvPr/>
              </p:nvSpPr>
              <p:spPr>
                <a:xfrm>
                  <a:off x="1066800" y="1092200"/>
                  <a:ext cx="381001" cy="4572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558" name="成组"/>
              <p:cNvGrpSpPr/>
              <p:nvPr/>
            </p:nvGrpSpPr>
            <p:grpSpPr>
              <a:xfrm>
                <a:off x="76200" y="-1"/>
                <a:ext cx="2209800" cy="2034360"/>
                <a:chOff x="0" y="0"/>
                <a:chExt cx="2209800" cy="2034358"/>
              </a:xfrm>
            </p:grpSpPr>
            <p:sp>
              <p:nvSpPr>
                <p:cNvPr id="545" name="1"/>
                <p:cNvSpPr/>
                <p:nvPr/>
              </p:nvSpPr>
              <p:spPr>
                <a:xfrm>
                  <a:off x="990600" y="469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grpSp>
              <p:nvGrpSpPr>
                <p:cNvPr id="548" name="成组"/>
                <p:cNvGrpSpPr/>
                <p:nvPr/>
              </p:nvGrpSpPr>
              <p:grpSpPr>
                <a:xfrm>
                  <a:off x="838200" y="-1"/>
                  <a:ext cx="457200" cy="482735"/>
                  <a:chOff x="0" y="0"/>
                  <a:chExt cx="457200" cy="482733"/>
                </a:xfrm>
              </p:grpSpPr>
              <p:sp>
                <p:nvSpPr>
                  <p:cNvPr id="546" name="圆形"/>
                  <p:cNvSpPr/>
                  <p:nvPr/>
                </p:nvSpPr>
                <p:spPr>
                  <a:xfrm>
                    <a:off x="0" y="12766"/>
                    <a:ext cx="457200" cy="457201"/>
                  </a:xfrm>
                  <a:prstGeom prst="ellips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47" name="1"/>
                  <p:cNvSpPr/>
                  <p:nvPr/>
                </p:nvSpPr>
                <p:spPr>
                  <a:xfrm>
                    <a:off x="87629" y="0"/>
                    <a:ext cx="281941" cy="48273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  <p:sp>
              <p:nvSpPr>
                <p:cNvPr id="549" name="6"/>
                <p:cNvSpPr/>
                <p:nvPr/>
              </p:nvSpPr>
              <p:spPr>
                <a:xfrm>
                  <a:off x="261937" y="165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550" name="5"/>
                <p:cNvSpPr/>
                <p:nvPr/>
              </p:nvSpPr>
              <p:spPr>
                <a:xfrm>
                  <a:off x="53340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551" name="3"/>
                <p:cNvSpPr/>
                <p:nvPr/>
              </p:nvSpPr>
              <p:spPr>
                <a:xfrm>
                  <a:off x="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552" name="4"/>
                <p:cNvSpPr/>
                <p:nvPr/>
              </p:nvSpPr>
              <p:spPr>
                <a:xfrm>
                  <a:off x="137160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553" name="6"/>
                <p:cNvSpPr/>
                <p:nvPr/>
              </p:nvSpPr>
              <p:spPr>
                <a:xfrm>
                  <a:off x="990600" y="1612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554" name="5"/>
                <p:cNvSpPr/>
                <p:nvPr/>
              </p:nvSpPr>
              <p:spPr>
                <a:xfrm>
                  <a:off x="1524000" y="88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555" name="2"/>
                <p:cNvSpPr/>
                <p:nvPr/>
              </p:nvSpPr>
              <p:spPr>
                <a:xfrm>
                  <a:off x="1905000" y="1231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556" name="6"/>
                <p:cNvSpPr/>
                <p:nvPr/>
              </p:nvSpPr>
              <p:spPr>
                <a:xfrm>
                  <a:off x="490537" y="1308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557" name="5"/>
                <p:cNvSpPr/>
                <p:nvPr/>
              </p:nvSpPr>
              <p:spPr>
                <a:xfrm>
                  <a:off x="131445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</p:grpSp>
        </p:grpSp>
      </p:grpSp>
      <p:sp>
        <p:nvSpPr>
          <p:cNvPr id="561" name="原始图"/>
          <p:cNvSpPr/>
          <p:nvPr/>
        </p:nvSpPr>
        <p:spPr>
          <a:xfrm>
            <a:off x="1752600" y="5486400"/>
            <a:ext cx="16002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60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原始图</a:t>
            </a:r>
          </a:p>
        </p:txBody>
      </p:sp>
      <p:grpSp>
        <p:nvGrpSpPr>
          <p:cNvPr id="564" name="成组"/>
          <p:cNvGrpSpPr/>
          <p:nvPr/>
        </p:nvGrpSpPr>
        <p:grpSpPr>
          <a:xfrm>
            <a:off x="5029200" y="4864033"/>
            <a:ext cx="457200" cy="482734"/>
            <a:chOff x="0" y="0"/>
            <a:chExt cx="457200" cy="482733"/>
          </a:xfrm>
        </p:grpSpPr>
        <p:sp>
          <p:nvSpPr>
            <p:cNvPr id="562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3" name="5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67" name="成组"/>
          <p:cNvGrpSpPr/>
          <p:nvPr/>
        </p:nvGrpSpPr>
        <p:grpSpPr>
          <a:xfrm>
            <a:off x="6324600" y="4864033"/>
            <a:ext cx="457200" cy="482734"/>
            <a:chOff x="0" y="0"/>
            <a:chExt cx="457200" cy="482733"/>
          </a:xfrm>
        </p:grpSpPr>
        <p:sp>
          <p:nvSpPr>
            <p:cNvPr id="565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6" name="6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70" name="成组"/>
          <p:cNvGrpSpPr/>
          <p:nvPr/>
        </p:nvGrpSpPr>
        <p:grpSpPr>
          <a:xfrm>
            <a:off x="6629400" y="3721033"/>
            <a:ext cx="457200" cy="482734"/>
            <a:chOff x="0" y="0"/>
            <a:chExt cx="457200" cy="482733"/>
          </a:xfrm>
        </p:grpSpPr>
        <p:sp>
          <p:nvSpPr>
            <p:cNvPr id="568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69" name="4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73" name="成组"/>
          <p:cNvGrpSpPr/>
          <p:nvPr/>
        </p:nvGrpSpPr>
        <p:grpSpPr>
          <a:xfrm>
            <a:off x="4724400" y="3721033"/>
            <a:ext cx="457200" cy="482734"/>
            <a:chOff x="0" y="0"/>
            <a:chExt cx="457200" cy="482733"/>
          </a:xfrm>
        </p:grpSpPr>
        <p:sp>
          <p:nvSpPr>
            <p:cNvPr id="571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2" name="2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76" name="成组"/>
          <p:cNvGrpSpPr/>
          <p:nvPr/>
        </p:nvGrpSpPr>
        <p:grpSpPr>
          <a:xfrm>
            <a:off x="5638800" y="4102033"/>
            <a:ext cx="457200" cy="482734"/>
            <a:chOff x="0" y="0"/>
            <a:chExt cx="457200" cy="482733"/>
          </a:xfrm>
        </p:grpSpPr>
        <p:sp>
          <p:nvSpPr>
            <p:cNvPr id="574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75" name="3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77" name="线条"/>
          <p:cNvSpPr/>
          <p:nvPr/>
        </p:nvSpPr>
        <p:spPr>
          <a:xfrm flipV="1">
            <a:off x="5105400" y="3403599"/>
            <a:ext cx="5334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线条"/>
          <p:cNvSpPr/>
          <p:nvPr/>
        </p:nvSpPr>
        <p:spPr>
          <a:xfrm flipV="1">
            <a:off x="5410200" y="4546599"/>
            <a:ext cx="3048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9" name="线条"/>
          <p:cNvSpPr/>
          <p:nvPr/>
        </p:nvSpPr>
        <p:spPr>
          <a:xfrm flipV="1">
            <a:off x="6096000" y="4038599"/>
            <a:ext cx="5334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0" name="线条"/>
          <p:cNvSpPr/>
          <p:nvPr/>
        </p:nvSpPr>
        <p:spPr>
          <a:xfrm>
            <a:off x="5168900" y="4064000"/>
            <a:ext cx="4572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线条"/>
          <p:cNvSpPr/>
          <p:nvPr/>
        </p:nvSpPr>
        <p:spPr>
          <a:xfrm>
            <a:off x="6096000" y="3429000"/>
            <a:ext cx="6096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2" name="线条"/>
          <p:cNvSpPr/>
          <p:nvPr/>
        </p:nvSpPr>
        <p:spPr>
          <a:xfrm flipV="1">
            <a:off x="6629400" y="4191000"/>
            <a:ext cx="228601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线条"/>
          <p:cNvSpPr/>
          <p:nvPr/>
        </p:nvSpPr>
        <p:spPr>
          <a:xfrm flipH="1" flipV="1">
            <a:off x="4952999" y="4191000"/>
            <a:ext cx="228601" cy="685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4" name="线条"/>
          <p:cNvSpPr/>
          <p:nvPr/>
        </p:nvSpPr>
        <p:spPr>
          <a:xfrm>
            <a:off x="5486400" y="5106670"/>
            <a:ext cx="838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5" name="线条"/>
          <p:cNvSpPr/>
          <p:nvPr/>
        </p:nvSpPr>
        <p:spPr>
          <a:xfrm flipV="1">
            <a:off x="5868670" y="3581399"/>
            <a:ext cx="0" cy="5334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6" name="线条"/>
          <p:cNvSpPr/>
          <p:nvPr/>
        </p:nvSpPr>
        <p:spPr>
          <a:xfrm>
            <a:off x="6019800" y="4495800"/>
            <a:ext cx="381001" cy="4572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589" name="成组"/>
          <p:cNvGrpSpPr/>
          <p:nvPr/>
        </p:nvGrpSpPr>
        <p:grpSpPr>
          <a:xfrm>
            <a:off x="5638800" y="3111433"/>
            <a:ext cx="457200" cy="482734"/>
            <a:chOff x="0" y="0"/>
            <a:chExt cx="457200" cy="482733"/>
          </a:xfrm>
        </p:grpSpPr>
        <p:sp>
          <p:nvSpPr>
            <p:cNvPr id="587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88" name="1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590" name="6"/>
          <p:cNvSpPr/>
          <p:nvPr/>
        </p:nvSpPr>
        <p:spPr>
          <a:xfrm>
            <a:off x="5062537" y="3276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91" name="5"/>
          <p:cNvSpPr/>
          <p:nvPr/>
        </p:nvSpPr>
        <p:spPr>
          <a:xfrm>
            <a:off x="533400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92" name="3"/>
          <p:cNvSpPr/>
          <p:nvPr/>
        </p:nvSpPr>
        <p:spPr>
          <a:xfrm>
            <a:off x="48006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93" name="4"/>
          <p:cNvSpPr/>
          <p:nvPr/>
        </p:nvSpPr>
        <p:spPr>
          <a:xfrm>
            <a:off x="61722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94" name="6"/>
          <p:cNvSpPr/>
          <p:nvPr/>
        </p:nvSpPr>
        <p:spPr>
          <a:xfrm>
            <a:off x="5791200" y="4724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95" name="5"/>
          <p:cNvSpPr/>
          <p:nvPr/>
        </p:nvSpPr>
        <p:spPr>
          <a:xfrm>
            <a:off x="6324600" y="3200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96" name="2"/>
          <p:cNvSpPr/>
          <p:nvPr/>
        </p:nvSpPr>
        <p:spPr>
          <a:xfrm>
            <a:off x="6705600" y="4343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7" name="6"/>
          <p:cNvSpPr/>
          <p:nvPr/>
        </p:nvSpPr>
        <p:spPr>
          <a:xfrm>
            <a:off x="5291137" y="4419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98" name="5"/>
          <p:cNvSpPr/>
          <p:nvPr/>
        </p:nvSpPr>
        <p:spPr>
          <a:xfrm>
            <a:off x="611505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并查集"/>
          <p:cNvSpPr/>
          <p:nvPr>
            <p:ph type="body" sz="half" idx="1"/>
          </p:nvPr>
        </p:nvSpPr>
        <p:spPr>
          <a:xfrm>
            <a:off x="1028700" y="2004020"/>
            <a:ext cx="7340600" cy="2849960"/>
          </a:xfrm>
          <a:prstGeom prst="rect">
            <a:avLst/>
          </a:prstGeom>
        </p:spPr>
        <p:txBody>
          <a:bodyPr/>
          <a:lstStyle/>
          <a:p>
            <a:pPr marL="298322" indent="-298322" defTabSz="795527">
              <a:spcBef>
                <a:spcPts val="2000"/>
              </a:spcBef>
              <a:defRPr b="1" sz="8352">
                <a:solidFill>
                  <a:srgbClr val="FF0000"/>
                </a:solidFill>
              </a:defRPr>
            </a:pPr>
            <a:r>
              <a: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并查集</a:t>
            </a:r>
            <a:br>
              <a:rPr b="0">
                <a:latin typeface="黑体"/>
                <a:ea typeface="黑体"/>
                <a:cs typeface="黑体"/>
                <a:sym typeface="黑体"/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1"/>
          <p:cNvSpPr/>
          <p:nvPr/>
        </p:nvSpPr>
        <p:spPr>
          <a:xfrm>
            <a:off x="5791200" y="3581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01" name="标题"/>
          <p:cNvSpPr/>
          <p:nvPr>
            <p:ph type="title"/>
          </p:nvPr>
        </p:nvSpPr>
        <p:spPr>
          <a:xfrm>
            <a:off x="546100" y="279400"/>
            <a:ext cx="7772400" cy="146208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黑体"/>
                <a:ea typeface="黑体"/>
                <a:cs typeface="黑体"/>
                <a:sym typeface="黑体"/>
              </a:defRPr>
            </a:pPr>
          </a:p>
        </p:txBody>
      </p:sp>
      <p:sp>
        <p:nvSpPr>
          <p:cNvPr id="602" name="正文"/>
          <p:cNvSpPr/>
          <p:nvPr>
            <p:ph type="body" sz="quarter" idx="1"/>
          </p:nvPr>
        </p:nvSpPr>
        <p:spPr>
          <a:xfrm>
            <a:off x="-990600" y="1734695"/>
            <a:ext cx="6400800" cy="1752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z="36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pPr>
          </a:p>
        </p:txBody>
      </p:sp>
      <p:grpSp>
        <p:nvGrpSpPr>
          <p:cNvPr id="644" name="成组"/>
          <p:cNvGrpSpPr/>
          <p:nvPr/>
        </p:nvGrpSpPr>
        <p:grpSpPr>
          <a:xfrm>
            <a:off x="1371600" y="3111433"/>
            <a:ext cx="2362200" cy="2235334"/>
            <a:chOff x="0" y="0"/>
            <a:chExt cx="2362200" cy="2235333"/>
          </a:xfrm>
        </p:grpSpPr>
        <p:grpSp>
          <p:nvGrpSpPr>
            <p:cNvPr id="605" name="成组"/>
            <p:cNvGrpSpPr/>
            <p:nvPr/>
          </p:nvGrpSpPr>
          <p:grpSpPr>
            <a:xfrm>
              <a:off x="304800" y="1752599"/>
              <a:ext cx="457200" cy="482735"/>
              <a:chOff x="0" y="0"/>
              <a:chExt cx="457200" cy="482733"/>
            </a:xfrm>
          </p:grpSpPr>
          <p:sp>
            <p:nvSpPr>
              <p:cNvPr id="603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04" name="5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608" name="成组"/>
            <p:cNvGrpSpPr/>
            <p:nvPr/>
          </p:nvGrpSpPr>
          <p:grpSpPr>
            <a:xfrm>
              <a:off x="1600200" y="1752599"/>
              <a:ext cx="457200" cy="482735"/>
              <a:chOff x="0" y="0"/>
              <a:chExt cx="457200" cy="482733"/>
            </a:xfrm>
          </p:grpSpPr>
          <p:sp>
            <p:nvSpPr>
              <p:cNvPr id="606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07" name="6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643" name="成组"/>
            <p:cNvGrpSpPr/>
            <p:nvPr/>
          </p:nvGrpSpPr>
          <p:grpSpPr>
            <a:xfrm>
              <a:off x="0" y="-1"/>
              <a:ext cx="2362200" cy="2034360"/>
              <a:chOff x="0" y="0"/>
              <a:chExt cx="2362200" cy="2034358"/>
            </a:xfrm>
          </p:grpSpPr>
          <p:grpSp>
            <p:nvGrpSpPr>
              <p:cNvPr id="611" name="成组"/>
              <p:cNvGrpSpPr/>
              <p:nvPr/>
            </p:nvGrpSpPr>
            <p:grpSpPr>
              <a:xfrm>
                <a:off x="1905000" y="609599"/>
                <a:ext cx="457200" cy="482735"/>
                <a:chOff x="0" y="0"/>
                <a:chExt cx="457200" cy="482733"/>
              </a:xfrm>
            </p:grpSpPr>
            <p:sp>
              <p:nvSpPr>
                <p:cNvPr id="609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10" name="4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</p:grpSp>
          <p:grpSp>
            <p:nvGrpSpPr>
              <p:cNvPr id="614" name="成组"/>
              <p:cNvGrpSpPr/>
              <p:nvPr/>
            </p:nvGrpSpPr>
            <p:grpSpPr>
              <a:xfrm>
                <a:off x="0" y="609599"/>
                <a:ext cx="457200" cy="482735"/>
                <a:chOff x="0" y="0"/>
                <a:chExt cx="457200" cy="482733"/>
              </a:xfrm>
            </p:grpSpPr>
            <p:sp>
              <p:nvSpPr>
                <p:cNvPr id="612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13" name="2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</p:grpSp>
          <p:grpSp>
            <p:nvGrpSpPr>
              <p:cNvPr id="617" name="成组"/>
              <p:cNvGrpSpPr/>
              <p:nvPr/>
            </p:nvGrpSpPr>
            <p:grpSpPr>
              <a:xfrm>
                <a:off x="914400" y="990599"/>
                <a:ext cx="457200" cy="482735"/>
                <a:chOff x="0" y="0"/>
                <a:chExt cx="457200" cy="482733"/>
              </a:xfrm>
            </p:grpSpPr>
            <p:sp>
              <p:nvSpPr>
                <p:cNvPr id="615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16" name="3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  <p:grpSp>
            <p:nvGrpSpPr>
              <p:cNvPr id="628" name="成组"/>
              <p:cNvGrpSpPr/>
              <p:nvPr/>
            </p:nvGrpSpPr>
            <p:grpSpPr>
              <a:xfrm>
                <a:off x="228599" y="292166"/>
                <a:ext cx="1905002" cy="1703071"/>
                <a:chOff x="0" y="0"/>
                <a:chExt cx="1905000" cy="1703070"/>
              </a:xfrm>
            </p:grpSpPr>
            <p:sp>
              <p:nvSpPr>
                <p:cNvPr id="618" name="线条"/>
                <p:cNvSpPr/>
                <p:nvPr/>
              </p:nvSpPr>
              <p:spPr>
                <a:xfrm flipV="1">
                  <a:off x="152400" y="0"/>
                  <a:ext cx="5334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9" name="线条"/>
                <p:cNvSpPr/>
                <p:nvPr/>
              </p:nvSpPr>
              <p:spPr>
                <a:xfrm flipV="1">
                  <a:off x="457200" y="1143000"/>
                  <a:ext cx="3048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0" name="线条"/>
                <p:cNvSpPr/>
                <p:nvPr/>
              </p:nvSpPr>
              <p:spPr>
                <a:xfrm flipV="1">
                  <a:off x="1143000" y="635000"/>
                  <a:ext cx="5334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1" name="线条"/>
                <p:cNvSpPr/>
                <p:nvPr/>
              </p:nvSpPr>
              <p:spPr>
                <a:xfrm>
                  <a:off x="215900" y="660400"/>
                  <a:ext cx="4572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2" name="线条"/>
                <p:cNvSpPr/>
                <p:nvPr/>
              </p:nvSpPr>
              <p:spPr>
                <a:xfrm>
                  <a:off x="1143000" y="25400"/>
                  <a:ext cx="6096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3" name="线条"/>
                <p:cNvSpPr/>
                <p:nvPr/>
              </p:nvSpPr>
              <p:spPr>
                <a:xfrm flipV="1">
                  <a:off x="1676400" y="787400"/>
                  <a:ext cx="228601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4" name="线条"/>
                <p:cNvSpPr/>
                <p:nvPr/>
              </p:nvSpPr>
              <p:spPr>
                <a:xfrm flipH="1" flipV="1">
                  <a:off x="-1" y="787400"/>
                  <a:ext cx="228602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5" name="线条"/>
                <p:cNvSpPr/>
                <p:nvPr/>
              </p:nvSpPr>
              <p:spPr>
                <a:xfrm>
                  <a:off x="533400" y="1703070"/>
                  <a:ext cx="838200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6" name="线条"/>
                <p:cNvSpPr/>
                <p:nvPr/>
              </p:nvSpPr>
              <p:spPr>
                <a:xfrm flipV="1">
                  <a:off x="915670" y="177799"/>
                  <a:ext cx="1" cy="53340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7" name="线条"/>
                <p:cNvSpPr/>
                <p:nvPr/>
              </p:nvSpPr>
              <p:spPr>
                <a:xfrm>
                  <a:off x="1066800" y="1092200"/>
                  <a:ext cx="381001" cy="4572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42" name="成组"/>
              <p:cNvGrpSpPr/>
              <p:nvPr/>
            </p:nvGrpSpPr>
            <p:grpSpPr>
              <a:xfrm>
                <a:off x="76200" y="-1"/>
                <a:ext cx="2209800" cy="2034360"/>
                <a:chOff x="0" y="0"/>
                <a:chExt cx="2209800" cy="2034358"/>
              </a:xfrm>
            </p:grpSpPr>
            <p:sp>
              <p:nvSpPr>
                <p:cNvPr id="629" name="1"/>
                <p:cNvSpPr/>
                <p:nvPr/>
              </p:nvSpPr>
              <p:spPr>
                <a:xfrm>
                  <a:off x="990600" y="469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grpSp>
              <p:nvGrpSpPr>
                <p:cNvPr id="632" name="成组"/>
                <p:cNvGrpSpPr/>
                <p:nvPr/>
              </p:nvGrpSpPr>
              <p:grpSpPr>
                <a:xfrm>
                  <a:off x="838200" y="-1"/>
                  <a:ext cx="457200" cy="482735"/>
                  <a:chOff x="0" y="0"/>
                  <a:chExt cx="457200" cy="482733"/>
                </a:xfrm>
              </p:grpSpPr>
              <p:sp>
                <p:nvSpPr>
                  <p:cNvPr id="630" name="圆形"/>
                  <p:cNvSpPr/>
                  <p:nvPr/>
                </p:nvSpPr>
                <p:spPr>
                  <a:xfrm>
                    <a:off x="0" y="12766"/>
                    <a:ext cx="457200" cy="457201"/>
                  </a:xfrm>
                  <a:prstGeom prst="ellips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31" name="1"/>
                  <p:cNvSpPr/>
                  <p:nvPr/>
                </p:nvSpPr>
                <p:spPr>
                  <a:xfrm>
                    <a:off x="87629" y="0"/>
                    <a:ext cx="281941" cy="48273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  <p:sp>
              <p:nvSpPr>
                <p:cNvPr id="633" name="6"/>
                <p:cNvSpPr/>
                <p:nvPr/>
              </p:nvSpPr>
              <p:spPr>
                <a:xfrm>
                  <a:off x="261937" y="165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634" name="5"/>
                <p:cNvSpPr/>
                <p:nvPr/>
              </p:nvSpPr>
              <p:spPr>
                <a:xfrm>
                  <a:off x="53340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635" name="3"/>
                <p:cNvSpPr/>
                <p:nvPr/>
              </p:nvSpPr>
              <p:spPr>
                <a:xfrm>
                  <a:off x="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636" name="4"/>
                <p:cNvSpPr/>
                <p:nvPr/>
              </p:nvSpPr>
              <p:spPr>
                <a:xfrm>
                  <a:off x="137160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637" name="6"/>
                <p:cNvSpPr/>
                <p:nvPr/>
              </p:nvSpPr>
              <p:spPr>
                <a:xfrm>
                  <a:off x="990600" y="1612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638" name="5"/>
                <p:cNvSpPr/>
                <p:nvPr/>
              </p:nvSpPr>
              <p:spPr>
                <a:xfrm>
                  <a:off x="1524000" y="88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639" name="2"/>
                <p:cNvSpPr/>
                <p:nvPr/>
              </p:nvSpPr>
              <p:spPr>
                <a:xfrm>
                  <a:off x="1905000" y="1231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640" name="6"/>
                <p:cNvSpPr/>
                <p:nvPr/>
              </p:nvSpPr>
              <p:spPr>
                <a:xfrm>
                  <a:off x="490537" y="1308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641" name="5"/>
                <p:cNvSpPr/>
                <p:nvPr/>
              </p:nvSpPr>
              <p:spPr>
                <a:xfrm>
                  <a:off x="131445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</p:grpSp>
        </p:grpSp>
      </p:grpSp>
      <p:sp>
        <p:nvSpPr>
          <p:cNvPr id="645" name="原始图"/>
          <p:cNvSpPr/>
          <p:nvPr/>
        </p:nvSpPr>
        <p:spPr>
          <a:xfrm>
            <a:off x="1752600" y="5486400"/>
            <a:ext cx="16002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60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原始图</a:t>
            </a:r>
          </a:p>
        </p:txBody>
      </p:sp>
      <p:grpSp>
        <p:nvGrpSpPr>
          <p:cNvPr id="648" name="成组"/>
          <p:cNvGrpSpPr/>
          <p:nvPr/>
        </p:nvGrpSpPr>
        <p:grpSpPr>
          <a:xfrm>
            <a:off x="5029200" y="4864033"/>
            <a:ext cx="457200" cy="482734"/>
            <a:chOff x="0" y="0"/>
            <a:chExt cx="457200" cy="482733"/>
          </a:xfrm>
        </p:grpSpPr>
        <p:sp>
          <p:nvSpPr>
            <p:cNvPr id="646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47" name="5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51" name="成组"/>
          <p:cNvGrpSpPr/>
          <p:nvPr/>
        </p:nvGrpSpPr>
        <p:grpSpPr>
          <a:xfrm>
            <a:off x="6324600" y="4864033"/>
            <a:ext cx="457200" cy="482734"/>
            <a:chOff x="0" y="0"/>
            <a:chExt cx="457200" cy="482733"/>
          </a:xfrm>
        </p:grpSpPr>
        <p:sp>
          <p:nvSpPr>
            <p:cNvPr id="649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0" name="6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54" name="成组"/>
          <p:cNvGrpSpPr/>
          <p:nvPr/>
        </p:nvGrpSpPr>
        <p:grpSpPr>
          <a:xfrm>
            <a:off x="6629400" y="3721033"/>
            <a:ext cx="457200" cy="482734"/>
            <a:chOff x="0" y="0"/>
            <a:chExt cx="457200" cy="482733"/>
          </a:xfrm>
        </p:grpSpPr>
        <p:sp>
          <p:nvSpPr>
            <p:cNvPr id="652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3" name="4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57" name="成组"/>
          <p:cNvGrpSpPr/>
          <p:nvPr/>
        </p:nvGrpSpPr>
        <p:grpSpPr>
          <a:xfrm>
            <a:off x="4724400" y="3721033"/>
            <a:ext cx="457200" cy="482734"/>
            <a:chOff x="0" y="0"/>
            <a:chExt cx="457200" cy="482733"/>
          </a:xfrm>
        </p:grpSpPr>
        <p:sp>
          <p:nvSpPr>
            <p:cNvPr id="655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6" name="2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60" name="成组"/>
          <p:cNvGrpSpPr/>
          <p:nvPr/>
        </p:nvGrpSpPr>
        <p:grpSpPr>
          <a:xfrm>
            <a:off x="5638800" y="4102033"/>
            <a:ext cx="457200" cy="482734"/>
            <a:chOff x="0" y="0"/>
            <a:chExt cx="457200" cy="482733"/>
          </a:xfrm>
        </p:grpSpPr>
        <p:sp>
          <p:nvSpPr>
            <p:cNvPr id="658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59" name="3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61" name="线条"/>
          <p:cNvSpPr/>
          <p:nvPr/>
        </p:nvSpPr>
        <p:spPr>
          <a:xfrm flipV="1">
            <a:off x="5105400" y="3403599"/>
            <a:ext cx="5334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2" name="线条"/>
          <p:cNvSpPr/>
          <p:nvPr/>
        </p:nvSpPr>
        <p:spPr>
          <a:xfrm flipV="1">
            <a:off x="5410200" y="4546599"/>
            <a:ext cx="3048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3" name="线条"/>
          <p:cNvSpPr/>
          <p:nvPr/>
        </p:nvSpPr>
        <p:spPr>
          <a:xfrm flipV="1">
            <a:off x="6096000" y="4038599"/>
            <a:ext cx="5334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4" name="线条"/>
          <p:cNvSpPr/>
          <p:nvPr/>
        </p:nvSpPr>
        <p:spPr>
          <a:xfrm>
            <a:off x="5168900" y="4064000"/>
            <a:ext cx="4572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5" name="线条"/>
          <p:cNvSpPr/>
          <p:nvPr/>
        </p:nvSpPr>
        <p:spPr>
          <a:xfrm>
            <a:off x="6096000" y="3429000"/>
            <a:ext cx="6096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6" name="线条"/>
          <p:cNvSpPr/>
          <p:nvPr/>
        </p:nvSpPr>
        <p:spPr>
          <a:xfrm flipV="1">
            <a:off x="6629400" y="4191000"/>
            <a:ext cx="228601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7" name="线条"/>
          <p:cNvSpPr/>
          <p:nvPr/>
        </p:nvSpPr>
        <p:spPr>
          <a:xfrm flipH="1" flipV="1">
            <a:off x="4952999" y="4191000"/>
            <a:ext cx="228601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8" name="线条"/>
          <p:cNvSpPr/>
          <p:nvPr/>
        </p:nvSpPr>
        <p:spPr>
          <a:xfrm>
            <a:off x="5486400" y="5106670"/>
            <a:ext cx="838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9" name="线条"/>
          <p:cNvSpPr/>
          <p:nvPr/>
        </p:nvSpPr>
        <p:spPr>
          <a:xfrm flipV="1">
            <a:off x="5868670" y="3581399"/>
            <a:ext cx="0" cy="5334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0" name="线条"/>
          <p:cNvSpPr/>
          <p:nvPr/>
        </p:nvSpPr>
        <p:spPr>
          <a:xfrm>
            <a:off x="6019800" y="4495800"/>
            <a:ext cx="381001" cy="4572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673" name="成组"/>
          <p:cNvGrpSpPr/>
          <p:nvPr/>
        </p:nvGrpSpPr>
        <p:grpSpPr>
          <a:xfrm>
            <a:off x="5638800" y="3111433"/>
            <a:ext cx="457200" cy="482734"/>
            <a:chOff x="0" y="0"/>
            <a:chExt cx="457200" cy="482733"/>
          </a:xfrm>
        </p:grpSpPr>
        <p:sp>
          <p:nvSpPr>
            <p:cNvPr id="671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72" name="1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74" name="6"/>
          <p:cNvSpPr/>
          <p:nvPr/>
        </p:nvSpPr>
        <p:spPr>
          <a:xfrm>
            <a:off x="5062537" y="3276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75" name="5"/>
          <p:cNvSpPr/>
          <p:nvPr/>
        </p:nvSpPr>
        <p:spPr>
          <a:xfrm>
            <a:off x="533400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76" name="3"/>
          <p:cNvSpPr/>
          <p:nvPr/>
        </p:nvSpPr>
        <p:spPr>
          <a:xfrm>
            <a:off x="48006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77" name="4"/>
          <p:cNvSpPr/>
          <p:nvPr/>
        </p:nvSpPr>
        <p:spPr>
          <a:xfrm>
            <a:off x="61722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78" name="6"/>
          <p:cNvSpPr/>
          <p:nvPr/>
        </p:nvSpPr>
        <p:spPr>
          <a:xfrm>
            <a:off x="5791200" y="4724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79" name="5"/>
          <p:cNvSpPr/>
          <p:nvPr/>
        </p:nvSpPr>
        <p:spPr>
          <a:xfrm>
            <a:off x="6324600" y="3200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80" name="2"/>
          <p:cNvSpPr/>
          <p:nvPr/>
        </p:nvSpPr>
        <p:spPr>
          <a:xfrm>
            <a:off x="6705600" y="4343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81" name="6"/>
          <p:cNvSpPr/>
          <p:nvPr/>
        </p:nvSpPr>
        <p:spPr>
          <a:xfrm>
            <a:off x="5291137" y="4419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82" name="5"/>
          <p:cNvSpPr/>
          <p:nvPr/>
        </p:nvSpPr>
        <p:spPr>
          <a:xfrm>
            <a:off x="611505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1"/>
          <p:cNvSpPr/>
          <p:nvPr/>
        </p:nvSpPr>
        <p:spPr>
          <a:xfrm>
            <a:off x="5791200" y="3581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85" name="标题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6" name="正文"/>
          <p:cNvSpPr/>
          <p:nvPr>
            <p:ph type="body" sz="quarter" idx="1"/>
          </p:nvPr>
        </p:nvSpPr>
        <p:spPr>
          <a:xfrm>
            <a:off x="1143000" y="1341816"/>
            <a:ext cx="6400800" cy="1752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z="36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pPr>
          </a:p>
        </p:txBody>
      </p:sp>
      <p:grpSp>
        <p:nvGrpSpPr>
          <p:cNvPr id="728" name="成组"/>
          <p:cNvGrpSpPr/>
          <p:nvPr/>
        </p:nvGrpSpPr>
        <p:grpSpPr>
          <a:xfrm>
            <a:off x="1371600" y="3111433"/>
            <a:ext cx="2362200" cy="2235334"/>
            <a:chOff x="0" y="0"/>
            <a:chExt cx="2362200" cy="2235333"/>
          </a:xfrm>
        </p:grpSpPr>
        <p:grpSp>
          <p:nvGrpSpPr>
            <p:cNvPr id="689" name="成组"/>
            <p:cNvGrpSpPr/>
            <p:nvPr/>
          </p:nvGrpSpPr>
          <p:grpSpPr>
            <a:xfrm>
              <a:off x="304800" y="1752599"/>
              <a:ext cx="457200" cy="482735"/>
              <a:chOff x="0" y="0"/>
              <a:chExt cx="457200" cy="482733"/>
            </a:xfrm>
          </p:grpSpPr>
          <p:sp>
            <p:nvSpPr>
              <p:cNvPr id="687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88" name="5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692" name="成组"/>
            <p:cNvGrpSpPr/>
            <p:nvPr/>
          </p:nvGrpSpPr>
          <p:grpSpPr>
            <a:xfrm>
              <a:off x="1600200" y="1752599"/>
              <a:ext cx="457200" cy="482735"/>
              <a:chOff x="0" y="0"/>
              <a:chExt cx="457200" cy="482733"/>
            </a:xfrm>
          </p:grpSpPr>
          <p:sp>
            <p:nvSpPr>
              <p:cNvPr id="690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91" name="6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727" name="成组"/>
            <p:cNvGrpSpPr/>
            <p:nvPr/>
          </p:nvGrpSpPr>
          <p:grpSpPr>
            <a:xfrm>
              <a:off x="0" y="-1"/>
              <a:ext cx="2362200" cy="2034360"/>
              <a:chOff x="0" y="0"/>
              <a:chExt cx="2362200" cy="2034358"/>
            </a:xfrm>
          </p:grpSpPr>
          <p:grpSp>
            <p:nvGrpSpPr>
              <p:cNvPr id="695" name="成组"/>
              <p:cNvGrpSpPr/>
              <p:nvPr/>
            </p:nvGrpSpPr>
            <p:grpSpPr>
              <a:xfrm>
                <a:off x="1905000" y="609599"/>
                <a:ext cx="457200" cy="482735"/>
                <a:chOff x="0" y="0"/>
                <a:chExt cx="457200" cy="482733"/>
              </a:xfrm>
            </p:grpSpPr>
            <p:sp>
              <p:nvSpPr>
                <p:cNvPr id="693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94" name="4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</p:grpSp>
          <p:grpSp>
            <p:nvGrpSpPr>
              <p:cNvPr id="698" name="成组"/>
              <p:cNvGrpSpPr/>
              <p:nvPr/>
            </p:nvGrpSpPr>
            <p:grpSpPr>
              <a:xfrm>
                <a:off x="0" y="609599"/>
                <a:ext cx="457200" cy="482735"/>
                <a:chOff x="0" y="0"/>
                <a:chExt cx="457200" cy="482733"/>
              </a:xfrm>
            </p:grpSpPr>
            <p:sp>
              <p:nvSpPr>
                <p:cNvPr id="696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97" name="2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</p:grpSp>
          <p:grpSp>
            <p:nvGrpSpPr>
              <p:cNvPr id="701" name="成组"/>
              <p:cNvGrpSpPr/>
              <p:nvPr/>
            </p:nvGrpSpPr>
            <p:grpSpPr>
              <a:xfrm>
                <a:off x="914400" y="990599"/>
                <a:ext cx="457200" cy="482735"/>
                <a:chOff x="0" y="0"/>
                <a:chExt cx="457200" cy="482733"/>
              </a:xfrm>
            </p:grpSpPr>
            <p:sp>
              <p:nvSpPr>
                <p:cNvPr id="699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700" name="3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  <p:grpSp>
            <p:nvGrpSpPr>
              <p:cNvPr id="712" name="成组"/>
              <p:cNvGrpSpPr/>
              <p:nvPr/>
            </p:nvGrpSpPr>
            <p:grpSpPr>
              <a:xfrm>
                <a:off x="228599" y="292166"/>
                <a:ext cx="1905002" cy="1703071"/>
                <a:chOff x="0" y="0"/>
                <a:chExt cx="1905000" cy="1703070"/>
              </a:xfrm>
            </p:grpSpPr>
            <p:sp>
              <p:nvSpPr>
                <p:cNvPr id="702" name="线条"/>
                <p:cNvSpPr/>
                <p:nvPr/>
              </p:nvSpPr>
              <p:spPr>
                <a:xfrm flipV="1">
                  <a:off x="152400" y="0"/>
                  <a:ext cx="5334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03" name="线条"/>
                <p:cNvSpPr/>
                <p:nvPr/>
              </p:nvSpPr>
              <p:spPr>
                <a:xfrm flipV="1">
                  <a:off x="457200" y="1143000"/>
                  <a:ext cx="3048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04" name="线条"/>
                <p:cNvSpPr/>
                <p:nvPr/>
              </p:nvSpPr>
              <p:spPr>
                <a:xfrm flipV="1">
                  <a:off x="1143000" y="635000"/>
                  <a:ext cx="5334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05" name="线条"/>
                <p:cNvSpPr/>
                <p:nvPr/>
              </p:nvSpPr>
              <p:spPr>
                <a:xfrm>
                  <a:off x="215900" y="660400"/>
                  <a:ext cx="4572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06" name="线条"/>
                <p:cNvSpPr/>
                <p:nvPr/>
              </p:nvSpPr>
              <p:spPr>
                <a:xfrm>
                  <a:off x="1143000" y="25400"/>
                  <a:ext cx="6096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07" name="线条"/>
                <p:cNvSpPr/>
                <p:nvPr/>
              </p:nvSpPr>
              <p:spPr>
                <a:xfrm flipV="1">
                  <a:off x="1676400" y="787400"/>
                  <a:ext cx="228601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08" name="线条"/>
                <p:cNvSpPr/>
                <p:nvPr/>
              </p:nvSpPr>
              <p:spPr>
                <a:xfrm flipH="1" flipV="1">
                  <a:off x="-1" y="787400"/>
                  <a:ext cx="228602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09" name="线条"/>
                <p:cNvSpPr/>
                <p:nvPr/>
              </p:nvSpPr>
              <p:spPr>
                <a:xfrm>
                  <a:off x="533400" y="1703070"/>
                  <a:ext cx="838200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10" name="线条"/>
                <p:cNvSpPr/>
                <p:nvPr/>
              </p:nvSpPr>
              <p:spPr>
                <a:xfrm flipV="1">
                  <a:off x="915670" y="177799"/>
                  <a:ext cx="1" cy="53340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11" name="线条"/>
                <p:cNvSpPr/>
                <p:nvPr/>
              </p:nvSpPr>
              <p:spPr>
                <a:xfrm>
                  <a:off x="1066800" y="1092200"/>
                  <a:ext cx="381001" cy="4572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726" name="成组"/>
              <p:cNvGrpSpPr/>
              <p:nvPr/>
            </p:nvGrpSpPr>
            <p:grpSpPr>
              <a:xfrm>
                <a:off x="76200" y="-1"/>
                <a:ext cx="2209800" cy="2034360"/>
                <a:chOff x="0" y="0"/>
                <a:chExt cx="2209800" cy="2034358"/>
              </a:xfrm>
            </p:grpSpPr>
            <p:sp>
              <p:nvSpPr>
                <p:cNvPr id="713" name="1"/>
                <p:cNvSpPr/>
                <p:nvPr/>
              </p:nvSpPr>
              <p:spPr>
                <a:xfrm>
                  <a:off x="990600" y="469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grpSp>
              <p:nvGrpSpPr>
                <p:cNvPr id="716" name="成组"/>
                <p:cNvGrpSpPr/>
                <p:nvPr/>
              </p:nvGrpSpPr>
              <p:grpSpPr>
                <a:xfrm>
                  <a:off x="838200" y="-1"/>
                  <a:ext cx="457200" cy="482735"/>
                  <a:chOff x="0" y="0"/>
                  <a:chExt cx="457200" cy="482733"/>
                </a:xfrm>
              </p:grpSpPr>
              <p:sp>
                <p:nvSpPr>
                  <p:cNvPr id="714" name="圆形"/>
                  <p:cNvSpPr/>
                  <p:nvPr/>
                </p:nvSpPr>
                <p:spPr>
                  <a:xfrm>
                    <a:off x="0" y="12766"/>
                    <a:ext cx="457200" cy="457201"/>
                  </a:xfrm>
                  <a:prstGeom prst="ellips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715" name="1"/>
                  <p:cNvSpPr/>
                  <p:nvPr/>
                </p:nvSpPr>
                <p:spPr>
                  <a:xfrm>
                    <a:off x="87629" y="0"/>
                    <a:ext cx="281941" cy="48273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  <p:sp>
              <p:nvSpPr>
                <p:cNvPr id="717" name="6"/>
                <p:cNvSpPr/>
                <p:nvPr/>
              </p:nvSpPr>
              <p:spPr>
                <a:xfrm>
                  <a:off x="261937" y="165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718" name="5"/>
                <p:cNvSpPr/>
                <p:nvPr/>
              </p:nvSpPr>
              <p:spPr>
                <a:xfrm>
                  <a:off x="53340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719" name="3"/>
                <p:cNvSpPr/>
                <p:nvPr/>
              </p:nvSpPr>
              <p:spPr>
                <a:xfrm>
                  <a:off x="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720" name="4"/>
                <p:cNvSpPr/>
                <p:nvPr/>
              </p:nvSpPr>
              <p:spPr>
                <a:xfrm>
                  <a:off x="137160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721" name="6"/>
                <p:cNvSpPr/>
                <p:nvPr/>
              </p:nvSpPr>
              <p:spPr>
                <a:xfrm>
                  <a:off x="990600" y="1612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722" name="5"/>
                <p:cNvSpPr/>
                <p:nvPr/>
              </p:nvSpPr>
              <p:spPr>
                <a:xfrm>
                  <a:off x="1524000" y="88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723" name="2"/>
                <p:cNvSpPr/>
                <p:nvPr/>
              </p:nvSpPr>
              <p:spPr>
                <a:xfrm>
                  <a:off x="1905000" y="1231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724" name="6"/>
                <p:cNvSpPr/>
                <p:nvPr/>
              </p:nvSpPr>
              <p:spPr>
                <a:xfrm>
                  <a:off x="490537" y="1308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725" name="5"/>
                <p:cNvSpPr/>
                <p:nvPr/>
              </p:nvSpPr>
              <p:spPr>
                <a:xfrm>
                  <a:off x="131445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</p:grpSp>
        </p:grpSp>
      </p:grpSp>
      <p:sp>
        <p:nvSpPr>
          <p:cNvPr id="729" name="原始图"/>
          <p:cNvSpPr/>
          <p:nvPr/>
        </p:nvSpPr>
        <p:spPr>
          <a:xfrm>
            <a:off x="1752600" y="5486400"/>
            <a:ext cx="16002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60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原始图</a:t>
            </a:r>
          </a:p>
        </p:txBody>
      </p:sp>
      <p:grpSp>
        <p:nvGrpSpPr>
          <p:cNvPr id="732" name="成组"/>
          <p:cNvGrpSpPr/>
          <p:nvPr/>
        </p:nvGrpSpPr>
        <p:grpSpPr>
          <a:xfrm>
            <a:off x="5029200" y="4864033"/>
            <a:ext cx="457200" cy="482734"/>
            <a:chOff x="0" y="0"/>
            <a:chExt cx="457200" cy="482733"/>
          </a:xfrm>
        </p:grpSpPr>
        <p:sp>
          <p:nvSpPr>
            <p:cNvPr id="730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31" name="5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735" name="成组"/>
          <p:cNvGrpSpPr/>
          <p:nvPr/>
        </p:nvGrpSpPr>
        <p:grpSpPr>
          <a:xfrm>
            <a:off x="6324600" y="4864033"/>
            <a:ext cx="457200" cy="482734"/>
            <a:chOff x="0" y="0"/>
            <a:chExt cx="457200" cy="482733"/>
          </a:xfrm>
        </p:grpSpPr>
        <p:sp>
          <p:nvSpPr>
            <p:cNvPr id="733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34" name="6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738" name="成组"/>
          <p:cNvGrpSpPr/>
          <p:nvPr/>
        </p:nvGrpSpPr>
        <p:grpSpPr>
          <a:xfrm>
            <a:off x="6629400" y="3721033"/>
            <a:ext cx="457200" cy="482734"/>
            <a:chOff x="0" y="0"/>
            <a:chExt cx="457200" cy="482733"/>
          </a:xfrm>
        </p:grpSpPr>
        <p:sp>
          <p:nvSpPr>
            <p:cNvPr id="736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37" name="4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741" name="成组"/>
          <p:cNvGrpSpPr/>
          <p:nvPr/>
        </p:nvGrpSpPr>
        <p:grpSpPr>
          <a:xfrm>
            <a:off x="4724400" y="3721033"/>
            <a:ext cx="457200" cy="482734"/>
            <a:chOff x="0" y="0"/>
            <a:chExt cx="457200" cy="482733"/>
          </a:xfrm>
        </p:grpSpPr>
        <p:sp>
          <p:nvSpPr>
            <p:cNvPr id="739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40" name="2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44" name="成组"/>
          <p:cNvGrpSpPr/>
          <p:nvPr/>
        </p:nvGrpSpPr>
        <p:grpSpPr>
          <a:xfrm>
            <a:off x="5638800" y="4102033"/>
            <a:ext cx="457200" cy="482734"/>
            <a:chOff x="0" y="0"/>
            <a:chExt cx="457200" cy="482733"/>
          </a:xfrm>
        </p:grpSpPr>
        <p:sp>
          <p:nvSpPr>
            <p:cNvPr id="742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43" name="3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45" name="线条"/>
          <p:cNvSpPr/>
          <p:nvPr/>
        </p:nvSpPr>
        <p:spPr>
          <a:xfrm flipV="1">
            <a:off x="5105400" y="3403599"/>
            <a:ext cx="5334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6" name="线条"/>
          <p:cNvSpPr/>
          <p:nvPr/>
        </p:nvSpPr>
        <p:spPr>
          <a:xfrm flipV="1">
            <a:off x="5410200" y="4546599"/>
            <a:ext cx="3048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7" name="线条"/>
          <p:cNvSpPr/>
          <p:nvPr/>
        </p:nvSpPr>
        <p:spPr>
          <a:xfrm flipV="1">
            <a:off x="6096000" y="4038599"/>
            <a:ext cx="5334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8" name="线条"/>
          <p:cNvSpPr/>
          <p:nvPr/>
        </p:nvSpPr>
        <p:spPr>
          <a:xfrm>
            <a:off x="5168900" y="4064000"/>
            <a:ext cx="4572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9" name="线条"/>
          <p:cNvSpPr/>
          <p:nvPr/>
        </p:nvSpPr>
        <p:spPr>
          <a:xfrm>
            <a:off x="6096000" y="3429000"/>
            <a:ext cx="6096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0" name="线条"/>
          <p:cNvSpPr/>
          <p:nvPr/>
        </p:nvSpPr>
        <p:spPr>
          <a:xfrm flipV="1">
            <a:off x="6629400" y="4191000"/>
            <a:ext cx="228601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1" name="线条"/>
          <p:cNvSpPr/>
          <p:nvPr/>
        </p:nvSpPr>
        <p:spPr>
          <a:xfrm flipH="1" flipV="1">
            <a:off x="4952999" y="4191000"/>
            <a:ext cx="228601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2" name="线条"/>
          <p:cNvSpPr/>
          <p:nvPr/>
        </p:nvSpPr>
        <p:spPr>
          <a:xfrm>
            <a:off x="5486400" y="5106670"/>
            <a:ext cx="838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3" name="线条"/>
          <p:cNvSpPr/>
          <p:nvPr/>
        </p:nvSpPr>
        <p:spPr>
          <a:xfrm flipV="1">
            <a:off x="5868670" y="3581399"/>
            <a:ext cx="0" cy="5334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4" name="线条"/>
          <p:cNvSpPr/>
          <p:nvPr/>
        </p:nvSpPr>
        <p:spPr>
          <a:xfrm>
            <a:off x="6019800" y="4495800"/>
            <a:ext cx="381001" cy="4572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757" name="成组"/>
          <p:cNvGrpSpPr/>
          <p:nvPr/>
        </p:nvGrpSpPr>
        <p:grpSpPr>
          <a:xfrm>
            <a:off x="5638800" y="3111433"/>
            <a:ext cx="457200" cy="482734"/>
            <a:chOff x="0" y="0"/>
            <a:chExt cx="457200" cy="482733"/>
          </a:xfrm>
        </p:grpSpPr>
        <p:sp>
          <p:nvSpPr>
            <p:cNvPr id="755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56" name="1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58" name="6"/>
          <p:cNvSpPr/>
          <p:nvPr/>
        </p:nvSpPr>
        <p:spPr>
          <a:xfrm>
            <a:off x="5062537" y="3276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59" name="5"/>
          <p:cNvSpPr/>
          <p:nvPr/>
        </p:nvSpPr>
        <p:spPr>
          <a:xfrm>
            <a:off x="533400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60" name="3"/>
          <p:cNvSpPr/>
          <p:nvPr/>
        </p:nvSpPr>
        <p:spPr>
          <a:xfrm>
            <a:off x="48006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61" name="4"/>
          <p:cNvSpPr/>
          <p:nvPr/>
        </p:nvSpPr>
        <p:spPr>
          <a:xfrm>
            <a:off x="61722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62" name="6"/>
          <p:cNvSpPr/>
          <p:nvPr/>
        </p:nvSpPr>
        <p:spPr>
          <a:xfrm>
            <a:off x="5791200" y="4724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63" name="5"/>
          <p:cNvSpPr/>
          <p:nvPr/>
        </p:nvSpPr>
        <p:spPr>
          <a:xfrm>
            <a:off x="6324600" y="3200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64" name="2"/>
          <p:cNvSpPr/>
          <p:nvPr/>
        </p:nvSpPr>
        <p:spPr>
          <a:xfrm>
            <a:off x="6705600" y="4343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65" name="6"/>
          <p:cNvSpPr/>
          <p:nvPr/>
        </p:nvSpPr>
        <p:spPr>
          <a:xfrm>
            <a:off x="5291137" y="4419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66" name="5"/>
          <p:cNvSpPr/>
          <p:nvPr/>
        </p:nvSpPr>
        <p:spPr>
          <a:xfrm>
            <a:off x="611505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1"/>
          <p:cNvSpPr/>
          <p:nvPr/>
        </p:nvSpPr>
        <p:spPr>
          <a:xfrm>
            <a:off x="5791200" y="3581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69" name="标题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0" name="正文"/>
          <p:cNvSpPr/>
          <p:nvPr>
            <p:ph type="body" sz="quarter" idx="1"/>
          </p:nvPr>
        </p:nvSpPr>
        <p:spPr>
          <a:xfrm>
            <a:off x="1231900" y="891975"/>
            <a:ext cx="6400800" cy="1752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z="36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pPr>
          </a:p>
        </p:txBody>
      </p:sp>
      <p:grpSp>
        <p:nvGrpSpPr>
          <p:cNvPr id="812" name="成组"/>
          <p:cNvGrpSpPr/>
          <p:nvPr/>
        </p:nvGrpSpPr>
        <p:grpSpPr>
          <a:xfrm>
            <a:off x="1371600" y="3111433"/>
            <a:ext cx="2362200" cy="2235334"/>
            <a:chOff x="0" y="0"/>
            <a:chExt cx="2362200" cy="2235333"/>
          </a:xfrm>
        </p:grpSpPr>
        <p:grpSp>
          <p:nvGrpSpPr>
            <p:cNvPr id="773" name="成组"/>
            <p:cNvGrpSpPr/>
            <p:nvPr/>
          </p:nvGrpSpPr>
          <p:grpSpPr>
            <a:xfrm>
              <a:off x="304800" y="1752599"/>
              <a:ext cx="457200" cy="482735"/>
              <a:chOff x="0" y="0"/>
              <a:chExt cx="457200" cy="482733"/>
            </a:xfrm>
          </p:grpSpPr>
          <p:sp>
            <p:nvSpPr>
              <p:cNvPr id="771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72" name="5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776" name="成组"/>
            <p:cNvGrpSpPr/>
            <p:nvPr/>
          </p:nvGrpSpPr>
          <p:grpSpPr>
            <a:xfrm>
              <a:off x="1600200" y="1752599"/>
              <a:ext cx="457200" cy="482735"/>
              <a:chOff x="0" y="0"/>
              <a:chExt cx="457200" cy="482733"/>
            </a:xfrm>
          </p:grpSpPr>
          <p:sp>
            <p:nvSpPr>
              <p:cNvPr id="774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775" name="6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811" name="成组"/>
            <p:cNvGrpSpPr/>
            <p:nvPr/>
          </p:nvGrpSpPr>
          <p:grpSpPr>
            <a:xfrm>
              <a:off x="0" y="-1"/>
              <a:ext cx="2362200" cy="2034360"/>
              <a:chOff x="0" y="0"/>
              <a:chExt cx="2362200" cy="2034358"/>
            </a:xfrm>
          </p:grpSpPr>
          <p:grpSp>
            <p:nvGrpSpPr>
              <p:cNvPr id="779" name="成组"/>
              <p:cNvGrpSpPr/>
              <p:nvPr/>
            </p:nvGrpSpPr>
            <p:grpSpPr>
              <a:xfrm>
                <a:off x="1905000" y="609599"/>
                <a:ext cx="457200" cy="482735"/>
                <a:chOff x="0" y="0"/>
                <a:chExt cx="457200" cy="482733"/>
              </a:xfrm>
            </p:grpSpPr>
            <p:sp>
              <p:nvSpPr>
                <p:cNvPr id="777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778" name="4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</p:grpSp>
          <p:grpSp>
            <p:nvGrpSpPr>
              <p:cNvPr id="782" name="成组"/>
              <p:cNvGrpSpPr/>
              <p:nvPr/>
            </p:nvGrpSpPr>
            <p:grpSpPr>
              <a:xfrm>
                <a:off x="0" y="609599"/>
                <a:ext cx="457200" cy="482735"/>
                <a:chOff x="0" y="0"/>
                <a:chExt cx="457200" cy="482733"/>
              </a:xfrm>
            </p:grpSpPr>
            <p:sp>
              <p:nvSpPr>
                <p:cNvPr id="780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781" name="2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</p:grpSp>
          <p:grpSp>
            <p:nvGrpSpPr>
              <p:cNvPr id="785" name="成组"/>
              <p:cNvGrpSpPr/>
              <p:nvPr/>
            </p:nvGrpSpPr>
            <p:grpSpPr>
              <a:xfrm>
                <a:off x="914400" y="990599"/>
                <a:ext cx="457200" cy="482735"/>
                <a:chOff x="0" y="0"/>
                <a:chExt cx="457200" cy="482733"/>
              </a:xfrm>
            </p:grpSpPr>
            <p:sp>
              <p:nvSpPr>
                <p:cNvPr id="783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784" name="3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  <p:grpSp>
            <p:nvGrpSpPr>
              <p:cNvPr id="796" name="成组"/>
              <p:cNvGrpSpPr/>
              <p:nvPr/>
            </p:nvGrpSpPr>
            <p:grpSpPr>
              <a:xfrm>
                <a:off x="228599" y="292166"/>
                <a:ext cx="1905002" cy="1703071"/>
                <a:chOff x="0" y="0"/>
                <a:chExt cx="1905000" cy="1703070"/>
              </a:xfrm>
            </p:grpSpPr>
            <p:sp>
              <p:nvSpPr>
                <p:cNvPr id="786" name="线条"/>
                <p:cNvSpPr/>
                <p:nvPr/>
              </p:nvSpPr>
              <p:spPr>
                <a:xfrm flipV="1">
                  <a:off x="152400" y="0"/>
                  <a:ext cx="5334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87" name="线条"/>
                <p:cNvSpPr/>
                <p:nvPr/>
              </p:nvSpPr>
              <p:spPr>
                <a:xfrm flipV="1">
                  <a:off x="457200" y="1143000"/>
                  <a:ext cx="3048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88" name="线条"/>
                <p:cNvSpPr/>
                <p:nvPr/>
              </p:nvSpPr>
              <p:spPr>
                <a:xfrm flipV="1">
                  <a:off x="1143000" y="635000"/>
                  <a:ext cx="5334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89" name="线条"/>
                <p:cNvSpPr/>
                <p:nvPr/>
              </p:nvSpPr>
              <p:spPr>
                <a:xfrm>
                  <a:off x="215900" y="660400"/>
                  <a:ext cx="4572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0" name="线条"/>
                <p:cNvSpPr/>
                <p:nvPr/>
              </p:nvSpPr>
              <p:spPr>
                <a:xfrm>
                  <a:off x="1143000" y="25400"/>
                  <a:ext cx="6096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1" name="线条"/>
                <p:cNvSpPr/>
                <p:nvPr/>
              </p:nvSpPr>
              <p:spPr>
                <a:xfrm flipV="1">
                  <a:off x="1676400" y="787400"/>
                  <a:ext cx="228601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2" name="线条"/>
                <p:cNvSpPr/>
                <p:nvPr/>
              </p:nvSpPr>
              <p:spPr>
                <a:xfrm flipH="1" flipV="1">
                  <a:off x="-1" y="787400"/>
                  <a:ext cx="228602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3" name="线条"/>
                <p:cNvSpPr/>
                <p:nvPr/>
              </p:nvSpPr>
              <p:spPr>
                <a:xfrm>
                  <a:off x="533400" y="1703070"/>
                  <a:ext cx="838200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4" name="线条"/>
                <p:cNvSpPr/>
                <p:nvPr/>
              </p:nvSpPr>
              <p:spPr>
                <a:xfrm flipV="1">
                  <a:off x="915670" y="177799"/>
                  <a:ext cx="1" cy="53340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5" name="线条"/>
                <p:cNvSpPr/>
                <p:nvPr/>
              </p:nvSpPr>
              <p:spPr>
                <a:xfrm>
                  <a:off x="1066800" y="1092200"/>
                  <a:ext cx="381001" cy="4572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810" name="成组"/>
              <p:cNvGrpSpPr/>
              <p:nvPr/>
            </p:nvGrpSpPr>
            <p:grpSpPr>
              <a:xfrm>
                <a:off x="76200" y="-1"/>
                <a:ext cx="2209800" cy="2034360"/>
                <a:chOff x="0" y="0"/>
                <a:chExt cx="2209800" cy="2034358"/>
              </a:xfrm>
            </p:grpSpPr>
            <p:sp>
              <p:nvSpPr>
                <p:cNvPr id="797" name="1"/>
                <p:cNvSpPr/>
                <p:nvPr/>
              </p:nvSpPr>
              <p:spPr>
                <a:xfrm>
                  <a:off x="990600" y="469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grpSp>
              <p:nvGrpSpPr>
                <p:cNvPr id="800" name="成组"/>
                <p:cNvGrpSpPr/>
                <p:nvPr/>
              </p:nvGrpSpPr>
              <p:grpSpPr>
                <a:xfrm>
                  <a:off x="838200" y="-1"/>
                  <a:ext cx="457200" cy="482735"/>
                  <a:chOff x="0" y="0"/>
                  <a:chExt cx="457200" cy="482733"/>
                </a:xfrm>
              </p:grpSpPr>
              <p:sp>
                <p:nvSpPr>
                  <p:cNvPr id="798" name="圆形"/>
                  <p:cNvSpPr/>
                  <p:nvPr/>
                </p:nvSpPr>
                <p:spPr>
                  <a:xfrm>
                    <a:off x="0" y="12766"/>
                    <a:ext cx="457200" cy="457201"/>
                  </a:xfrm>
                  <a:prstGeom prst="ellips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799" name="1"/>
                  <p:cNvSpPr/>
                  <p:nvPr/>
                </p:nvSpPr>
                <p:spPr>
                  <a:xfrm>
                    <a:off x="87629" y="0"/>
                    <a:ext cx="281941" cy="48273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  <p:sp>
              <p:nvSpPr>
                <p:cNvPr id="801" name="6"/>
                <p:cNvSpPr/>
                <p:nvPr/>
              </p:nvSpPr>
              <p:spPr>
                <a:xfrm>
                  <a:off x="261937" y="165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802" name="5"/>
                <p:cNvSpPr/>
                <p:nvPr/>
              </p:nvSpPr>
              <p:spPr>
                <a:xfrm>
                  <a:off x="53340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803" name="3"/>
                <p:cNvSpPr/>
                <p:nvPr/>
              </p:nvSpPr>
              <p:spPr>
                <a:xfrm>
                  <a:off x="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804" name="4"/>
                <p:cNvSpPr/>
                <p:nvPr/>
              </p:nvSpPr>
              <p:spPr>
                <a:xfrm>
                  <a:off x="137160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805" name="6"/>
                <p:cNvSpPr/>
                <p:nvPr/>
              </p:nvSpPr>
              <p:spPr>
                <a:xfrm>
                  <a:off x="990600" y="1612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806" name="5"/>
                <p:cNvSpPr/>
                <p:nvPr/>
              </p:nvSpPr>
              <p:spPr>
                <a:xfrm>
                  <a:off x="1524000" y="88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807" name="2"/>
                <p:cNvSpPr/>
                <p:nvPr/>
              </p:nvSpPr>
              <p:spPr>
                <a:xfrm>
                  <a:off x="1905000" y="1231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808" name="6"/>
                <p:cNvSpPr/>
                <p:nvPr/>
              </p:nvSpPr>
              <p:spPr>
                <a:xfrm>
                  <a:off x="490537" y="1308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809" name="5"/>
                <p:cNvSpPr/>
                <p:nvPr/>
              </p:nvSpPr>
              <p:spPr>
                <a:xfrm>
                  <a:off x="131445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</p:grpSp>
        </p:grpSp>
      </p:grpSp>
      <p:sp>
        <p:nvSpPr>
          <p:cNvPr id="813" name="原始图"/>
          <p:cNvSpPr/>
          <p:nvPr/>
        </p:nvSpPr>
        <p:spPr>
          <a:xfrm>
            <a:off x="1752600" y="5486400"/>
            <a:ext cx="16002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60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原始图</a:t>
            </a:r>
          </a:p>
        </p:txBody>
      </p:sp>
      <p:grpSp>
        <p:nvGrpSpPr>
          <p:cNvPr id="816" name="成组"/>
          <p:cNvGrpSpPr/>
          <p:nvPr/>
        </p:nvGrpSpPr>
        <p:grpSpPr>
          <a:xfrm>
            <a:off x="5029200" y="4864033"/>
            <a:ext cx="457200" cy="482734"/>
            <a:chOff x="0" y="0"/>
            <a:chExt cx="457200" cy="482733"/>
          </a:xfrm>
        </p:grpSpPr>
        <p:sp>
          <p:nvSpPr>
            <p:cNvPr id="814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815" name="5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819" name="成组"/>
          <p:cNvGrpSpPr/>
          <p:nvPr/>
        </p:nvGrpSpPr>
        <p:grpSpPr>
          <a:xfrm>
            <a:off x="6324600" y="4864033"/>
            <a:ext cx="457200" cy="482734"/>
            <a:chOff x="0" y="0"/>
            <a:chExt cx="457200" cy="482733"/>
          </a:xfrm>
        </p:grpSpPr>
        <p:sp>
          <p:nvSpPr>
            <p:cNvPr id="817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818" name="6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822" name="成组"/>
          <p:cNvGrpSpPr/>
          <p:nvPr/>
        </p:nvGrpSpPr>
        <p:grpSpPr>
          <a:xfrm>
            <a:off x="6629400" y="3721033"/>
            <a:ext cx="457200" cy="482734"/>
            <a:chOff x="0" y="0"/>
            <a:chExt cx="457200" cy="482733"/>
          </a:xfrm>
        </p:grpSpPr>
        <p:sp>
          <p:nvSpPr>
            <p:cNvPr id="820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821" name="4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25" name="成组"/>
          <p:cNvGrpSpPr/>
          <p:nvPr/>
        </p:nvGrpSpPr>
        <p:grpSpPr>
          <a:xfrm>
            <a:off x="4724400" y="3721033"/>
            <a:ext cx="457200" cy="482734"/>
            <a:chOff x="0" y="0"/>
            <a:chExt cx="457200" cy="482733"/>
          </a:xfrm>
        </p:grpSpPr>
        <p:sp>
          <p:nvSpPr>
            <p:cNvPr id="823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824" name="2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28" name="成组"/>
          <p:cNvGrpSpPr/>
          <p:nvPr/>
        </p:nvGrpSpPr>
        <p:grpSpPr>
          <a:xfrm>
            <a:off x="5638800" y="4102033"/>
            <a:ext cx="457200" cy="482734"/>
            <a:chOff x="0" y="0"/>
            <a:chExt cx="457200" cy="482733"/>
          </a:xfrm>
        </p:grpSpPr>
        <p:sp>
          <p:nvSpPr>
            <p:cNvPr id="826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827" name="3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29" name="线条"/>
          <p:cNvSpPr/>
          <p:nvPr/>
        </p:nvSpPr>
        <p:spPr>
          <a:xfrm flipV="1">
            <a:off x="5105400" y="3403599"/>
            <a:ext cx="5334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0" name="线条"/>
          <p:cNvSpPr/>
          <p:nvPr/>
        </p:nvSpPr>
        <p:spPr>
          <a:xfrm flipV="1">
            <a:off x="5410200" y="4546599"/>
            <a:ext cx="3048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1" name="线条"/>
          <p:cNvSpPr/>
          <p:nvPr/>
        </p:nvSpPr>
        <p:spPr>
          <a:xfrm flipV="1">
            <a:off x="6096000" y="4038599"/>
            <a:ext cx="533401" cy="228601"/>
          </a:xfrm>
          <a:prstGeom prst="line">
            <a:avLst/>
          </a:prstGeom>
          <a:ln w="38100">
            <a:solidFill>
              <a:srgbClr val="0000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2" name="线条"/>
          <p:cNvSpPr/>
          <p:nvPr/>
        </p:nvSpPr>
        <p:spPr>
          <a:xfrm>
            <a:off x="5168900" y="4064000"/>
            <a:ext cx="4572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3" name="线条"/>
          <p:cNvSpPr/>
          <p:nvPr/>
        </p:nvSpPr>
        <p:spPr>
          <a:xfrm>
            <a:off x="6096000" y="3429000"/>
            <a:ext cx="6096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4" name="线条"/>
          <p:cNvSpPr/>
          <p:nvPr/>
        </p:nvSpPr>
        <p:spPr>
          <a:xfrm flipV="1">
            <a:off x="6629400" y="4191000"/>
            <a:ext cx="228601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5" name="线条"/>
          <p:cNvSpPr/>
          <p:nvPr/>
        </p:nvSpPr>
        <p:spPr>
          <a:xfrm flipH="1" flipV="1">
            <a:off x="4952999" y="4191000"/>
            <a:ext cx="228601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6" name="线条"/>
          <p:cNvSpPr/>
          <p:nvPr/>
        </p:nvSpPr>
        <p:spPr>
          <a:xfrm>
            <a:off x="5486400" y="5106670"/>
            <a:ext cx="838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7" name="线条"/>
          <p:cNvSpPr/>
          <p:nvPr/>
        </p:nvSpPr>
        <p:spPr>
          <a:xfrm flipV="1">
            <a:off x="5868670" y="3581399"/>
            <a:ext cx="0" cy="5334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8" name="线条"/>
          <p:cNvSpPr/>
          <p:nvPr/>
        </p:nvSpPr>
        <p:spPr>
          <a:xfrm>
            <a:off x="6019800" y="4495800"/>
            <a:ext cx="381001" cy="4572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841" name="成组"/>
          <p:cNvGrpSpPr/>
          <p:nvPr/>
        </p:nvGrpSpPr>
        <p:grpSpPr>
          <a:xfrm>
            <a:off x="5638800" y="3111433"/>
            <a:ext cx="457200" cy="482734"/>
            <a:chOff x="0" y="0"/>
            <a:chExt cx="457200" cy="482733"/>
          </a:xfrm>
        </p:grpSpPr>
        <p:sp>
          <p:nvSpPr>
            <p:cNvPr id="839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840" name="1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842" name="6"/>
          <p:cNvSpPr/>
          <p:nvPr/>
        </p:nvSpPr>
        <p:spPr>
          <a:xfrm>
            <a:off x="5062537" y="3276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43" name="5"/>
          <p:cNvSpPr/>
          <p:nvPr/>
        </p:nvSpPr>
        <p:spPr>
          <a:xfrm>
            <a:off x="533400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44" name="3"/>
          <p:cNvSpPr/>
          <p:nvPr/>
        </p:nvSpPr>
        <p:spPr>
          <a:xfrm>
            <a:off x="48006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45" name="4"/>
          <p:cNvSpPr/>
          <p:nvPr/>
        </p:nvSpPr>
        <p:spPr>
          <a:xfrm>
            <a:off x="61722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46" name="6"/>
          <p:cNvSpPr/>
          <p:nvPr/>
        </p:nvSpPr>
        <p:spPr>
          <a:xfrm>
            <a:off x="5791200" y="4724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47" name="5"/>
          <p:cNvSpPr/>
          <p:nvPr/>
        </p:nvSpPr>
        <p:spPr>
          <a:xfrm>
            <a:off x="6324600" y="3200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48" name="2"/>
          <p:cNvSpPr/>
          <p:nvPr/>
        </p:nvSpPr>
        <p:spPr>
          <a:xfrm>
            <a:off x="6705600" y="4343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49" name="6"/>
          <p:cNvSpPr/>
          <p:nvPr/>
        </p:nvSpPr>
        <p:spPr>
          <a:xfrm>
            <a:off x="5291137" y="4419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50" name="5"/>
          <p:cNvSpPr/>
          <p:nvPr/>
        </p:nvSpPr>
        <p:spPr>
          <a:xfrm>
            <a:off x="611505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1"/>
          <p:cNvSpPr/>
          <p:nvPr/>
        </p:nvSpPr>
        <p:spPr>
          <a:xfrm>
            <a:off x="5791200" y="3581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53" name="标题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4" name="正文"/>
          <p:cNvSpPr/>
          <p:nvPr>
            <p:ph type="body" sz="quarter" idx="1"/>
          </p:nvPr>
        </p:nvSpPr>
        <p:spPr>
          <a:xfrm>
            <a:off x="1371600" y="1454943"/>
            <a:ext cx="6400800" cy="1752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z="36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pPr>
          </a:p>
        </p:txBody>
      </p:sp>
      <p:grpSp>
        <p:nvGrpSpPr>
          <p:cNvPr id="896" name="成组"/>
          <p:cNvGrpSpPr/>
          <p:nvPr/>
        </p:nvGrpSpPr>
        <p:grpSpPr>
          <a:xfrm>
            <a:off x="1371600" y="3111433"/>
            <a:ext cx="2362200" cy="2235334"/>
            <a:chOff x="0" y="0"/>
            <a:chExt cx="2362200" cy="2235333"/>
          </a:xfrm>
        </p:grpSpPr>
        <p:grpSp>
          <p:nvGrpSpPr>
            <p:cNvPr id="857" name="成组"/>
            <p:cNvGrpSpPr/>
            <p:nvPr/>
          </p:nvGrpSpPr>
          <p:grpSpPr>
            <a:xfrm>
              <a:off x="304800" y="1752599"/>
              <a:ext cx="457200" cy="482735"/>
              <a:chOff x="0" y="0"/>
              <a:chExt cx="457200" cy="482733"/>
            </a:xfrm>
          </p:grpSpPr>
          <p:sp>
            <p:nvSpPr>
              <p:cNvPr id="855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56" name="5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860" name="成组"/>
            <p:cNvGrpSpPr/>
            <p:nvPr/>
          </p:nvGrpSpPr>
          <p:grpSpPr>
            <a:xfrm>
              <a:off x="1600200" y="1752599"/>
              <a:ext cx="457200" cy="482735"/>
              <a:chOff x="0" y="0"/>
              <a:chExt cx="457200" cy="482733"/>
            </a:xfrm>
          </p:grpSpPr>
          <p:sp>
            <p:nvSpPr>
              <p:cNvPr id="858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59" name="6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895" name="成组"/>
            <p:cNvGrpSpPr/>
            <p:nvPr/>
          </p:nvGrpSpPr>
          <p:grpSpPr>
            <a:xfrm>
              <a:off x="0" y="-1"/>
              <a:ext cx="2362200" cy="2034360"/>
              <a:chOff x="0" y="0"/>
              <a:chExt cx="2362200" cy="2034358"/>
            </a:xfrm>
          </p:grpSpPr>
          <p:grpSp>
            <p:nvGrpSpPr>
              <p:cNvPr id="863" name="成组"/>
              <p:cNvGrpSpPr/>
              <p:nvPr/>
            </p:nvGrpSpPr>
            <p:grpSpPr>
              <a:xfrm>
                <a:off x="1905000" y="609599"/>
                <a:ext cx="457200" cy="482735"/>
                <a:chOff x="0" y="0"/>
                <a:chExt cx="457200" cy="482733"/>
              </a:xfrm>
            </p:grpSpPr>
            <p:sp>
              <p:nvSpPr>
                <p:cNvPr id="861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862" name="4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</p:grpSp>
          <p:grpSp>
            <p:nvGrpSpPr>
              <p:cNvPr id="866" name="成组"/>
              <p:cNvGrpSpPr/>
              <p:nvPr/>
            </p:nvGrpSpPr>
            <p:grpSpPr>
              <a:xfrm>
                <a:off x="0" y="609599"/>
                <a:ext cx="457200" cy="482735"/>
                <a:chOff x="0" y="0"/>
                <a:chExt cx="457200" cy="482733"/>
              </a:xfrm>
            </p:grpSpPr>
            <p:sp>
              <p:nvSpPr>
                <p:cNvPr id="864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865" name="2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</p:grpSp>
          <p:grpSp>
            <p:nvGrpSpPr>
              <p:cNvPr id="869" name="成组"/>
              <p:cNvGrpSpPr/>
              <p:nvPr/>
            </p:nvGrpSpPr>
            <p:grpSpPr>
              <a:xfrm>
                <a:off x="914400" y="990599"/>
                <a:ext cx="457200" cy="482735"/>
                <a:chOff x="0" y="0"/>
                <a:chExt cx="457200" cy="482733"/>
              </a:xfrm>
            </p:grpSpPr>
            <p:sp>
              <p:nvSpPr>
                <p:cNvPr id="867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868" name="3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  <p:grpSp>
            <p:nvGrpSpPr>
              <p:cNvPr id="880" name="成组"/>
              <p:cNvGrpSpPr/>
              <p:nvPr/>
            </p:nvGrpSpPr>
            <p:grpSpPr>
              <a:xfrm>
                <a:off x="228599" y="292166"/>
                <a:ext cx="1905002" cy="1703071"/>
                <a:chOff x="0" y="0"/>
                <a:chExt cx="1905000" cy="1703070"/>
              </a:xfrm>
            </p:grpSpPr>
            <p:sp>
              <p:nvSpPr>
                <p:cNvPr id="870" name="线条"/>
                <p:cNvSpPr/>
                <p:nvPr/>
              </p:nvSpPr>
              <p:spPr>
                <a:xfrm flipV="1">
                  <a:off x="152400" y="0"/>
                  <a:ext cx="5334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1" name="线条"/>
                <p:cNvSpPr/>
                <p:nvPr/>
              </p:nvSpPr>
              <p:spPr>
                <a:xfrm flipV="1">
                  <a:off x="457200" y="1143000"/>
                  <a:ext cx="3048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2" name="线条"/>
                <p:cNvSpPr/>
                <p:nvPr/>
              </p:nvSpPr>
              <p:spPr>
                <a:xfrm flipV="1">
                  <a:off x="1143000" y="635000"/>
                  <a:ext cx="5334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3" name="线条"/>
                <p:cNvSpPr/>
                <p:nvPr/>
              </p:nvSpPr>
              <p:spPr>
                <a:xfrm>
                  <a:off x="215900" y="660400"/>
                  <a:ext cx="4572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4" name="线条"/>
                <p:cNvSpPr/>
                <p:nvPr/>
              </p:nvSpPr>
              <p:spPr>
                <a:xfrm>
                  <a:off x="1143000" y="25400"/>
                  <a:ext cx="6096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5" name="线条"/>
                <p:cNvSpPr/>
                <p:nvPr/>
              </p:nvSpPr>
              <p:spPr>
                <a:xfrm flipV="1">
                  <a:off x="1676400" y="787400"/>
                  <a:ext cx="228601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6" name="线条"/>
                <p:cNvSpPr/>
                <p:nvPr/>
              </p:nvSpPr>
              <p:spPr>
                <a:xfrm flipH="1" flipV="1">
                  <a:off x="-1" y="787400"/>
                  <a:ext cx="228602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7" name="线条"/>
                <p:cNvSpPr/>
                <p:nvPr/>
              </p:nvSpPr>
              <p:spPr>
                <a:xfrm>
                  <a:off x="533400" y="1703070"/>
                  <a:ext cx="838200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8" name="线条"/>
                <p:cNvSpPr/>
                <p:nvPr/>
              </p:nvSpPr>
              <p:spPr>
                <a:xfrm flipV="1">
                  <a:off x="915670" y="177799"/>
                  <a:ext cx="1" cy="53340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9" name="线条"/>
                <p:cNvSpPr/>
                <p:nvPr/>
              </p:nvSpPr>
              <p:spPr>
                <a:xfrm>
                  <a:off x="1066800" y="1092200"/>
                  <a:ext cx="381001" cy="4572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894" name="成组"/>
              <p:cNvGrpSpPr/>
              <p:nvPr/>
            </p:nvGrpSpPr>
            <p:grpSpPr>
              <a:xfrm>
                <a:off x="76200" y="-1"/>
                <a:ext cx="2209800" cy="2034360"/>
                <a:chOff x="0" y="0"/>
                <a:chExt cx="2209800" cy="2034358"/>
              </a:xfrm>
            </p:grpSpPr>
            <p:sp>
              <p:nvSpPr>
                <p:cNvPr id="881" name="1"/>
                <p:cNvSpPr/>
                <p:nvPr/>
              </p:nvSpPr>
              <p:spPr>
                <a:xfrm>
                  <a:off x="990600" y="469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grpSp>
              <p:nvGrpSpPr>
                <p:cNvPr id="884" name="成组"/>
                <p:cNvGrpSpPr/>
                <p:nvPr/>
              </p:nvGrpSpPr>
              <p:grpSpPr>
                <a:xfrm>
                  <a:off x="838200" y="-1"/>
                  <a:ext cx="457200" cy="482735"/>
                  <a:chOff x="0" y="0"/>
                  <a:chExt cx="457200" cy="482733"/>
                </a:xfrm>
              </p:grpSpPr>
              <p:sp>
                <p:nvSpPr>
                  <p:cNvPr id="882" name="圆形"/>
                  <p:cNvSpPr/>
                  <p:nvPr/>
                </p:nvSpPr>
                <p:spPr>
                  <a:xfrm>
                    <a:off x="0" y="12766"/>
                    <a:ext cx="457200" cy="457201"/>
                  </a:xfrm>
                  <a:prstGeom prst="ellips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883" name="1"/>
                  <p:cNvSpPr/>
                  <p:nvPr/>
                </p:nvSpPr>
                <p:spPr>
                  <a:xfrm>
                    <a:off x="87629" y="0"/>
                    <a:ext cx="281941" cy="48273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  <p:sp>
              <p:nvSpPr>
                <p:cNvPr id="885" name="6"/>
                <p:cNvSpPr/>
                <p:nvPr/>
              </p:nvSpPr>
              <p:spPr>
                <a:xfrm>
                  <a:off x="261937" y="165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886" name="5"/>
                <p:cNvSpPr/>
                <p:nvPr/>
              </p:nvSpPr>
              <p:spPr>
                <a:xfrm>
                  <a:off x="53340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887" name="3"/>
                <p:cNvSpPr/>
                <p:nvPr/>
              </p:nvSpPr>
              <p:spPr>
                <a:xfrm>
                  <a:off x="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888" name="4"/>
                <p:cNvSpPr/>
                <p:nvPr/>
              </p:nvSpPr>
              <p:spPr>
                <a:xfrm>
                  <a:off x="137160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889" name="6"/>
                <p:cNvSpPr/>
                <p:nvPr/>
              </p:nvSpPr>
              <p:spPr>
                <a:xfrm>
                  <a:off x="990600" y="1612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890" name="5"/>
                <p:cNvSpPr/>
                <p:nvPr/>
              </p:nvSpPr>
              <p:spPr>
                <a:xfrm>
                  <a:off x="1524000" y="88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891" name="2"/>
                <p:cNvSpPr/>
                <p:nvPr/>
              </p:nvSpPr>
              <p:spPr>
                <a:xfrm>
                  <a:off x="1905000" y="1231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892" name="6"/>
                <p:cNvSpPr/>
                <p:nvPr/>
              </p:nvSpPr>
              <p:spPr>
                <a:xfrm>
                  <a:off x="490537" y="1308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893" name="5"/>
                <p:cNvSpPr/>
                <p:nvPr/>
              </p:nvSpPr>
              <p:spPr>
                <a:xfrm>
                  <a:off x="131445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</p:grpSp>
        </p:grpSp>
      </p:grpSp>
      <p:sp>
        <p:nvSpPr>
          <p:cNvPr id="897" name="原始图"/>
          <p:cNvSpPr/>
          <p:nvPr/>
        </p:nvSpPr>
        <p:spPr>
          <a:xfrm>
            <a:off x="1752600" y="5486400"/>
            <a:ext cx="16002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60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原始图</a:t>
            </a:r>
          </a:p>
        </p:txBody>
      </p:sp>
      <p:grpSp>
        <p:nvGrpSpPr>
          <p:cNvPr id="900" name="成组"/>
          <p:cNvGrpSpPr/>
          <p:nvPr/>
        </p:nvGrpSpPr>
        <p:grpSpPr>
          <a:xfrm>
            <a:off x="5029200" y="4864033"/>
            <a:ext cx="457200" cy="482734"/>
            <a:chOff x="0" y="0"/>
            <a:chExt cx="457200" cy="482733"/>
          </a:xfrm>
        </p:grpSpPr>
        <p:sp>
          <p:nvSpPr>
            <p:cNvPr id="898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899" name="5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903" name="成组"/>
          <p:cNvGrpSpPr/>
          <p:nvPr/>
        </p:nvGrpSpPr>
        <p:grpSpPr>
          <a:xfrm>
            <a:off x="6324600" y="4864033"/>
            <a:ext cx="457200" cy="482734"/>
            <a:chOff x="0" y="0"/>
            <a:chExt cx="457200" cy="482733"/>
          </a:xfrm>
        </p:grpSpPr>
        <p:sp>
          <p:nvSpPr>
            <p:cNvPr id="901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02" name="6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906" name="成组"/>
          <p:cNvGrpSpPr/>
          <p:nvPr/>
        </p:nvGrpSpPr>
        <p:grpSpPr>
          <a:xfrm>
            <a:off x="6629400" y="3721033"/>
            <a:ext cx="457200" cy="482734"/>
            <a:chOff x="0" y="0"/>
            <a:chExt cx="457200" cy="482733"/>
          </a:xfrm>
        </p:grpSpPr>
        <p:sp>
          <p:nvSpPr>
            <p:cNvPr id="904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05" name="4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909" name="成组"/>
          <p:cNvGrpSpPr/>
          <p:nvPr/>
        </p:nvGrpSpPr>
        <p:grpSpPr>
          <a:xfrm>
            <a:off x="4724400" y="3721033"/>
            <a:ext cx="457200" cy="482734"/>
            <a:chOff x="0" y="0"/>
            <a:chExt cx="457200" cy="482733"/>
          </a:xfrm>
        </p:grpSpPr>
        <p:sp>
          <p:nvSpPr>
            <p:cNvPr id="907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08" name="2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12" name="成组"/>
          <p:cNvGrpSpPr/>
          <p:nvPr/>
        </p:nvGrpSpPr>
        <p:grpSpPr>
          <a:xfrm>
            <a:off x="5638800" y="4102033"/>
            <a:ext cx="457200" cy="482734"/>
            <a:chOff x="0" y="0"/>
            <a:chExt cx="457200" cy="482733"/>
          </a:xfrm>
        </p:grpSpPr>
        <p:sp>
          <p:nvSpPr>
            <p:cNvPr id="910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11" name="3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13" name="线条"/>
          <p:cNvSpPr/>
          <p:nvPr/>
        </p:nvSpPr>
        <p:spPr>
          <a:xfrm flipV="1">
            <a:off x="5105400" y="3403599"/>
            <a:ext cx="5334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4" name="线条"/>
          <p:cNvSpPr/>
          <p:nvPr/>
        </p:nvSpPr>
        <p:spPr>
          <a:xfrm flipV="1">
            <a:off x="5410200" y="4546599"/>
            <a:ext cx="3048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5" name="线条"/>
          <p:cNvSpPr/>
          <p:nvPr/>
        </p:nvSpPr>
        <p:spPr>
          <a:xfrm flipV="1">
            <a:off x="6096000" y="4038599"/>
            <a:ext cx="533401" cy="228601"/>
          </a:xfrm>
          <a:prstGeom prst="line">
            <a:avLst/>
          </a:prstGeom>
          <a:ln w="38100">
            <a:solidFill>
              <a:srgbClr val="0000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6" name="线条"/>
          <p:cNvSpPr/>
          <p:nvPr/>
        </p:nvSpPr>
        <p:spPr>
          <a:xfrm>
            <a:off x="5168900" y="4064000"/>
            <a:ext cx="4572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7" name="线条"/>
          <p:cNvSpPr/>
          <p:nvPr/>
        </p:nvSpPr>
        <p:spPr>
          <a:xfrm>
            <a:off x="6096000" y="3429000"/>
            <a:ext cx="609601" cy="381001"/>
          </a:xfrm>
          <a:prstGeom prst="line">
            <a:avLst/>
          </a:prstGeom>
          <a:ln w="38100">
            <a:solidFill>
              <a:srgbClr val="0000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8" name="线条"/>
          <p:cNvSpPr/>
          <p:nvPr/>
        </p:nvSpPr>
        <p:spPr>
          <a:xfrm flipV="1">
            <a:off x="6629400" y="4191000"/>
            <a:ext cx="228601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9" name="线条"/>
          <p:cNvSpPr/>
          <p:nvPr/>
        </p:nvSpPr>
        <p:spPr>
          <a:xfrm flipH="1" flipV="1">
            <a:off x="4952999" y="4191000"/>
            <a:ext cx="228601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0" name="线条"/>
          <p:cNvSpPr/>
          <p:nvPr/>
        </p:nvSpPr>
        <p:spPr>
          <a:xfrm>
            <a:off x="5486400" y="5106670"/>
            <a:ext cx="838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1" name="线条"/>
          <p:cNvSpPr/>
          <p:nvPr/>
        </p:nvSpPr>
        <p:spPr>
          <a:xfrm flipV="1">
            <a:off x="5868670" y="3581399"/>
            <a:ext cx="0" cy="5334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2" name="线条"/>
          <p:cNvSpPr/>
          <p:nvPr/>
        </p:nvSpPr>
        <p:spPr>
          <a:xfrm>
            <a:off x="6019800" y="4495800"/>
            <a:ext cx="381001" cy="4572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925" name="成组"/>
          <p:cNvGrpSpPr/>
          <p:nvPr/>
        </p:nvGrpSpPr>
        <p:grpSpPr>
          <a:xfrm>
            <a:off x="5638800" y="3111433"/>
            <a:ext cx="457200" cy="482734"/>
            <a:chOff x="0" y="0"/>
            <a:chExt cx="457200" cy="482733"/>
          </a:xfrm>
        </p:grpSpPr>
        <p:sp>
          <p:nvSpPr>
            <p:cNvPr id="923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24" name="1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26" name="6"/>
          <p:cNvSpPr/>
          <p:nvPr/>
        </p:nvSpPr>
        <p:spPr>
          <a:xfrm>
            <a:off x="5062537" y="3276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27" name="5"/>
          <p:cNvSpPr/>
          <p:nvPr/>
        </p:nvSpPr>
        <p:spPr>
          <a:xfrm>
            <a:off x="533400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28" name="3"/>
          <p:cNvSpPr/>
          <p:nvPr/>
        </p:nvSpPr>
        <p:spPr>
          <a:xfrm>
            <a:off x="48006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29" name="4"/>
          <p:cNvSpPr/>
          <p:nvPr/>
        </p:nvSpPr>
        <p:spPr>
          <a:xfrm>
            <a:off x="61722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30" name="6"/>
          <p:cNvSpPr/>
          <p:nvPr/>
        </p:nvSpPr>
        <p:spPr>
          <a:xfrm>
            <a:off x="5791200" y="4724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31" name="5"/>
          <p:cNvSpPr/>
          <p:nvPr/>
        </p:nvSpPr>
        <p:spPr>
          <a:xfrm>
            <a:off x="6324600" y="3200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32" name="2"/>
          <p:cNvSpPr/>
          <p:nvPr/>
        </p:nvSpPr>
        <p:spPr>
          <a:xfrm>
            <a:off x="6705600" y="4343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33" name="6"/>
          <p:cNvSpPr/>
          <p:nvPr/>
        </p:nvSpPr>
        <p:spPr>
          <a:xfrm>
            <a:off x="5291137" y="4419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34" name="5"/>
          <p:cNvSpPr/>
          <p:nvPr/>
        </p:nvSpPr>
        <p:spPr>
          <a:xfrm>
            <a:off x="611505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1"/>
          <p:cNvSpPr/>
          <p:nvPr/>
        </p:nvSpPr>
        <p:spPr>
          <a:xfrm>
            <a:off x="5791200" y="3581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37" name="标题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8" name="正文"/>
          <p:cNvSpPr/>
          <p:nvPr>
            <p:ph type="body" sz="quarter" idx="1"/>
          </p:nvPr>
        </p:nvSpPr>
        <p:spPr>
          <a:xfrm>
            <a:off x="1371600" y="1301424"/>
            <a:ext cx="6400800" cy="1752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z="36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pPr>
          </a:p>
        </p:txBody>
      </p:sp>
      <p:grpSp>
        <p:nvGrpSpPr>
          <p:cNvPr id="980" name="成组"/>
          <p:cNvGrpSpPr/>
          <p:nvPr/>
        </p:nvGrpSpPr>
        <p:grpSpPr>
          <a:xfrm>
            <a:off x="1371600" y="3111433"/>
            <a:ext cx="2362200" cy="2235334"/>
            <a:chOff x="0" y="0"/>
            <a:chExt cx="2362200" cy="2235333"/>
          </a:xfrm>
        </p:grpSpPr>
        <p:grpSp>
          <p:nvGrpSpPr>
            <p:cNvPr id="941" name="成组"/>
            <p:cNvGrpSpPr/>
            <p:nvPr/>
          </p:nvGrpSpPr>
          <p:grpSpPr>
            <a:xfrm>
              <a:off x="304800" y="1752599"/>
              <a:ext cx="457200" cy="482735"/>
              <a:chOff x="0" y="0"/>
              <a:chExt cx="457200" cy="482733"/>
            </a:xfrm>
          </p:grpSpPr>
          <p:sp>
            <p:nvSpPr>
              <p:cNvPr id="939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40" name="5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944" name="成组"/>
            <p:cNvGrpSpPr/>
            <p:nvPr/>
          </p:nvGrpSpPr>
          <p:grpSpPr>
            <a:xfrm>
              <a:off x="1600200" y="1752599"/>
              <a:ext cx="457200" cy="482735"/>
              <a:chOff x="0" y="0"/>
              <a:chExt cx="457200" cy="482733"/>
            </a:xfrm>
          </p:grpSpPr>
          <p:sp>
            <p:nvSpPr>
              <p:cNvPr id="942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43" name="6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979" name="成组"/>
            <p:cNvGrpSpPr/>
            <p:nvPr/>
          </p:nvGrpSpPr>
          <p:grpSpPr>
            <a:xfrm>
              <a:off x="0" y="-1"/>
              <a:ext cx="2362200" cy="2034360"/>
              <a:chOff x="0" y="0"/>
              <a:chExt cx="2362200" cy="2034358"/>
            </a:xfrm>
          </p:grpSpPr>
          <p:grpSp>
            <p:nvGrpSpPr>
              <p:cNvPr id="947" name="成组"/>
              <p:cNvGrpSpPr/>
              <p:nvPr/>
            </p:nvGrpSpPr>
            <p:grpSpPr>
              <a:xfrm>
                <a:off x="1905000" y="609599"/>
                <a:ext cx="457200" cy="482735"/>
                <a:chOff x="0" y="0"/>
                <a:chExt cx="457200" cy="482733"/>
              </a:xfrm>
            </p:grpSpPr>
            <p:sp>
              <p:nvSpPr>
                <p:cNvPr id="945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946" name="4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</p:grpSp>
          <p:grpSp>
            <p:nvGrpSpPr>
              <p:cNvPr id="950" name="成组"/>
              <p:cNvGrpSpPr/>
              <p:nvPr/>
            </p:nvGrpSpPr>
            <p:grpSpPr>
              <a:xfrm>
                <a:off x="0" y="609599"/>
                <a:ext cx="457200" cy="482735"/>
                <a:chOff x="0" y="0"/>
                <a:chExt cx="457200" cy="482733"/>
              </a:xfrm>
            </p:grpSpPr>
            <p:sp>
              <p:nvSpPr>
                <p:cNvPr id="948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949" name="2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</p:grpSp>
          <p:grpSp>
            <p:nvGrpSpPr>
              <p:cNvPr id="953" name="成组"/>
              <p:cNvGrpSpPr/>
              <p:nvPr/>
            </p:nvGrpSpPr>
            <p:grpSpPr>
              <a:xfrm>
                <a:off x="914400" y="990599"/>
                <a:ext cx="457200" cy="482735"/>
                <a:chOff x="0" y="0"/>
                <a:chExt cx="457200" cy="482733"/>
              </a:xfrm>
            </p:grpSpPr>
            <p:sp>
              <p:nvSpPr>
                <p:cNvPr id="951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952" name="3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  <p:grpSp>
            <p:nvGrpSpPr>
              <p:cNvPr id="964" name="成组"/>
              <p:cNvGrpSpPr/>
              <p:nvPr/>
            </p:nvGrpSpPr>
            <p:grpSpPr>
              <a:xfrm>
                <a:off x="228599" y="292166"/>
                <a:ext cx="1905002" cy="1703071"/>
                <a:chOff x="0" y="0"/>
                <a:chExt cx="1905000" cy="1703070"/>
              </a:xfrm>
            </p:grpSpPr>
            <p:sp>
              <p:nvSpPr>
                <p:cNvPr id="954" name="线条"/>
                <p:cNvSpPr/>
                <p:nvPr/>
              </p:nvSpPr>
              <p:spPr>
                <a:xfrm flipV="1">
                  <a:off x="152400" y="0"/>
                  <a:ext cx="5334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5" name="线条"/>
                <p:cNvSpPr/>
                <p:nvPr/>
              </p:nvSpPr>
              <p:spPr>
                <a:xfrm flipV="1">
                  <a:off x="457200" y="1143000"/>
                  <a:ext cx="3048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6" name="线条"/>
                <p:cNvSpPr/>
                <p:nvPr/>
              </p:nvSpPr>
              <p:spPr>
                <a:xfrm flipV="1">
                  <a:off x="1143000" y="635000"/>
                  <a:ext cx="5334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7" name="线条"/>
                <p:cNvSpPr/>
                <p:nvPr/>
              </p:nvSpPr>
              <p:spPr>
                <a:xfrm>
                  <a:off x="215900" y="660400"/>
                  <a:ext cx="4572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8" name="线条"/>
                <p:cNvSpPr/>
                <p:nvPr/>
              </p:nvSpPr>
              <p:spPr>
                <a:xfrm>
                  <a:off x="1143000" y="25400"/>
                  <a:ext cx="6096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9" name="线条"/>
                <p:cNvSpPr/>
                <p:nvPr/>
              </p:nvSpPr>
              <p:spPr>
                <a:xfrm flipV="1">
                  <a:off x="1676400" y="787400"/>
                  <a:ext cx="228601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0" name="线条"/>
                <p:cNvSpPr/>
                <p:nvPr/>
              </p:nvSpPr>
              <p:spPr>
                <a:xfrm flipH="1" flipV="1">
                  <a:off x="-1" y="787400"/>
                  <a:ext cx="228602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1" name="线条"/>
                <p:cNvSpPr/>
                <p:nvPr/>
              </p:nvSpPr>
              <p:spPr>
                <a:xfrm>
                  <a:off x="533400" y="1703070"/>
                  <a:ext cx="838200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2" name="线条"/>
                <p:cNvSpPr/>
                <p:nvPr/>
              </p:nvSpPr>
              <p:spPr>
                <a:xfrm flipV="1">
                  <a:off x="915670" y="177799"/>
                  <a:ext cx="1" cy="53340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3" name="线条"/>
                <p:cNvSpPr/>
                <p:nvPr/>
              </p:nvSpPr>
              <p:spPr>
                <a:xfrm>
                  <a:off x="1066800" y="1092200"/>
                  <a:ext cx="381001" cy="4572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978" name="成组"/>
              <p:cNvGrpSpPr/>
              <p:nvPr/>
            </p:nvGrpSpPr>
            <p:grpSpPr>
              <a:xfrm>
                <a:off x="76200" y="-1"/>
                <a:ext cx="2209800" cy="2034360"/>
                <a:chOff x="0" y="0"/>
                <a:chExt cx="2209800" cy="2034358"/>
              </a:xfrm>
            </p:grpSpPr>
            <p:sp>
              <p:nvSpPr>
                <p:cNvPr id="965" name="1"/>
                <p:cNvSpPr/>
                <p:nvPr/>
              </p:nvSpPr>
              <p:spPr>
                <a:xfrm>
                  <a:off x="990600" y="469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grpSp>
              <p:nvGrpSpPr>
                <p:cNvPr id="968" name="成组"/>
                <p:cNvGrpSpPr/>
                <p:nvPr/>
              </p:nvGrpSpPr>
              <p:grpSpPr>
                <a:xfrm>
                  <a:off x="838200" y="-1"/>
                  <a:ext cx="457200" cy="482735"/>
                  <a:chOff x="0" y="0"/>
                  <a:chExt cx="457200" cy="482733"/>
                </a:xfrm>
              </p:grpSpPr>
              <p:sp>
                <p:nvSpPr>
                  <p:cNvPr id="966" name="圆形"/>
                  <p:cNvSpPr/>
                  <p:nvPr/>
                </p:nvSpPr>
                <p:spPr>
                  <a:xfrm>
                    <a:off x="0" y="12766"/>
                    <a:ext cx="457200" cy="457201"/>
                  </a:xfrm>
                  <a:prstGeom prst="ellips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967" name="1"/>
                  <p:cNvSpPr/>
                  <p:nvPr/>
                </p:nvSpPr>
                <p:spPr>
                  <a:xfrm>
                    <a:off x="87629" y="0"/>
                    <a:ext cx="281941" cy="48273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  <p:sp>
              <p:nvSpPr>
                <p:cNvPr id="969" name="6"/>
                <p:cNvSpPr/>
                <p:nvPr/>
              </p:nvSpPr>
              <p:spPr>
                <a:xfrm>
                  <a:off x="261937" y="165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970" name="5"/>
                <p:cNvSpPr/>
                <p:nvPr/>
              </p:nvSpPr>
              <p:spPr>
                <a:xfrm>
                  <a:off x="53340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971" name="3"/>
                <p:cNvSpPr/>
                <p:nvPr/>
              </p:nvSpPr>
              <p:spPr>
                <a:xfrm>
                  <a:off x="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972" name="4"/>
                <p:cNvSpPr/>
                <p:nvPr/>
              </p:nvSpPr>
              <p:spPr>
                <a:xfrm>
                  <a:off x="137160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973" name="6"/>
                <p:cNvSpPr/>
                <p:nvPr/>
              </p:nvSpPr>
              <p:spPr>
                <a:xfrm>
                  <a:off x="990600" y="1612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974" name="5"/>
                <p:cNvSpPr/>
                <p:nvPr/>
              </p:nvSpPr>
              <p:spPr>
                <a:xfrm>
                  <a:off x="1524000" y="88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975" name="2"/>
                <p:cNvSpPr/>
                <p:nvPr/>
              </p:nvSpPr>
              <p:spPr>
                <a:xfrm>
                  <a:off x="1905000" y="1231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976" name="6"/>
                <p:cNvSpPr/>
                <p:nvPr/>
              </p:nvSpPr>
              <p:spPr>
                <a:xfrm>
                  <a:off x="490537" y="1308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977" name="5"/>
                <p:cNvSpPr/>
                <p:nvPr/>
              </p:nvSpPr>
              <p:spPr>
                <a:xfrm>
                  <a:off x="131445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</p:grpSp>
        </p:grpSp>
      </p:grpSp>
      <p:sp>
        <p:nvSpPr>
          <p:cNvPr id="981" name="原始图"/>
          <p:cNvSpPr/>
          <p:nvPr/>
        </p:nvSpPr>
        <p:spPr>
          <a:xfrm>
            <a:off x="1752600" y="5486400"/>
            <a:ext cx="16002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60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原始图</a:t>
            </a:r>
          </a:p>
        </p:txBody>
      </p:sp>
      <p:grpSp>
        <p:nvGrpSpPr>
          <p:cNvPr id="984" name="成组"/>
          <p:cNvGrpSpPr/>
          <p:nvPr/>
        </p:nvGrpSpPr>
        <p:grpSpPr>
          <a:xfrm>
            <a:off x="5029200" y="4864033"/>
            <a:ext cx="457200" cy="482734"/>
            <a:chOff x="0" y="0"/>
            <a:chExt cx="457200" cy="482733"/>
          </a:xfrm>
        </p:grpSpPr>
        <p:sp>
          <p:nvSpPr>
            <p:cNvPr id="982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83" name="5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987" name="成组"/>
          <p:cNvGrpSpPr/>
          <p:nvPr/>
        </p:nvGrpSpPr>
        <p:grpSpPr>
          <a:xfrm>
            <a:off x="6324600" y="4864033"/>
            <a:ext cx="457200" cy="482734"/>
            <a:chOff x="0" y="0"/>
            <a:chExt cx="457200" cy="482733"/>
          </a:xfrm>
        </p:grpSpPr>
        <p:sp>
          <p:nvSpPr>
            <p:cNvPr id="985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86" name="6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990" name="成组"/>
          <p:cNvGrpSpPr/>
          <p:nvPr/>
        </p:nvGrpSpPr>
        <p:grpSpPr>
          <a:xfrm>
            <a:off x="6629400" y="3721033"/>
            <a:ext cx="457200" cy="482734"/>
            <a:chOff x="0" y="0"/>
            <a:chExt cx="457200" cy="482733"/>
          </a:xfrm>
        </p:grpSpPr>
        <p:sp>
          <p:nvSpPr>
            <p:cNvPr id="988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89" name="4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993" name="成组"/>
          <p:cNvGrpSpPr/>
          <p:nvPr/>
        </p:nvGrpSpPr>
        <p:grpSpPr>
          <a:xfrm>
            <a:off x="4724400" y="3721033"/>
            <a:ext cx="457200" cy="482734"/>
            <a:chOff x="0" y="0"/>
            <a:chExt cx="457200" cy="482733"/>
          </a:xfrm>
        </p:grpSpPr>
        <p:sp>
          <p:nvSpPr>
            <p:cNvPr id="991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92" name="2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96" name="成组"/>
          <p:cNvGrpSpPr/>
          <p:nvPr/>
        </p:nvGrpSpPr>
        <p:grpSpPr>
          <a:xfrm>
            <a:off x="5638800" y="4102033"/>
            <a:ext cx="457200" cy="482734"/>
            <a:chOff x="0" y="0"/>
            <a:chExt cx="457200" cy="482733"/>
          </a:xfrm>
        </p:grpSpPr>
        <p:sp>
          <p:nvSpPr>
            <p:cNvPr id="994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95" name="3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97" name="线条"/>
          <p:cNvSpPr/>
          <p:nvPr/>
        </p:nvSpPr>
        <p:spPr>
          <a:xfrm flipV="1">
            <a:off x="5105400" y="3403599"/>
            <a:ext cx="5334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98" name="线条"/>
          <p:cNvSpPr/>
          <p:nvPr/>
        </p:nvSpPr>
        <p:spPr>
          <a:xfrm flipV="1">
            <a:off x="5410200" y="4546599"/>
            <a:ext cx="3048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99" name="线条"/>
          <p:cNvSpPr/>
          <p:nvPr/>
        </p:nvSpPr>
        <p:spPr>
          <a:xfrm flipV="1">
            <a:off x="6096000" y="4038599"/>
            <a:ext cx="533401" cy="228601"/>
          </a:xfrm>
          <a:prstGeom prst="line">
            <a:avLst/>
          </a:prstGeom>
          <a:ln w="38100">
            <a:solidFill>
              <a:srgbClr val="0000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0" name="线条"/>
          <p:cNvSpPr/>
          <p:nvPr/>
        </p:nvSpPr>
        <p:spPr>
          <a:xfrm>
            <a:off x="5168900" y="4064000"/>
            <a:ext cx="457201" cy="2286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1" name="线条"/>
          <p:cNvSpPr/>
          <p:nvPr/>
        </p:nvSpPr>
        <p:spPr>
          <a:xfrm>
            <a:off x="6096000" y="3429000"/>
            <a:ext cx="609601" cy="381001"/>
          </a:xfrm>
          <a:prstGeom prst="line">
            <a:avLst/>
          </a:prstGeom>
          <a:ln w="38100">
            <a:solidFill>
              <a:srgbClr val="0000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2" name="线条"/>
          <p:cNvSpPr/>
          <p:nvPr/>
        </p:nvSpPr>
        <p:spPr>
          <a:xfrm flipV="1">
            <a:off x="6629400" y="4191000"/>
            <a:ext cx="228601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3" name="线条"/>
          <p:cNvSpPr/>
          <p:nvPr/>
        </p:nvSpPr>
        <p:spPr>
          <a:xfrm flipH="1" flipV="1">
            <a:off x="4952999" y="4191000"/>
            <a:ext cx="228601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4" name="线条"/>
          <p:cNvSpPr/>
          <p:nvPr/>
        </p:nvSpPr>
        <p:spPr>
          <a:xfrm>
            <a:off x="5486400" y="5106670"/>
            <a:ext cx="838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5" name="线条"/>
          <p:cNvSpPr/>
          <p:nvPr/>
        </p:nvSpPr>
        <p:spPr>
          <a:xfrm flipV="1">
            <a:off x="5868670" y="3581399"/>
            <a:ext cx="0" cy="5334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6" name="线条"/>
          <p:cNvSpPr/>
          <p:nvPr/>
        </p:nvSpPr>
        <p:spPr>
          <a:xfrm>
            <a:off x="6019800" y="4495800"/>
            <a:ext cx="381001" cy="4572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09" name="成组"/>
          <p:cNvGrpSpPr/>
          <p:nvPr/>
        </p:nvGrpSpPr>
        <p:grpSpPr>
          <a:xfrm>
            <a:off x="5638800" y="3111433"/>
            <a:ext cx="457200" cy="482734"/>
            <a:chOff x="0" y="0"/>
            <a:chExt cx="457200" cy="482733"/>
          </a:xfrm>
        </p:grpSpPr>
        <p:sp>
          <p:nvSpPr>
            <p:cNvPr id="1007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08" name="1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010" name="6"/>
          <p:cNvSpPr/>
          <p:nvPr/>
        </p:nvSpPr>
        <p:spPr>
          <a:xfrm>
            <a:off x="5062537" y="3276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11" name="5"/>
          <p:cNvSpPr/>
          <p:nvPr/>
        </p:nvSpPr>
        <p:spPr>
          <a:xfrm>
            <a:off x="533400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12" name="3"/>
          <p:cNvSpPr/>
          <p:nvPr/>
        </p:nvSpPr>
        <p:spPr>
          <a:xfrm>
            <a:off x="48006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13" name="4"/>
          <p:cNvSpPr/>
          <p:nvPr/>
        </p:nvSpPr>
        <p:spPr>
          <a:xfrm>
            <a:off x="61722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14" name="6"/>
          <p:cNvSpPr/>
          <p:nvPr/>
        </p:nvSpPr>
        <p:spPr>
          <a:xfrm>
            <a:off x="5791200" y="4724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15" name="5"/>
          <p:cNvSpPr/>
          <p:nvPr/>
        </p:nvSpPr>
        <p:spPr>
          <a:xfrm>
            <a:off x="6324600" y="3200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16" name="2"/>
          <p:cNvSpPr/>
          <p:nvPr/>
        </p:nvSpPr>
        <p:spPr>
          <a:xfrm>
            <a:off x="6705600" y="4343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17" name="6"/>
          <p:cNvSpPr/>
          <p:nvPr/>
        </p:nvSpPr>
        <p:spPr>
          <a:xfrm>
            <a:off x="5291137" y="4419600"/>
            <a:ext cx="30480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18" name="5"/>
          <p:cNvSpPr/>
          <p:nvPr/>
        </p:nvSpPr>
        <p:spPr>
          <a:xfrm>
            <a:off x="611505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1"/>
          <p:cNvSpPr/>
          <p:nvPr/>
        </p:nvSpPr>
        <p:spPr>
          <a:xfrm>
            <a:off x="5791200" y="3581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21" name="标题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2" name="正文"/>
          <p:cNvSpPr/>
          <p:nvPr>
            <p:ph type="body" sz="quarter" idx="1"/>
          </p:nvPr>
        </p:nvSpPr>
        <p:spPr>
          <a:xfrm>
            <a:off x="1371600" y="1193800"/>
            <a:ext cx="6400800" cy="1752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z="36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pPr>
          </a:p>
        </p:txBody>
      </p:sp>
      <p:grpSp>
        <p:nvGrpSpPr>
          <p:cNvPr id="1064" name="成组"/>
          <p:cNvGrpSpPr/>
          <p:nvPr/>
        </p:nvGrpSpPr>
        <p:grpSpPr>
          <a:xfrm>
            <a:off x="1371600" y="3111433"/>
            <a:ext cx="2362200" cy="2235334"/>
            <a:chOff x="0" y="0"/>
            <a:chExt cx="2362200" cy="2235333"/>
          </a:xfrm>
        </p:grpSpPr>
        <p:grpSp>
          <p:nvGrpSpPr>
            <p:cNvPr id="1025" name="成组"/>
            <p:cNvGrpSpPr/>
            <p:nvPr/>
          </p:nvGrpSpPr>
          <p:grpSpPr>
            <a:xfrm>
              <a:off x="304800" y="1752599"/>
              <a:ext cx="457200" cy="482735"/>
              <a:chOff x="0" y="0"/>
              <a:chExt cx="457200" cy="482733"/>
            </a:xfrm>
          </p:grpSpPr>
          <p:sp>
            <p:nvSpPr>
              <p:cNvPr id="1023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024" name="5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1028" name="成组"/>
            <p:cNvGrpSpPr/>
            <p:nvPr/>
          </p:nvGrpSpPr>
          <p:grpSpPr>
            <a:xfrm>
              <a:off x="1600200" y="1752599"/>
              <a:ext cx="457200" cy="482735"/>
              <a:chOff x="0" y="0"/>
              <a:chExt cx="457200" cy="482733"/>
            </a:xfrm>
          </p:grpSpPr>
          <p:sp>
            <p:nvSpPr>
              <p:cNvPr id="1026" name="圆形"/>
              <p:cNvSpPr/>
              <p:nvPr/>
            </p:nvSpPr>
            <p:spPr>
              <a:xfrm>
                <a:off x="0" y="1276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027" name="6"/>
              <p:cNvSpPr/>
              <p:nvPr/>
            </p:nvSpPr>
            <p:spPr>
              <a:xfrm>
                <a:off x="87629" y="0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1063" name="成组"/>
            <p:cNvGrpSpPr/>
            <p:nvPr/>
          </p:nvGrpSpPr>
          <p:grpSpPr>
            <a:xfrm>
              <a:off x="0" y="-1"/>
              <a:ext cx="2362200" cy="2034360"/>
              <a:chOff x="0" y="0"/>
              <a:chExt cx="2362200" cy="2034358"/>
            </a:xfrm>
          </p:grpSpPr>
          <p:grpSp>
            <p:nvGrpSpPr>
              <p:cNvPr id="1031" name="成组"/>
              <p:cNvGrpSpPr/>
              <p:nvPr/>
            </p:nvGrpSpPr>
            <p:grpSpPr>
              <a:xfrm>
                <a:off x="1905000" y="609599"/>
                <a:ext cx="457200" cy="482735"/>
                <a:chOff x="0" y="0"/>
                <a:chExt cx="457200" cy="482733"/>
              </a:xfrm>
            </p:grpSpPr>
            <p:sp>
              <p:nvSpPr>
                <p:cNvPr id="1029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030" name="4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</p:grpSp>
          <p:grpSp>
            <p:nvGrpSpPr>
              <p:cNvPr id="1034" name="成组"/>
              <p:cNvGrpSpPr/>
              <p:nvPr/>
            </p:nvGrpSpPr>
            <p:grpSpPr>
              <a:xfrm>
                <a:off x="0" y="609599"/>
                <a:ext cx="457200" cy="482735"/>
                <a:chOff x="0" y="0"/>
                <a:chExt cx="457200" cy="482733"/>
              </a:xfrm>
            </p:grpSpPr>
            <p:sp>
              <p:nvSpPr>
                <p:cNvPr id="1032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033" name="2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</p:grpSp>
          <p:grpSp>
            <p:nvGrpSpPr>
              <p:cNvPr id="1037" name="成组"/>
              <p:cNvGrpSpPr/>
              <p:nvPr/>
            </p:nvGrpSpPr>
            <p:grpSpPr>
              <a:xfrm>
                <a:off x="914400" y="990599"/>
                <a:ext cx="457200" cy="482735"/>
                <a:chOff x="0" y="0"/>
                <a:chExt cx="457200" cy="482733"/>
              </a:xfrm>
            </p:grpSpPr>
            <p:sp>
              <p:nvSpPr>
                <p:cNvPr id="1035" name="圆形"/>
                <p:cNvSpPr/>
                <p:nvPr/>
              </p:nvSpPr>
              <p:spPr>
                <a:xfrm>
                  <a:off x="0" y="12766"/>
                  <a:ext cx="457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036" name="3"/>
                <p:cNvSpPr/>
                <p:nvPr/>
              </p:nvSpPr>
              <p:spPr>
                <a:xfrm>
                  <a:off x="87629" y="0"/>
                  <a:ext cx="281941" cy="4827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8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  <p:grpSp>
            <p:nvGrpSpPr>
              <p:cNvPr id="1048" name="成组"/>
              <p:cNvGrpSpPr/>
              <p:nvPr/>
            </p:nvGrpSpPr>
            <p:grpSpPr>
              <a:xfrm>
                <a:off x="228599" y="292166"/>
                <a:ext cx="1905002" cy="1703071"/>
                <a:chOff x="0" y="0"/>
                <a:chExt cx="1905000" cy="1703070"/>
              </a:xfrm>
            </p:grpSpPr>
            <p:sp>
              <p:nvSpPr>
                <p:cNvPr id="1038" name="线条"/>
                <p:cNvSpPr/>
                <p:nvPr/>
              </p:nvSpPr>
              <p:spPr>
                <a:xfrm flipV="1">
                  <a:off x="152400" y="0"/>
                  <a:ext cx="5334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39" name="线条"/>
                <p:cNvSpPr/>
                <p:nvPr/>
              </p:nvSpPr>
              <p:spPr>
                <a:xfrm flipV="1">
                  <a:off x="457200" y="1143000"/>
                  <a:ext cx="3048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0" name="线条"/>
                <p:cNvSpPr/>
                <p:nvPr/>
              </p:nvSpPr>
              <p:spPr>
                <a:xfrm flipV="1">
                  <a:off x="1143000" y="635000"/>
                  <a:ext cx="5334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1" name="线条"/>
                <p:cNvSpPr/>
                <p:nvPr/>
              </p:nvSpPr>
              <p:spPr>
                <a:xfrm>
                  <a:off x="215900" y="660400"/>
                  <a:ext cx="457201" cy="2286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2" name="线条"/>
                <p:cNvSpPr/>
                <p:nvPr/>
              </p:nvSpPr>
              <p:spPr>
                <a:xfrm>
                  <a:off x="1143000" y="25400"/>
                  <a:ext cx="609601" cy="3810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3" name="线条"/>
                <p:cNvSpPr/>
                <p:nvPr/>
              </p:nvSpPr>
              <p:spPr>
                <a:xfrm flipV="1">
                  <a:off x="1676400" y="787400"/>
                  <a:ext cx="228601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4" name="线条"/>
                <p:cNvSpPr/>
                <p:nvPr/>
              </p:nvSpPr>
              <p:spPr>
                <a:xfrm flipH="1" flipV="1">
                  <a:off x="-1" y="787400"/>
                  <a:ext cx="228602" cy="6858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5" name="线条"/>
                <p:cNvSpPr/>
                <p:nvPr/>
              </p:nvSpPr>
              <p:spPr>
                <a:xfrm>
                  <a:off x="533400" y="1703070"/>
                  <a:ext cx="838200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6" name="线条"/>
                <p:cNvSpPr/>
                <p:nvPr/>
              </p:nvSpPr>
              <p:spPr>
                <a:xfrm flipV="1">
                  <a:off x="915670" y="177799"/>
                  <a:ext cx="1" cy="533402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7" name="线条"/>
                <p:cNvSpPr/>
                <p:nvPr/>
              </p:nvSpPr>
              <p:spPr>
                <a:xfrm>
                  <a:off x="1066800" y="1092200"/>
                  <a:ext cx="381001" cy="4572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062" name="成组"/>
              <p:cNvGrpSpPr/>
              <p:nvPr/>
            </p:nvGrpSpPr>
            <p:grpSpPr>
              <a:xfrm>
                <a:off x="76200" y="-1"/>
                <a:ext cx="2209800" cy="2034360"/>
                <a:chOff x="0" y="0"/>
                <a:chExt cx="2209800" cy="2034358"/>
              </a:xfrm>
            </p:grpSpPr>
            <p:sp>
              <p:nvSpPr>
                <p:cNvPr id="1049" name="1"/>
                <p:cNvSpPr/>
                <p:nvPr/>
              </p:nvSpPr>
              <p:spPr>
                <a:xfrm>
                  <a:off x="990600" y="469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grpSp>
              <p:nvGrpSpPr>
                <p:cNvPr id="1052" name="成组"/>
                <p:cNvGrpSpPr/>
                <p:nvPr/>
              </p:nvGrpSpPr>
              <p:grpSpPr>
                <a:xfrm>
                  <a:off x="838200" y="-1"/>
                  <a:ext cx="457200" cy="482735"/>
                  <a:chOff x="0" y="0"/>
                  <a:chExt cx="457200" cy="482733"/>
                </a:xfrm>
              </p:grpSpPr>
              <p:sp>
                <p:nvSpPr>
                  <p:cNvPr id="1050" name="圆形"/>
                  <p:cNvSpPr/>
                  <p:nvPr/>
                </p:nvSpPr>
                <p:spPr>
                  <a:xfrm>
                    <a:off x="0" y="12766"/>
                    <a:ext cx="457200" cy="457201"/>
                  </a:xfrm>
                  <a:prstGeom prst="ellips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1051" name="1"/>
                  <p:cNvSpPr/>
                  <p:nvPr/>
                </p:nvSpPr>
                <p:spPr>
                  <a:xfrm>
                    <a:off x="87629" y="0"/>
                    <a:ext cx="281941" cy="48273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def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  <p:sp>
              <p:nvSpPr>
                <p:cNvPr id="1053" name="6"/>
                <p:cNvSpPr/>
                <p:nvPr/>
              </p:nvSpPr>
              <p:spPr>
                <a:xfrm>
                  <a:off x="261937" y="165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1054" name="5"/>
                <p:cNvSpPr/>
                <p:nvPr/>
              </p:nvSpPr>
              <p:spPr>
                <a:xfrm>
                  <a:off x="53340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1055" name="3"/>
                <p:cNvSpPr/>
                <p:nvPr/>
              </p:nvSpPr>
              <p:spPr>
                <a:xfrm>
                  <a:off x="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1056" name="4"/>
                <p:cNvSpPr/>
                <p:nvPr/>
              </p:nvSpPr>
              <p:spPr>
                <a:xfrm>
                  <a:off x="1371600" y="13081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1057" name="6"/>
                <p:cNvSpPr/>
                <p:nvPr/>
              </p:nvSpPr>
              <p:spPr>
                <a:xfrm>
                  <a:off x="990600" y="1612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1058" name="5"/>
                <p:cNvSpPr/>
                <p:nvPr/>
              </p:nvSpPr>
              <p:spPr>
                <a:xfrm>
                  <a:off x="1524000" y="88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1059" name="2"/>
                <p:cNvSpPr/>
                <p:nvPr/>
              </p:nvSpPr>
              <p:spPr>
                <a:xfrm>
                  <a:off x="1905000" y="12319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1060" name="6"/>
                <p:cNvSpPr/>
                <p:nvPr/>
              </p:nvSpPr>
              <p:spPr>
                <a:xfrm>
                  <a:off x="490537" y="1308166"/>
                  <a:ext cx="30480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1061" name="5"/>
                <p:cNvSpPr/>
                <p:nvPr/>
              </p:nvSpPr>
              <p:spPr>
                <a:xfrm>
                  <a:off x="1314450" y="698566"/>
                  <a:ext cx="30480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spcBef>
                      <a:spcPts val="1400"/>
                    </a:spcBef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</p:grpSp>
        </p:grpSp>
      </p:grpSp>
      <p:sp>
        <p:nvSpPr>
          <p:cNvPr id="1065" name="原始图"/>
          <p:cNvSpPr/>
          <p:nvPr/>
        </p:nvSpPr>
        <p:spPr>
          <a:xfrm>
            <a:off x="1752600" y="5486400"/>
            <a:ext cx="16002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60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原始图</a:t>
            </a:r>
          </a:p>
        </p:txBody>
      </p:sp>
      <p:grpSp>
        <p:nvGrpSpPr>
          <p:cNvPr id="1068" name="成组"/>
          <p:cNvGrpSpPr/>
          <p:nvPr/>
        </p:nvGrpSpPr>
        <p:grpSpPr>
          <a:xfrm>
            <a:off x="5029200" y="4864033"/>
            <a:ext cx="457200" cy="482734"/>
            <a:chOff x="0" y="0"/>
            <a:chExt cx="457200" cy="482733"/>
          </a:xfrm>
        </p:grpSpPr>
        <p:sp>
          <p:nvSpPr>
            <p:cNvPr id="1066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67" name="5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071" name="成组"/>
          <p:cNvGrpSpPr/>
          <p:nvPr/>
        </p:nvGrpSpPr>
        <p:grpSpPr>
          <a:xfrm>
            <a:off x="6324600" y="4864033"/>
            <a:ext cx="457200" cy="482734"/>
            <a:chOff x="0" y="0"/>
            <a:chExt cx="457200" cy="482733"/>
          </a:xfrm>
        </p:grpSpPr>
        <p:sp>
          <p:nvSpPr>
            <p:cNvPr id="1069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70" name="6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074" name="成组"/>
          <p:cNvGrpSpPr/>
          <p:nvPr/>
        </p:nvGrpSpPr>
        <p:grpSpPr>
          <a:xfrm>
            <a:off x="6629400" y="3721033"/>
            <a:ext cx="457200" cy="482734"/>
            <a:chOff x="0" y="0"/>
            <a:chExt cx="457200" cy="482733"/>
          </a:xfrm>
        </p:grpSpPr>
        <p:sp>
          <p:nvSpPr>
            <p:cNvPr id="1072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73" name="4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077" name="成组"/>
          <p:cNvGrpSpPr/>
          <p:nvPr/>
        </p:nvGrpSpPr>
        <p:grpSpPr>
          <a:xfrm>
            <a:off x="4724400" y="3721033"/>
            <a:ext cx="457200" cy="482734"/>
            <a:chOff x="0" y="0"/>
            <a:chExt cx="457200" cy="482733"/>
          </a:xfrm>
        </p:grpSpPr>
        <p:sp>
          <p:nvSpPr>
            <p:cNvPr id="1075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76" name="2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080" name="成组"/>
          <p:cNvGrpSpPr/>
          <p:nvPr/>
        </p:nvGrpSpPr>
        <p:grpSpPr>
          <a:xfrm>
            <a:off x="5638800" y="4102033"/>
            <a:ext cx="457200" cy="482734"/>
            <a:chOff x="0" y="0"/>
            <a:chExt cx="457200" cy="482733"/>
          </a:xfrm>
        </p:grpSpPr>
        <p:sp>
          <p:nvSpPr>
            <p:cNvPr id="1078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79" name="3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081" name="线条"/>
          <p:cNvSpPr/>
          <p:nvPr/>
        </p:nvSpPr>
        <p:spPr>
          <a:xfrm>
            <a:off x="5168900" y="4064000"/>
            <a:ext cx="457201" cy="2286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2" name="线条"/>
          <p:cNvSpPr/>
          <p:nvPr/>
        </p:nvSpPr>
        <p:spPr>
          <a:xfrm flipV="1">
            <a:off x="6629400" y="4191000"/>
            <a:ext cx="228601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3" name="线条"/>
          <p:cNvSpPr/>
          <p:nvPr/>
        </p:nvSpPr>
        <p:spPr>
          <a:xfrm flipH="1" flipV="1">
            <a:off x="4952999" y="4191000"/>
            <a:ext cx="228601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4" name="线条"/>
          <p:cNvSpPr/>
          <p:nvPr/>
        </p:nvSpPr>
        <p:spPr>
          <a:xfrm flipV="1">
            <a:off x="5868670" y="3581399"/>
            <a:ext cx="0" cy="5334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5" name="线条"/>
          <p:cNvSpPr/>
          <p:nvPr/>
        </p:nvSpPr>
        <p:spPr>
          <a:xfrm>
            <a:off x="6019800" y="4495800"/>
            <a:ext cx="381001" cy="45720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88" name="成组"/>
          <p:cNvGrpSpPr/>
          <p:nvPr/>
        </p:nvGrpSpPr>
        <p:grpSpPr>
          <a:xfrm>
            <a:off x="5638800" y="3111433"/>
            <a:ext cx="457200" cy="482734"/>
            <a:chOff x="0" y="0"/>
            <a:chExt cx="457200" cy="482733"/>
          </a:xfrm>
        </p:grpSpPr>
        <p:sp>
          <p:nvSpPr>
            <p:cNvPr id="1086" name="圆形"/>
            <p:cNvSpPr/>
            <p:nvPr/>
          </p:nvSpPr>
          <p:spPr>
            <a:xfrm>
              <a:off x="0" y="12766"/>
              <a:ext cx="457200" cy="457201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87" name="1"/>
            <p:cNvSpPr/>
            <p:nvPr/>
          </p:nvSpPr>
          <p:spPr>
            <a:xfrm>
              <a:off x="87629" y="0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089" name="5"/>
          <p:cNvSpPr/>
          <p:nvPr/>
        </p:nvSpPr>
        <p:spPr>
          <a:xfrm>
            <a:off x="5334000" y="38100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90" name="3"/>
          <p:cNvSpPr/>
          <p:nvPr/>
        </p:nvSpPr>
        <p:spPr>
          <a:xfrm>
            <a:off x="48006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91" name="4"/>
          <p:cNvSpPr/>
          <p:nvPr/>
        </p:nvSpPr>
        <p:spPr>
          <a:xfrm>
            <a:off x="6172200" y="44196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92" name="2"/>
          <p:cNvSpPr/>
          <p:nvPr/>
        </p:nvSpPr>
        <p:spPr>
          <a:xfrm>
            <a:off x="6705600" y="4343400"/>
            <a:ext cx="304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93" name="最小生成树"/>
          <p:cNvSpPr/>
          <p:nvPr/>
        </p:nvSpPr>
        <p:spPr>
          <a:xfrm>
            <a:off x="4953000" y="5410200"/>
            <a:ext cx="19812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600"/>
              </a:spcBef>
              <a:defRPr sz="2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最小生成树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先思考一个问题："/>
          <p:cNvSpPr/>
          <p:nvPr>
            <p:ph type="title"/>
          </p:nvPr>
        </p:nvSpPr>
        <p:spPr>
          <a:xfrm>
            <a:off x="685800" y="4191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先思考一个问题：</a:t>
            </a:r>
          </a:p>
        </p:txBody>
      </p:sp>
      <p:sp>
        <p:nvSpPr>
          <p:cNvPr id="80" name="在某个城市里住着n个人，现在给定关于 n个人的m条信息（即某2个人认识），…"/>
          <p:cNvSpPr/>
          <p:nvPr>
            <p:ph type="body" idx="1"/>
          </p:nvPr>
        </p:nvSpPr>
        <p:spPr>
          <a:xfrm>
            <a:off x="381000" y="1955800"/>
            <a:ext cx="7870032" cy="3485853"/>
          </a:xfrm>
          <a:prstGeom prst="rect">
            <a:avLst/>
          </a:prstGeom>
        </p:spPr>
        <p:txBody>
          <a:bodyPr/>
          <a:lstStyle/>
          <a:p>
            <a:pPr marL="609600" indent="-609600"/>
            <a:r>
              <a:rPr>
                <a:latin typeface="宋体"/>
                <a:ea typeface="宋体"/>
                <a:cs typeface="宋体"/>
                <a:sym typeface="宋体"/>
              </a:rPr>
              <a:t>	在某个城市里住着</a:t>
            </a:r>
            <a:r>
              <a:t>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个人，现在给定关于 </a:t>
            </a:r>
            <a:r>
              <a:t>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个人的</a:t>
            </a:r>
            <a:r>
              <a:t>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条信息（即某</a:t>
            </a:r>
            <a:r>
              <a:t>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个人认识），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609600" indent="-609600"/>
            <a:r>
              <a:t>	</a:t>
            </a:r>
          </a:p>
          <a:p>
            <a:pPr marL="609600" indent="-609600"/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假设所有认识的人一定属于同一个单位，请计算该城市最多有多少单位？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什么是并查集？"/>
          <p:cNvSpPr/>
          <p:nvPr>
            <p:ph type="title"/>
          </p:nvPr>
        </p:nvSpPr>
        <p:spPr>
          <a:xfrm>
            <a:off x="876300" y="4191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什么是并查集？</a:t>
            </a:r>
          </a:p>
        </p:txBody>
      </p:sp>
      <p:sp>
        <p:nvSpPr>
          <p:cNvPr id="83" name="英文：Disjoint Set，即“不相交集合”…"/>
          <p:cNvSpPr/>
          <p:nvPr>
            <p:ph type="body" idx="1"/>
          </p:nvPr>
        </p:nvSpPr>
        <p:spPr>
          <a:xfrm>
            <a:off x="251345" y="1778793"/>
            <a:ext cx="8184109" cy="3300414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sz="27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英文：</a:t>
            </a:r>
            <a:r>
              <a:t>Disjoint Set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，即</a:t>
            </a: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不相交集合</a:t>
            </a:r>
            <a:r>
              <a:t>”</a:t>
            </a:r>
          </a:p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sz="27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将编号分别为</a:t>
            </a:r>
            <a:r>
              <a:t>1…N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t>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个对象划分为不相交集合，</a:t>
            </a:r>
          </a:p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sz="27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在每个集合中，选择其中某个元素代表所在集合。</a:t>
            </a:r>
          </a:p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sz="27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常见两种操作：</a:t>
            </a:r>
          </a:p>
          <a:p>
            <a:pPr defTabSz="905255">
              <a:lnSpc>
                <a:spcPct val="90000"/>
              </a:lnSpc>
              <a:spcBef>
                <a:spcPts val="600"/>
              </a:spcBef>
              <a:defRPr sz="2772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合</a:t>
            </a:r>
            <a:r>
              <a: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并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两个集合</a:t>
            </a:r>
          </a:p>
          <a:p>
            <a:pPr defTabSz="905255">
              <a:lnSpc>
                <a:spcPct val="90000"/>
              </a:lnSpc>
              <a:spcBef>
                <a:spcPts val="600"/>
              </a:spcBef>
              <a:defRPr b="1" sz="2772">
                <a:solidFill>
                  <a:srgbClr val="FF0000"/>
                </a:solidFill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查</a:t>
            </a:r>
            <a:r>
              <a:rPr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找某元素属于哪个集合</a:t>
            </a:r>
          </a:p>
        </p:txBody>
      </p:sp>
      <p:sp>
        <p:nvSpPr>
          <p:cNvPr id="84" name="所以，也称为“并查集”"/>
          <p:cNvSpPr/>
          <p:nvPr/>
        </p:nvSpPr>
        <p:spPr>
          <a:xfrm>
            <a:off x="838200" y="5181600"/>
            <a:ext cx="7010400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defRPr sz="32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所以，也称为</a:t>
            </a:r>
            <a:r>
              <a:t>“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并查集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0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4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9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4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3" grpId="1"/>
      <p:bldP build="whole" bldLvl="1" animBg="1" rev="0" advAuto="0" spid="8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示例："/>
          <p:cNvSpPr/>
          <p:nvPr>
            <p:ph type="title"/>
          </p:nvPr>
        </p:nvSpPr>
        <p:spPr>
          <a:xfrm>
            <a:off x="876300" y="4699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示例：</a:t>
            </a:r>
          </a:p>
        </p:txBody>
      </p:sp>
      <p:sp>
        <p:nvSpPr>
          <p:cNvPr id="87" name="用编号最小的元素标记所在集合；…"/>
          <p:cNvSpPr/>
          <p:nvPr>
            <p:ph type="body" sz="quarter" idx="1"/>
          </p:nvPr>
        </p:nvSpPr>
        <p:spPr>
          <a:xfrm>
            <a:off x="749300" y="3553698"/>
            <a:ext cx="6400800" cy="1752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用编号最小的元素标记所在集合；</a:t>
            </a:r>
          </a:p>
          <a:p>
            <a:pPr>
              <a:spcBef>
                <a:spcPts val="60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定义一个数组 </a:t>
            </a:r>
            <a:r>
              <a:t>father[1..n]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，其中</a:t>
            </a:r>
            <a:r>
              <a:t>father[i]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表示元素</a:t>
            </a:r>
            <a:r>
              <a:t>i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所在的集合；</a:t>
            </a:r>
          </a:p>
        </p:txBody>
      </p:sp>
      <p:graphicFrame>
        <p:nvGraphicFramePr>
          <p:cNvPr id="88" name="表格"/>
          <p:cNvGraphicFramePr/>
          <p:nvPr/>
        </p:nvGraphicFramePr>
        <p:xfrm>
          <a:off x="2019300" y="2420778"/>
          <a:ext cx="5486400" cy="9477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47687"/>
                <a:gridCol w="550862"/>
                <a:gridCol w="546100"/>
                <a:gridCol w="550862"/>
                <a:gridCol w="547687"/>
                <a:gridCol w="547687"/>
                <a:gridCol w="550862"/>
                <a:gridCol w="546100"/>
                <a:gridCol w="550862"/>
                <a:gridCol w="547687"/>
              </a:tblGrid>
              <a:tr h="4111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/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/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/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9" name="i"/>
          <p:cNvSpPr/>
          <p:nvPr/>
        </p:nvSpPr>
        <p:spPr>
          <a:xfrm>
            <a:off x="1587499" y="2442335"/>
            <a:ext cx="188825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90" name="Father(i)"/>
          <p:cNvSpPr/>
          <p:nvPr/>
        </p:nvSpPr>
        <p:spPr>
          <a:xfrm>
            <a:off x="901700" y="2921000"/>
            <a:ext cx="112816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Father(i)</a:t>
            </a:r>
          </a:p>
        </p:txBody>
      </p:sp>
      <p:sp>
        <p:nvSpPr>
          <p:cNvPr id="91" name="不相交集合： {1,3,7}, {4}, {2,5,9,10}, {6,8}"/>
          <p:cNvSpPr/>
          <p:nvPr/>
        </p:nvSpPr>
        <p:spPr>
          <a:xfrm>
            <a:off x="1295400" y="5448300"/>
            <a:ext cx="69342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不相交集合： </a:t>
            </a:r>
            <a:r>
              <a:t>{</a:t>
            </a:r>
            <a:r>
              <a:rPr>
                <a:solidFill>
                  <a:srgbClr val="FF0066"/>
                </a:solidFill>
              </a:rPr>
              <a:t>1</a:t>
            </a:r>
            <a:r>
              <a:t>,3,7}, {</a:t>
            </a:r>
            <a:r>
              <a:rPr>
                <a:solidFill>
                  <a:srgbClr val="FF0066"/>
                </a:solidFill>
              </a:rPr>
              <a:t>4</a:t>
            </a:r>
            <a:r>
              <a:t>}, {</a:t>
            </a:r>
            <a:r>
              <a:rPr>
                <a:solidFill>
                  <a:srgbClr val="FF0066"/>
                </a:solidFill>
              </a:rPr>
              <a:t>2</a:t>
            </a:r>
            <a:r>
              <a:t>,5,9,10}, {</a:t>
            </a:r>
            <a:r>
              <a:rPr>
                <a:solidFill>
                  <a:srgbClr val="FF0066"/>
                </a:solidFill>
              </a:rPr>
              <a:t>6</a:t>
            </a:r>
            <a:r>
              <a:t>,8}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0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7" grpId="1"/>
      <p:bldP build="whole" bldLvl="1" animBg="1" rev="0" advAuto="0" spid="89" grpId="4"/>
      <p:bldP build="whole" bldLvl="1" animBg="1" rev="0" advAuto="0" spid="91" grpId="5"/>
      <p:bldP build="whole" bldLvl="1" animBg="1" rev="0" advAuto="0" spid="90" grpId="3"/>
      <p:bldP build="whole" bldLvl="1" animBg="1" rev="0" advAuto="0" spid="8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"/>
          <p:cNvSpPr/>
          <p:nvPr>
            <p:ph type="title"/>
          </p:nvPr>
        </p:nvSpPr>
        <p:spPr>
          <a:xfrm>
            <a:off x="279400" y="607129"/>
            <a:ext cx="7772400" cy="14620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正文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文本"/>
          <p:cNvSpPr/>
          <p:nvPr/>
        </p:nvSpPr>
        <p:spPr>
          <a:xfrm>
            <a:off x="1295400" y="3581400"/>
            <a:ext cx="723265" cy="5200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45719" rIns="45719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6" name="文本"/>
          <p:cNvSpPr/>
          <p:nvPr/>
        </p:nvSpPr>
        <p:spPr>
          <a:xfrm>
            <a:off x="3962400" y="2133600"/>
            <a:ext cx="136525" cy="77381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7" name="文本"/>
          <p:cNvSpPr/>
          <p:nvPr/>
        </p:nvSpPr>
        <p:spPr>
          <a:xfrm>
            <a:off x="1828800" y="5372099"/>
            <a:ext cx="713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8" name="文本"/>
          <p:cNvSpPr/>
          <p:nvPr/>
        </p:nvSpPr>
        <p:spPr>
          <a:xfrm>
            <a:off x="5394325" y="5394325"/>
            <a:ext cx="713740" cy="5105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9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277" y="387803"/>
            <a:ext cx="7772401" cy="6297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" grpId="2"/>
      <p:bldP build="whole" bldLvl="1" animBg="1" rev="0" advAuto="0" spid="95" grpId="1"/>
      <p:bldP build="whole" bldLvl="1" animBg="1" rev="0" advAuto="0" spid="97" grpId="3"/>
      <p:bldP build="whole" bldLvl="1" animBg="1" rev="0" advAuto="0" spid="98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改进："/>
          <p:cNvSpPr/>
          <p:nvPr>
            <p:ph type="title"/>
          </p:nvPr>
        </p:nvSpPr>
        <p:spPr>
          <a:xfrm>
            <a:off x="508000" y="29915"/>
            <a:ext cx="7772400" cy="1462089"/>
          </a:xfrm>
          <a:prstGeom prst="rect">
            <a:avLst/>
          </a:prstGeom>
        </p:spPr>
        <p:txBody>
          <a:bodyPr/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改进：</a:t>
            </a:r>
          </a:p>
        </p:txBody>
      </p:sp>
      <p:sp>
        <p:nvSpPr>
          <p:cNvPr id="102" name="正文"/>
          <p:cNvSpPr/>
          <p:nvPr>
            <p:ph type="body" sz="quarter" idx="1"/>
          </p:nvPr>
        </p:nvSpPr>
        <p:spPr>
          <a:xfrm>
            <a:off x="1282700" y="5082927"/>
            <a:ext cx="6400800" cy="1752601"/>
          </a:xfrm>
          <a:prstGeom prst="rect">
            <a:avLst/>
          </a:prstGeom>
        </p:spPr>
        <p:txBody>
          <a:bodyPr/>
          <a:lstStyle/>
          <a:p>
            <a:pPr marL="342900" indent="-342900" algn="l" defTabSz="457200">
              <a:lnSpc>
                <a:spcPct val="90000"/>
              </a:lnSpc>
              <a:spcBef>
                <a:spcPts val="1000"/>
              </a:spcBef>
              <a:buClr>
                <a:srgbClr val="5FCBEF"/>
              </a:buClr>
              <a:buSzPct val="80000"/>
              <a:buChar char=""/>
              <a:def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3" name="如果本该是树型结构的关系退化到…"/>
          <p:cNvSpPr/>
          <p:nvPr/>
        </p:nvSpPr>
        <p:spPr>
          <a:xfrm>
            <a:off x="330200" y="1226057"/>
            <a:ext cx="7772400" cy="4405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>
                <a:srgbClr val="3333CC"/>
              </a:buClr>
              <a:buSzPct val="60000"/>
              <a:buChar char="■"/>
              <a:defRPr sz="3200"/>
            </a:pPr>
            <a:r>
              <a:t>如果本该是树型结构的关系退化到</a:t>
            </a:r>
          </a:p>
          <a:p>
            <a:pPr>
              <a:spcBef>
                <a:spcPts val="700"/>
              </a:spcBef>
              <a:defRPr sz="3200"/>
            </a:pPr>
            <a:r>
              <a:t>链状结构</a:t>
            </a:r>
          </a:p>
          <a:p>
            <a:pPr>
              <a:spcBef>
                <a:spcPts val="700"/>
              </a:spcBef>
              <a:defRPr sz="32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在这种情况下，上面的</a:t>
            </a:r>
            <a:r>
              <a:t>find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函数的效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spcBef>
                <a:spcPts val="700"/>
              </a:spcBef>
              <a:defRPr sz="32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率很低，最坏为</a:t>
            </a:r>
            <a:r>
              <a:t>o(n)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，当数据量大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spcBef>
                <a:spcPts val="700"/>
              </a:spcBef>
              <a:defRPr sz="32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的情况下很不适用。</a:t>
            </a:r>
            <a:endParaRPr sz="2800"/>
          </a:p>
          <a:p>
            <a:pPr defTabSz="457200">
              <a:spcBef>
                <a:spcPts val="1000"/>
              </a:spcBef>
              <a:defRPr sz="2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4" name="椭圆 5"/>
          <p:cNvSpPr/>
          <p:nvPr/>
        </p:nvSpPr>
        <p:spPr>
          <a:xfrm>
            <a:off x="6792616" y="1820618"/>
            <a:ext cx="432707" cy="441935"/>
          </a:xfrm>
          <a:prstGeom prst="ellipse">
            <a:avLst/>
          </a:prstGeom>
          <a:solidFill>
            <a:srgbClr val="5FCBEF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5" name="椭圆 6"/>
          <p:cNvSpPr/>
          <p:nvPr/>
        </p:nvSpPr>
        <p:spPr>
          <a:xfrm>
            <a:off x="6863744" y="2528762"/>
            <a:ext cx="457201" cy="483579"/>
          </a:xfrm>
          <a:prstGeom prst="ellipse">
            <a:avLst/>
          </a:prstGeom>
          <a:solidFill>
            <a:srgbClr val="5FCBEF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6" name="椭圆 7"/>
          <p:cNvSpPr/>
          <p:nvPr/>
        </p:nvSpPr>
        <p:spPr>
          <a:xfrm>
            <a:off x="6960459" y="3315671"/>
            <a:ext cx="474787" cy="465993"/>
          </a:xfrm>
          <a:prstGeom prst="ellipse">
            <a:avLst/>
          </a:prstGeom>
          <a:solidFill>
            <a:srgbClr val="5FCBEF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7" name="椭圆 8"/>
          <p:cNvSpPr/>
          <p:nvPr/>
        </p:nvSpPr>
        <p:spPr>
          <a:xfrm>
            <a:off x="7008969" y="4058623"/>
            <a:ext cx="518747" cy="553917"/>
          </a:xfrm>
          <a:prstGeom prst="ellipse">
            <a:avLst/>
          </a:prstGeom>
          <a:solidFill>
            <a:srgbClr val="5FCBEF"/>
          </a:solidFill>
          <a:ln w="19050" cap="rnd">
            <a:solidFill>
              <a:srgbClr val="4594AE"/>
            </a:solidFill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8" name="直接箭头连接符 10"/>
          <p:cNvSpPr/>
          <p:nvPr/>
        </p:nvSpPr>
        <p:spPr>
          <a:xfrm flipH="1" flipV="1">
            <a:off x="7194549" y="3768478"/>
            <a:ext cx="17586" cy="290147"/>
          </a:xfrm>
          <a:prstGeom prst="line">
            <a:avLst/>
          </a:prstGeom>
          <a:ln w="12700" cap="rnd">
            <a:solidFill>
              <a:srgbClr val="5FCBEF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9" name="直接箭头连接符 11"/>
          <p:cNvSpPr/>
          <p:nvPr/>
        </p:nvSpPr>
        <p:spPr>
          <a:xfrm flipH="1" flipV="1">
            <a:off x="7089040" y="3012340"/>
            <a:ext cx="17586" cy="290147"/>
          </a:xfrm>
          <a:prstGeom prst="line">
            <a:avLst/>
          </a:prstGeom>
          <a:ln w="12700" cap="rnd">
            <a:solidFill>
              <a:srgbClr val="5FCBEF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10" name="直接箭头连接符 12"/>
          <p:cNvSpPr/>
          <p:nvPr/>
        </p:nvSpPr>
        <p:spPr>
          <a:xfrm flipV="1">
            <a:off x="7008969" y="2291615"/>
            <a:ext cx="1" cy="164613"/>
          </a:xfrm>
          <a:prstGeom prst="line">
            <a:avLst/>
          </a:prstGeom>
          <a:ln w="12700" cap="rnd">
            <a:solidFill>
              <a:srgbClr val="5FCBEF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1"/>
      <p:bldP build="whole" bldLvl="1" animBg="1" rev="0" advAuto="0" spid="10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优化——路径压缩"/>
          <p:cNvSpPr/>
          <p:nvPr>
            <p:ph type="title"/>
          </p:nvPr>
        </p:nvSpPr>
        <p:spPr>
          <a:xfrm>
            <a:off x="685800" y="368300"/>
            <a:ext cx="7772400" cy="1462088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黑体"/>
                <a:ea typeface="黑体"/>
                <a:cs typeface="黑体"/>
                <a:sym typeface="黑体"/>
              </a:rPr>
              <a:t>优化</a:t>
            </a:r>
            <a:r>
              <a:t>——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路径压缩</a:t>
            </a:r>
          </a:p>
        </p:txBody>
      </p:sp>
      <p:sp>
        <p:nvSpPr>
          <p:cNvPr id="113" name="也就是在find的过程中，一旦找到了根节点，就把这个点与父亲的边直接连向根。"/>
          <p:cNvSpPr/>
          <p:nvPr>
            <p:ph type="body" idx="1"/>
          </p:nvPr>
        </p:nvSpPr>
        <p:spPr>
          <a:xfrm>
            <a:off x="-241300" y="1854199"/>
            <a:ext cx="8640713" cy="3925939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0"/>
              </a:spcBef>
              <a:buClr>
                <a:srgbClr val="FF0000"/>
              </a:buClr>
              <a:defRPr sz="2800"/>
            </a:pPr>
            <a:r>
              <a:t>        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也就是在</a:t>
            </a:r>
            <a:r>
              <a:t>find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的过程中，一旦找到了根节点，就把这个点与父亲的边直接连向根。</a:t>
            </a:r>
          </a:p>
        </p:txBody>
      </p:sp>
      <p:pic>
        <p:nvPicPr>
          <p:cNvPr id="11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809" y="3435822"/>
            <a:ext cx="8335573" cy="1208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路径压缩示意图"/>
          <p:cNvSpPr/>
          <p:nvPr>
            <p:ph type="title"/>
          </p:nvPr>
        </p:nvSpPr>
        <p:spPr>
          <a:xfrm>
            <a:off x="685800" y="2921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路径压缩示意图</a:t>
            </a:r>
          </a:p>
        </p:txBody>
      </p:sp>
      <p:sp>
        <p:nvSpPr>
          <p:cNvPr id="117" name="正文"/>
          <p:cNvSpPr/>
          <p:nvPr>
            <p:ph type="body" sz="quarter" idx="1"/>
          </p:nvPr>
        </p:nvSpPr>
        <p:spPr>
          <a:xfrm>
            <a:off x="1689100" y="6146800"/>
            <a:ext cx="6400800" cy="17526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63" name="成组"/>
          <p:cNvGrpSpPr/>
          <p:nvPr/>
        </p:nvGrpSpPr>
        <p:grpSpPr>
          <a:xfrm>
            <a:off x="939800" y="2079252"/>
            <a:ext cx="2729833" cy="3385296"/>
            <a:chOff x="0" y="0"/>
            <a:chExt cx="2729832" cy="3385294"/>
          </a:xfrm>
        </p:grpSpPr>
        <p:grpSp>
          <p:nvGrpSpPr>
            <p:cNvPr id="120" name="成组"/>
            <p:cNvGrpSpPr/>
            <p:nvPr/>
          </p:nvGrpSpPr>
          <p:grpSpPr>
            <a:xfrm>
              <a:off x="1789352" y="725247"/>
              <a:ext cx="431801" cy="421393"/>
              <a:chOff x="0" y="0"/>
              <a:chExt cx="431800" cy="421391"/>
            </a:xfrm>
          </p:grpSpPr>
          <p:sp>
            <p:nvSpPr>
              <p:cNvPr id="118" name="椭圆形"/>
              <p:cNvSpPr/>
              <p:nvPr/>
            </p:nvSpPr>
            <p:spPr>
              <a:xfrm>
                <a:off x="0" y="28947"/>
                <a:ext cx="431800" cy="363498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19" name="9"/>
              <p:cNvSpPr/>
              <p:nvPr/>
            </p:nvSpPr>
            <p:spPr>
              <a:xfrm>
                <a:off x="87630" y="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123" name="成组"/>
            <p:cNvGrpSpPr/>
            <p:nvPr/>
          </p:nvGrpSpPr>
          <p:grpSpPr>
            <a:xfrm>
              <a:off x="1419706" y="1391076"/>
              <a:ext cx="431801" cy="421393"/>
              <a:chOff x="0" y="0"/>
              <a:chExt cx="431800" cy="421391"/>
            </a:xfrm>
          </p:grpSpPr>
          <p:sp>
            <p:nvSpPr>
              <p:cNvPr id="121" name="椭圆形"/>
              <p:cNvSpPr/>
              <p:nvPr/>
            </p:nvSpPr>
            <p:spPr>
              <a:xfrm>
                <a:off x="0" y="28947"/>
                <a:ext cx="431800" cy="363498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2" name="10"/>
              <p:cNvSpPr/>
              <p:nvPr/>
            </p:nvSpPr>
            <p:spPr>
              <a:xfrm>
                <a:off x="11429" y="0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126" name="成组"/>
            <p:cNvGrpSpPr/>
            <p:nvPr/>
          </p:nvGrpSpPr>
          <p:grpSpPr>
            <a:xfrm>
              <a:off x="2158999" y="1391076"/>
              <a:ext cx="431801" cy="421393"/>
              <a:chOff x="0" y="0"/>
              <a:chExt cx="431800" cy="421391"/>
            </a:xfrm>
          </p:grpSpPr>
          <p:sp>
            <p:nvSpPr>
              <p:cNvPr id="124" name="椭圆形"/>
              <p:cNvSpPr/>
              <p:nvPr/>
            </p:nvSpPr>
            <p:spPr>
              <a:xfrm>
                <a:off x="0" y="28947"/>
                <a:ext cx="431800" cy="363498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5" name="8"/>
              <p:cNvSpPr/>
              <p:nvPr/>
            </p:nvSpPr>
            <p:spPr>
              <a:xfrm>
                <a:off x="87630" y="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129" name="成组"/>
            <p:cNvGrpSpPr/>
            <p:nvPr/>
          </p:nvGrpSpPr>
          <p:grpSpPr>
            <a:xfrm>
              <a:off x="925753" y="2178363"/>
              <a:ext cx="431801" cy="421393"/>
              <a:chOff x="0" y="0"/>
              <a:chExt cx="431800" cy="421391"/>
            </a:xfrm>
          </p:grpSpPr>
          <p:sp>
            <p:nvSpPr>
              <p:cNvPr id="127" name="椭圆形"/>
              <p:cNvSpPr/>
              <p:nvPr/>
            </p:nvSpPr>
            <p:spPr>
              <a:xfrm>
                <a:off x="0" y="29821"/>
                <a:ext cx="431800" cy="36175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8" name="12"/>
              <p:cNvSpPr/>
              <p:nvPr/>
            </p:nvSpPr>
            <p:spPr>
              <a:xfrm>
                <a:off x="11429" y="0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12</a:t>
                </a:r>
              </a:p>
            </p:txBody>
          </p:sp>
        </p:grpSp>
        <p:grpSp>
          <p:nvGrpSpPr>
            <p:cNvPr id="132" name="成组"/>
            <p:cNvGrpSpPr/>
            <p:nvPr/>
          </p:nvGrpSpPr>
          <p:grpSpPr>
            <a:xfrm>
              <a:off x="1727199" y="2178363"/>
              <a:ext cx="431801" cy="421393"/>
              <a:chOff x="0" y="0"/>
              <a:chExt cx="431800" cy="421391"/>
            </a:xfrm>
          </p:grpSpPr>
          <p:sp>
            <p:nvSpPr>
              <p:cNvPr id="130" name="椭圆形"/>
              <p:cNvSpPr/>
              <p:nvPr/>
            </p:nvSpPr>
            <p:spPr>
              <a:xfrm>
                <a:off x="0" y="29821"/>
                <a:ext cx="431800" cy="361750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1" name="20"/>
              <p:cNvSpPr/>
              <p:nvPr/>
            </p:nvSpPr>
            <p:spPr>
              <a:xfrm>
                <a:off x="11429" y="0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</p:grpSp>
        <p:grpSp>
          <p:nvGrpSpPr>
            <p:cNvPr id="135" name="成组"/>
            <p:cNvGrpSpPr/>
            <p:nvPr/>
          </p:nvGrpSpPr>
          <p:grpSpPr>
            <a:xfrm>
              <a:off x="1419706" y="2963902"/>
              <a:ext cx="431801" cy="421393"/>
              <a:chOff x="0" y="0"/>
              <a:chExt cx="431800" cy="421391"/>
            </a:xfrm>
          </p:grpSpPr>
          <p:sp>
            <p:nvSpPr>
              <p:cNvPr id="133" name="椭圆形"/>
              <p:cNvSpPr/>
              <p:nvPr/>
            </p:nvSpPr>
            <p:spPr>
              <a:xfrm>
                <a:off x="0" y="28947"/>
                <a:ext cx="431800" cy="363498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4" name="21"/>
              <p:cNvSpPr/>
              <p:nvPr/>
            </p:nvSpPr>
            <p:spPr>
              <a:xfrm>
                <a:off x="11429" y="0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21</a:t>
                </a:r>
              </a:p>
            </p:txBody>
          </p:sp>
        </p:grpSp>
        <p:grpSp>
          <p:nvGrpSpPr>
            <p:cNvPr id="138" name="成组"/>
            <p:cNvGrpSpPr/>
            <p:nvPr/>
          </p:nvGrpSpPr>
          <p:grpSpPr>
            <a:xfrm>
              <a:off x="2158999" y="2902737"/>
              <a:ext cx="431801" cy="421393"/>
              <a:chOff x="0" y="0"/>
              <a:chExt cx="431800" cy="421391"/>
            </a:xfrm>
          </p:grpSpPr>
          <p:sp>
            <p:nvSpPr>
              <p:cNvPr id="136" name="椭圆形"/>
              <p:cNvSpPr/>
              <p:nvPr/>
            </p:nvSpPr>
            <p:spPr>
              <a:xfrm>
                <a:off x="0" y="28947"/>
                <a:ext cx="431800" cy="363498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7" name="16"/>
              <p:cNvSpPr/>
              <p:nvPr/>
            </p:nvSpPr>
            <p:spPr>
              <a:xfrm>
                <a:off x="11429" y="0"/>
                <a:ext cx="40894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sp>
          <p:nvSpPr>
            <p:cNvPr id="139" name="线条"/>
            <p:cNvSpPr/>
            <p:nvPr/>
          </p:nvSpPr>
          <p:spPr>
            <a:xfrm flipH="1" flipV="1">
              <a:off x="1542376" y="331279"/>
              <a:ext cx="369648" cy="4229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线条"/>
            <p:cNvSpPr/>
            <p:nvPr/>
          </p:nvSpPr>
          <p:spPr>
            <a:xfrm flipV="1">
              <a:off x="1727199" y="1117692"/>
              <a:ext cx="246978" cy="302333"/>
            </a:xfrm>
            <a:prstGeom prst="line">
              <a:avLst/>
            </a:prstGeom>
            <a:noFill/>
            <a:ln w="28575" cap="flat">
              <a:solidFill>
                <a:srgbClr val="00CC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线条"/>
            <p:cNvSpPr/>
            <p:nvPr/>
          </p:nvSpPr>
          <p:spPr>
            <a:xfrm flipH="1" flipV="1">
              <a:off x="2096846" y="1056526"/>
              <a:ext cx="246978" cy="36349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线条"/>
            <p:cNvSpPr/>
            <p:nvPr/>
          </p:nvSpPr>
          <p:spPr>
            <a:xfrm flipV="1">
              <a:off x="1171093" y="1783521"/>
              <a:ext cx="371284" cy="42466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线条"/>
            <p:cNvSpPr/>
            <p:nvPr/>
          </p:nvSpPr>
          <p:spPr>
            <a:xfrm flipH="1" flipV="1">
              <a:off x="1602893" y="1783521"/>
              <a:ext cx="186460" cy="484082"/>
            </a:xfrm>
            <a:prstGeom prst="line">
              <a:avLst/>
            </a:prstGeom>
            <a:noFill/>
            <a:ln w="28575" cap="flat">
              <a:solidFill>
                <a:srgbClr val="00CC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线条"/>
            <p:cNvSpPr/>
            <p:nvPr/>
          </p:nvSpPr>
          <p:spPr>
            <a:xfrm flipV="1">
              <a:off x="1727199" y="2569934"/>
              <a:ext cx="184825" cy="4229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线条"/>
            <p:cNvSpPr/>
            <p:nvPr/>
          </p:nvSpPr>
          <p:spPr>
            <a:xfrm flipH="1" flipV="1">
              <a:off x="1974176" y="2569934"/>
              <a:ext cx="309131" cy="3617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8" name="成组"/>
            <p:cNvGrpSpPr/>
            <p:nvPr/>
          </p:nvGrpSpPr>
          <p:grpSpPr>
            <a:xfrm>
              <a:off x="431799" y="664955"/>
              <a:ext cx="431801" cy="421393"/>
              <a:chOff x="0" y="0"/>
              <a:chExt cx="431800" cy="421391"/>
            </a:xfrm>
          </p:grpSpPr>
          <p:sp>
            <p:nvSpPr>
              <p:cNvPr id="146" name="椭圆形"/>
              <p:cNvSpPr/>
              <p:nvPr/>
            </p:nvSpPr>
            <p:spPr>
              <a:xfrm>
                <a:off x="0" y="29821"/>
                <a:ext cx="431800" cy="36175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7" name="4"/>
              <p:cNvSpPr/>
              <p:nvPr/>
            </p:nvSpPr>
            <p:spPr>
              <a:xfrm>
                <a:off x="87630" y="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151" name="成组"/>
            <p:cNvGrpSpPr/>
            <p:nvPr/>
          </p:nvGrpSpPr>
          <p:grpSpPr>
            <a:xfrm>
              <a:off x="1171093" y="-1"/>
              <a:ext cx="431801" cy="421393"/>
              <a:chOff x="0" y="0"/>
              <a:chExt cx="431800" cy="421391"/>
            </a:xfrm>
          </p:grpSpPr>
          <p:sp>
            <p:nvSpPr>
              <p:cNvPr id="149" name="椭圆形"/>
              <p:cNvSpPr/>
              <p:nvPr/>
            </p:nvSpPr>
            <p:spPr>
              <a:xfrm>
                <a:off x="0" y="28947"/>
                <a:ext cx="431800" cy="363498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50" name="6"/>
              <p:cNvSpPr/>
              <p:nvPr/>
            </p:nvSpPr>
            <p:spPr>
              <a:xfrm>
                <a:off x="87630" y="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154" name="成组"/>
            <p:cNvGrpSpPr/>
            <p:nvPr/>
          </p:nvGrpSpPr>
          <p:grpSpPr>
            <a:xfrm>
              <a:off x="0" y="1391076"/>
              <a:ext cx="431800" cy="421393"/>
              <a:chOff x="0" y="0"/>
              <a:chExt cx="431800" cy="421391"/>
            </a:xfrm>
          </p:grpSpPr>
          <p:sp>
            <p:nvSpPr>
              <p:cNvPr id="152" name="椭圆形"/>
              <p:cNvSpPr/>
              <p:nvPr/>
            </p:nvSpPr>
            <p:spPr>
              <a:xfrm>
                <a:off x="0" y="28947"/>
                <a:ext cx="431800" cy="363498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53" name="11"/>
              <p:cNvSpPr/>
              <p:nvPr/>
            </p:nvSpPr>
            <p:spPr>
              <a:xfrm>
                <a:off x="17085" y="0"/>
                <a:ext cx="39763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grpSp>
          <p:nvGrpSpPr>
            <p:cNvPr id="157" name="成组"/>
            <p:cNvGrpSpPr/>
            <p:nvPr/>
          </p:nvGrpSpPr>
          <p:grpSpPr>
            <a:xfrm>
              <a:off x="739293" y="1391076"/>
              <a:ext cx="431801" cy="421393"/>
              <a:chOff x="0" y="0"/>
              <a:chExt cx="431800" cy="421391"/>
            </a:xfrm>
          </p:grpSpPr>
          <p:sp>
            <p:nvSpPr>
              <p:cNvPr id="155" name="椭圆形"/>
              <p:cNvSpPr/>
              <p:nvPr/>
            </p:nvSpPr>
            <p:spPr>
              <a:xfrm>
                <a:off x="0" y="28947"/>
                <a:ext cx="431800" cy="363498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56" name="1"/>
              <p:cNvSpPr/>
              <p:nvPr/>
            </p:nvSpPr>
            <p:spPr>
              <a:xfrm>
                <a:off x="87630" y="0"/>
                <a:ext cx="256540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158" name="线条"/>
            <p:cNvSpPr/>
            <p:nvPr/>
          </p:nvSpPr>
          <p:spPr>
            <a:xfrm flipV="1">
              <a:off x="739293" y="331279"/>
              <a:ext cx="493954" cy="36349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线条"/>
            <p:cNvSpPr/>
            <p:nvPr/>
          </p:nvSpPr>
          <p:spPr>
            <a:xfrm flipV="1">
              <a:off x="245340" y="1056526"/>
              <a:ext cx="310767" cy="36349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线条"/>
            <p:cNvSpPr/>
            <p:nvPr/>
          </p:nvSpPr>
          <p:spPr>
            <a:xfrm flipH="1" flipV="1">
              <a:off x="739293" y="1056526"/>
              <a:ext cx="186461" cy="36349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线条"/>
            <p:cNvSpPr/>
            <p:nvPr/>
          </p:nvSpPr>
          <p:spPr>
            <a:xfrm rot="10800000">
              <a:off x="1602893" y="210695"/>
              <a:ext cx="1126940" cy="217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4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2" name="线条"/>
            <p:cNvSpPr/>
            <p:nvPr/>
          </p:nvSpPr>
          <p:spPr>
            <a:xfrm flipH="1" flipV="1">
              <a:off x="1357552" y="392444"/>
              <a:ext cx="184825" cy="1027581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8" name="成组"/>
          <p:cNvGrpSpPr/>
          <p:nvPr/>
        </p:nvGrpSpPr>
        <p:grpSpPr>
          <a:xfrm>
            <a:off x="4914899" y="2019299"/>
            <a:ext cx="2843910" cy="2819402"/>
            <a:chOff x="0" y="0"/>
            <a:chExt cx="2843908" cy="2819400"/>
          </a:xfrm>
        </p:grpSpPr>
        <p:grpSp>
          <p:nvGrpSpPr>
            <p:cNvPr id="166" name="成组"/>
            <p:cNvGrpSpPr/>
            <p:nvPr/>
          </p:nvGrpSpPr>
          <p:grpSpPr>
            <a:xfrm>
              <a:off x="1319719" y="0"/>
              <a:ext cx="409914" cy="510870"/>
              <a:chOff x="0" y="0"/>
              <a:chExt cx="409912" cy="510869"/>
            </a:xfrm>
          </p:grpSpPr>
          <p:sp>
            <p:nvSpPr>
              <p:cNvPr id="164" name="椭圆形"/>
              <p:cNvSpPr/>
              <p:nvPr/>
            </p:nvSpPr>
            <p:spPr>
              <a:xfrm>
                <a:off x="0" y="0"/>
                <a:ext cx="409913" cy="51087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5" name="6"/>
              <p:cNvSpPr/>
              <p:nvPr/>
            </p:nvSpPr>
            <p:spPr>
              <a:xfrm>
                <a:off x="76686" y="44738"/>
                <a:ext cx="256541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167" name="线条"/>
            <p:cNvSpPr/>
            <p:nvPr/>
          </p:nvSpPr>
          <p:spPr>
            <a:xfrm flipV="1">
              <a:off x="599872" y="410405"/>
              <a:ext cx="779835" cy="9234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9" name="成组"/>
            <p:cNvGrpSpPr/>
            <p:nvPr/>
          </p:nvGrpSpPr>
          <p:grpSpPr>
            <a:xfrm>
              <a:off x="0" y="1333817"/>
              <a:ext cx="889811" cy="1485584"/>
              <a:chOff x="0" y="0"/>
              <a:chExt cx="889810" cy="1485582"/>
            </a:xfrm>
          </p:grpSpPr>
          <p:grpSp>
            <p:nvGrpSpPr>
              <p:cNvPr id="170" name="成组"/>
              <p:cNvGrpSpPr/>
              <p:nvPr/>
            </p:nvGrpSpPr>
            <p:grpSpPr>
              <a:xfrm>
                <a:off x="349925" y="-1"/>
                <a:ext cx="409914" cy="510871"/>
                <a:chOff x="0" y="0"/>
                <a:chExt cx="409912" cy="510869"/>
              </a:xfrm>
            </p:grpSpPr>
            <p:sp>
              <p:nvSpPr>
                <p:cNvPr id="168" name="椭圆形"/>
                <p:cNvSpPr/>
                <p:nvPr/>
              </p:nvSpPr>
              <p:spPr>
                <a:xfrm>
                  <a:off x="0" y="0"/>
                  <a:ext cx="409913" cy="51087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69" name="4"/>
                <p:cNvSpPr/>
                <p:nvPr/>
              </p:nvSpPr>
              <p:spPr>
                <a:xfrm>
                  <a:off x="76686" y="44738"/>
                  <a:ext cx="25654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</p:grpSp>
          <p:grpSp>
            <p:nvGrpSpPr>
              <p:cNvPr id="173" name="成组"/>
              <p:cNvGrpSpPr/>
              <p:nvPr/>
            </p:nvGrpSpPr>
            <p:grpSpPr>
              <a:xfrm>
                <a:off x="-1" y="974712"/>
                <a:ext cx="409914" cy="510871"/>
                <a:chOff x="0" y="0"/>
                <a:chExt cx="409912" cy="510869"/>
              </a:xfrm>
            </p:grpSpPr>
            <p:sp>
              <p:nvSpPr>
                <p:cNvPr id="171" name="椭圆形"/>
                <p:cNvSpPr/>
                <p:nvPr/>
              </p:nvSpPr>
              <p:spPr>
                <a:xfrm>
                  <a:off x="0" y="0"/>
                  <a:ext cx="409913" cy="51087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2" name="11"/>
                <p:cNvSpPr/>
                <p:nvPr/>
              </p:nvSpPr>
              <p:spPr>
                <a:xfrm>
                  <a:off x="6141" y="44738"/>
                  <a:ext cx="397630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11</a:t>
                  </a:r>
                </a:p>
              </p:txBody>
            </p:sp>
          </p:grpSp>
          <p:grpSp>
            <p:nvGrpSpPr>
              <p:cNvPr id="176" name="成组"/>
              <p:cNvGrpSpPr/>
              <p:nvPr/>
            </p:nvGrpSpPr>
            <p:grpSpPr>
              <a:xfrm>
                <a:off x="479897" y="974712"/>
                <a:ext cx="409914" cy="510871"/>
                <a:chOff x="0" y="0"/>
                <a:chExt cx="409912" cy="510869"/>
              </a:xfrm>
            </p:grpSpPr>
            <p:sp>
              <p:nvSpPr>
                <p:cNvPr id="174" name="椭圆形"/>
                <p:cNvSpPr/>
                <p:nvPr/>
              </p:nvSpPr>
              <p:spPr>
                <a:xfrm>
                  <a:off x="0" y="0"/>
                  <a:ext cx="409913" cy="51087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5" name="1"/>
                <p:cNvSpPr/>
                <p:nvPr/>
              </p:nvSpPr>
              <p:spPr>
                <a:xfrm>
                  <a:off x="76686" y="44738"/>
                  <a:ext cx="256541" cy="4213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sz="2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</p:grpSp>
          <p:sp>
            <p:nvSpPr>
              <p:cNvPr id="177" name="线条"/>
              <p:cNvSpPr/>
              <p:nvPr/>
            </p:nvSpPr>
            <p:spPr>
              <a:xfrm flipV="1">
                <a:off x="239948" y="461706"/>
                <a:ext cx="179963" cy="51300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8" name="线条"/>
              <p:cNvSpPr/>
              <p:nvPr/>
            </p:nvSpPr>
            <p:spPr>
              <a:xfrm flipH="1" flipV="1">
                <a:off x="599872" y="510869"/>
                <a:ext cx="77484" cy="463844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82" name="成组"/>
            <p:cNvGrpSpPr/>
            <p:nvPr/>
          </p:nvGrpSpPr>
          <p:grpSpPr>
            <a:xfrm>
              <a:off x="969793" y="1231216"/>
              <a:ext cx="409914" cy="510870"/>
              <a:chOff x="0" y="0"/>
              <a:chExt cx="409912" cy="510869"/>
            </a:xfrm>
          </p:grpSpPr>
          <p:sp>
            <p:nvSpPr>
              <p:cNvPr id="180" name="椭圆形"/>
              <p:cNvSpPr/>
              <p:nvPr/>
            </p:nvSpPr>
            <p:spPr>
              <a:xfrm>
                <a:off x="0" y="0"/>
                <a:ext cx="409913" cy="510870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1" name="10"/>
              <p:cNvSpPr/>
              <p:nvPr/>
            </p:nvSpPr>
            <p:spPr>
              <a:xfrm>
                <a:off x="486" y="44738"/>
                <a:ext cx="408941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185" name="成组"/>
            <p:cNvGrpSpPr/>
            <p:nvPr/>
          </p:nvGrpSpPr>
          <p:grpSpPr>
            <a:xfrm>
              <a:off x="1019783" y="2257230"/>
              <a:ext cx="409913" cy="508732"/>
              <a:chOff x="0" y="0"/>
              <a:chExt cx="409912" cy="508731"/>
            </a:xfrm>
          </p:grpSpPr>
          <p:sp>
            <p:nvSpPr>
              <p:cNvPr id="183" name="椭圆形"/>
              <p:cNvSpPr/>
              <p:nvPr/>
            </p:nvSpPr>
            <p:spPr>
              <a:xfrm>
                <a:off x="0" y="0"/>
                <a:ext cx="409913" cy="508732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4" name="12"/>
              <p:cNvSpPr/>
              <p:nvPr/>
            </p:nvSpPr>
            <p:spPr>
              <a:xfrm>
                <a:off x="486" y="43669"/>
                <a:ext cx="408941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12</a:t>
                </a:r>
              </a:p>
            </p:txBody>
          </p:sp>
        </p:grpSp>
        <p:sp>
          <p:nvSpPr>
            <p:cNvPr id="186" name="线条"/>
            <p:cNvSpPr/>
            <p:nvPr/>
          </p:nvSpPr>
          <p:spPr>
            <a:xfrm flipV="1">
              <a:off x="1191016" y="1744223"/>
              <a:ext cx="1" cy="51300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9" name="成组"/>
            <p:cNvGrpSpPr/>
            <p:nvPr/>
          </p:nvGrpSpPr>
          <p:grpSpPr>
            <a:xfrm>
              <a:off x="1469687" y="1231216"/>
              <a:ext cx="409914" cy="510870"/>
              <a:chOff x="0" y="0"/>
              <a:chExt cx="409912" cy="510869"/>
            </a:xfrm>
          </p:grpSpPr>
          <p:sp>
            <p:nvSpPr>
              <p:cNvPr id="187" name="椭圆形"/>
              <p:cNvSpPr/>
              <p:nvPr/>
            </p:nvSpPr>
            <p:spPr>
              <a:xfrm>
                <a:off x="0" y="0"/>
                <a:ext cx="409913" cy="510870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8" name="9"/>
              <p:cNvSpPr/>
              <p:nvPr/>
            </p:nvSpPr>
            <p:spPr>
              <a:xfrm>
                <a:off x="76686" y="44738"/>
                <a:ext cx="256541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192" name="成组"/>
            <p:cNvGrpSpPr/>
            <p:nvPr/>
          </p:nvGrpSpPr>
          <p:grpSpPr>
            <a:xfrm>
              <a:off x="1509678" y="2257230"/>
              <a:ext cx="409914" cy="510870"/>
              <a:chOff x="0" y="0"/>
              <a:chExt cx="409912" cy="510869"/>
            </a:xfrm>
          </p:grpSpPr>
          <p:sp>
            <p:nvSpPr>
              <p:cNvPr id="190" name="椭圆形"/>
              <p:cNvSpPr/>
              <p:nvPr/>
            </p:nvSpPr>
            <p:spPr>
              <a:xfrm>
                <a:off x="0" y="0"/>
                <a:ext cx="409913" cy="51087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91" name="8"/>
              <p:cNvSpPr/>
              <p:nvPr/>
            </p:nvSpPr>
            <p:spPr>
              <a:xfrm>
                <a:off x="76686" y="44738"/>
                <a:ext cx="256541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sp>
          <p:nvSpPr>
            <p:cNvPr id="193" name="线条"/>
            <p:cNvSpPr/>
            <p:nvPr/>
          </p:nvSpPr>
          <p:spPr>
            <a:xfrm flipV="1">
              <a:off x="1690910" y="1744223"/>
              <a:ext cx="1" cy="51300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6" name="成组"/>
            <p:cNvGrpSpPr/>
            <p:nvPr/>
          </p:nvGrpSpPr>
          <p:grpSpPr>
            <a:xfrm>
              <a:off x="2099553" y="1231216"/>
              <a:ext cx="409914" cy="508733"/>
              <a:chOff x="0" y="0"/>
              <a:chExt cx="409912" cy="508731"/>
            </a:xfrm>
          </p:grpSpPr>
          <p:sp>
            <p:nvSpPr>
              <p:cNvPr id="194" name="椭圆形"/>
              <p:cNvSpPr/>
              <p:nvPr/>
            </p:nvSpPr>
            <p:spPr>
              <a:xfrm>
                <a:off x="0" y="0"/>
                <a:ext cx="409913" cy="508732"/>
              </a:xfrm>
              <a:prstGeom prst="ellipse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95" name="20"/>
              <p:cNvSpPr/>
              <p:nvPr/>
            </p:nvSpPr>
            <p:spPr>
              <a:xfrm>
                <a:off x="486" y="43669"/>
                <a:ext cx="408941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</p:grpSp>
        <p:grpSp>
          <p:nvGrpSpPr>
            <p:cNvPr id="199" name="成组"/>
            <p:cNvGrpSpPr/>
            <p:nvPr/>
          </p:nvGrpSpPr>
          <p:grpSpPr>
            <a:xfrm>
              <a:off x="1979578" y="2257230"/>
              <a:ext cx="409914" cy="510870"/>
              <a:chOff x="0" y="0"/>
              <a:chExt cx="409912" cy="510869"/>
            </a:xfrm>
          </p:grpSpPr>
          <p:sp>
            <p:nvSpPr>
              <p:cNvPr id="197" name="椭圆形"/>
              <p:cNvSpPr/>
              <p:nvPr/>
            </p:nvSpPr>
            <p:spPr>
              <a:xfrm>
                <a:off x="0" y="0"/>
                <a:ext cx="409913" cy="51087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98" name="21"/>
              <p:cNvSpPr/>
              <p:nvPr/>
            </p:nvSpPr>
            <p:spPr>
              <a:xfrm>
                <a:off x="486" y="44738"/>
                <a:ext cx="408941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21</a:t>
                </a:r>
              </a:p>
            </p:txBody>
          </p:sp>
        </p:grpSp>
        <p:grpSp>
          <p:nvGrpSpPr>
            <p:cNvPr id="202" name="成组"/>
            <p:cNvGrpSpPr/>
            <p:nvPr/>
          </p:nvGrpSpPr>
          <p:grpSpPr>
            <a:xfrm>
              <a:off x="2434968" y="2257230"/>
              <a:ext cx="408941" cy="510870"/>
              <a:chOff x="0" y="0"/>
              <a:chExt cx="408940" cy="510869"/>
            </a:xfrm>
          </p:grpSpPr>
          <p:sp>
            <p:nvSpPr>
              <p:cNvPr id="200" name="椭圆形"/>
              <p:cNvSpPr/>
              <p:nvPr/>
            </p:nvSpPr>
            <p:spPr>
              <a:xfrm>
                <a:off x="24508" y="0"/>
                <a:ext cx="359924" cy="51087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01" name="16"/>
              <p:cNvSpPr/>
              <p:nvPr/>
            </p:nvSpPr>
            <p:spPr>
              <a:xfrm>
                <a:off x="0" y="44738"/>
                <a:ext cx="408940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sp>
          <p:nvSpPr>
            <p:cNvPr id="203" name="线条"/>
            <p:cNvSpPr/>
            <p:nvPr/>
          </p:nvSpPr>
          <p:spPr>
            <a:xfrm flipV="1">
              <a:off x="2159540" y="1744223"/>
              <a:ext cx="119976" cy="51300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线条"/>
            <p:cNvSpPr/>
            <p:nvPr/>
          </p:nvSpPr>
          <p:spPr>
            <a:xfrm flipH="1" flipV="1">
              <a:off x="2339502" y="1744223"/>
              <a:ext cx="239950" cy="51300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线条"/>
            <p:cNvSpPr/>
            <p:nvPr/>
          </p:nvSpPr>
          <p:spPr>
            <a:xfrm flipV="1">
              <a:off x="1199744" y="513006"/>
              <a:ext cx="299937" cy="71821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线条"/>
            <p:cNvSpPr/>
            <p:nvPr/>
          </p:nvSpPr>
          <p:spPr>
            <a:xfrm flipH="1" flipV="1">
              <a:off x="1559668" y="513006"/>
              <a:ext cx="119975" cy="71821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线条"/>
            <p:cNvSpPr/>
            <p:nvPr/>
          </p:nvSpPr>
          <p:spPr>
            <a:xfrm flipH="1" flipV="1">
              <a:off x="1679642" y="410405"/>
              <a:ext cx="599873" cy="82081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9" name="箭头"/>
          <p:cNvSpPr/>
          <p:nvPr/>
        </p:nvSpPr>
        <p:spPr>
          <a:xfrm>
            <a:off x="4191000" y="32004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  <p:bldP build="whole" bldLvl="1" animBg="1" rev="0" advAuto="0" spid="209" grpId="2"/>
      <p:bldP build="whole" bldLvl="1" animBg="1" rev="0" advAuto="0" spid="208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ends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ends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