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85" r:id="rId15"/>
    <p:sldId id="276" r:id="rId16"/>
    <p:sldId id="270" r:id="rId17"/>
    <p:sldId id="271" r:id="rId18"/>
    <p:sldId id="272" r:id="rId19"/>
    <p:sldId id="282" r:id="rId20"/>
    <p:sldId id="283" r:id="rId21"/>
    <p:sldId id="286" r:id="rId22"/>
    <p:sldId id="287" r:id="rId23"/>
    <p:sldId id="284" r:id="rId24"/>
    <p:sldId id="273" r:id="rId25"/>
    <p:sldId id="274" r:id="rId26"/>
    <p:sldId id="277" r:id="rId27"/>
    <p:sldId id="295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9" r:id="rId36"/>
    <p:sldId id="298" r:id="rId37"/>
    <p:sldId id="301" r:id="rId38"/>
    <p:sldId id="300" r:id="rId39"/>
    <p:sldId id="302" r:id="rId40"/>
    <p:sldId id="28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6C19-3CA6-47B0-A477-E2421950762D}" type="datetimeFigureOut">
              <a:rPr lang="zh-CN" altLang="en-US" smtClean="0"/>
              <a:t>2017/6/8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326D-DE35-4854-ABBB-49C8C9D5B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2528" y="1111347"/>
            <a:ext cx="91862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Graph Theory    </a:t>
            </a:r>
          </a:p>
          <a:p>
            <a:pPr algn="r"/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Introductory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354" y="4501661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Coach: 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TaoSama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9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Bellman-Ford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33921" y="3754357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O(VE)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75" y="1670062"/>
            <a:ext cx="6971148" cy="49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958" y="638620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Optimize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0143" y="5805827"/>
            <a:ext cx="638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found, break the loop.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06377" y="2240988"/>
            <a:ext cx="6039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As researched, test with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andom data.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1.13|E|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if |E|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|V|</a:t>
            </a:r>
          </a:p>
          <a:p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0.95*|E|*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log|V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if |E|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|V|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57" y="1413991"/>
            <a:ext cx="7662419" cy="44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062" y="300996"/>
            <a:ext cx="691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If there exists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negative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loop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0368" y="4490823"/>
            <a:ext cx="32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Find them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all!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61125" y="2586738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O(VE)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0062" y="1126487"/>
            <a:ext cx="7580397" cy="5273880"/>
            <a:chOff x="750062" y="1126487"/>
            <a:chExt cx="7580397" cy="52738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062" y="1126487"/>
              <a:ext cx="7580397" cy="527388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2971" y="4444877"/>
              <a:ext cx="281801" cy="324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1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881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2)  SPFA (Bellman-Ford with queue)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2197124"/>
            <a:ext cx="3540583" cy="30935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67845" y="1670063"/>
            <a:ext cx="7039247" cy="5166289"/>
            <a:chOff x="4584717" y="1470038"/>
            <a:chExt cx="7133670" cy="53129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717" y="1470038"/>
              <a:ext cx="7133669" cy="36185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718" y="1755552"/>
              <a:ext cx="7133669" cy="5027416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9467557" y="546900"/>
            <a:ext cx="1671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Dijkstra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3" y="1856096"/>
            <a:ext cx="6914866" cy="38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7" y="1731396"/>
            <a:ext cx="5780518" cy="45261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92" y="726662"/>
            <a:ext cx="5398949" cy="60645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675" y="699892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O(V*2V) = O(V^2)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36770" y="80331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O(V^2 +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E) = O(V^2)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50925" y="314719"/>
            <a:ext cx="9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7402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Optimize with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heap!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9" y="2018275"/>
            <a:ext cx="4714194" cy="3285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64" y="1440479"/>
            <a:ext cx="6408055" cy="50165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8745" y="1102126"/>
            <a:ext cx="546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73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4" y="1757142"/>
            <a:ext cx="4605191" cy="309621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923693" y="717034"/>
            <a:ext cx="7010356" cy="5360209"/>
            <a:chOff x="4923693" y="717034"/>
            <a:chExt cx="7010356" cy="536020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693" y="717034"/>
              <a:ext cx="7010356" cy="3555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3693" y="960137"/>
              <a:ext cx="7010356" cy="5117106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36815" y="606194"/>
            <a:ext cx="367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 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::pair !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0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Shortest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4) Floyd-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Warshall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12" y="2045603"/>
            <a:ext cx="8105481" cy="3539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65969" y="3492072"/>
            <a:ext cx="205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O(V^3)</a:t>
            </a:r>
          </a:p>
        </p:txBody>
      </p:sp>
    </p:spTree>
    <p:extLst>
      <p:ext uri="{BB962C8B-B14F-4D97-AF65-F5344CB8AC3E}">
        <p14:creationId xmlns:p14="http://schemas.microsoft.com/office/powerpoint/2010/main" val="150642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3823" y="900843"/>
            <a:ext cx="189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次短路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493" y="2091029"/>
            <a:ext cx="8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某街区有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条道路，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个路口，道路双向通行，问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号路口到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号路口的次短路长度是多少？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短路是指比最短路道路长的次短路径。</a:t>
            </a:r>
            <a:endParaRPr lang="en-US" altLang="zh-CN" sz="28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1&lt;= N &lt;= 5000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1&lt;= R &lt;= 10^5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0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Ⅰ. What is Graph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 descr="http://c.hiphotos.baidu.com/baike/c0%3Dbaike80%2C5%2C5%2C80%2C26/sign=07c439c59b25bc313f5009ca3fb6e6d4/8b82b9014a90f60359bc704c3b12b31bb051ed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3" y="1224402"/>
            <a:ext cx="2707466" cy="27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hiphotos.baidu.com/baike/c0%3Dbaike92%2C5%2C5%2C92%2C30/sign=82ac26a9ccfc1e17e9b284632bf99d66/9213b07eca806538cdd235ac94dda144ad3482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28" y="3115096"/>
            <a:ext cx="3746323" cy="314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b="5866"/>
          <a:stretch/>
        </p:blipFill>
        <p:spPr>
          <a:xfrm>
            <a:off x="4979330" y="318446"/>
            <a:ext cx="4084560" cy="27966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738425" y="3249637"/>
            <a:ext cx="5208909" cy="3277772"/>
            <a:chOff x="6738425" y="3249637"/>
            <a:chExt cx="5208909" cy="3277772"/>
          </a:xfrm>
        </p:grpSpPr>
        <p:sp>
          <p:nvSpPr>
            <p:cNvPr id="6" name="文本框 5"/>
            <p:cNvSpPr txBox="1"/>
            <p:nvPr/>
          </p:nvSpPr>
          <p:spPr>
            <a:xfrm>
              <a:off x="6738425" y="3249637"/>
              <a:ext cx="5208909" cy="32777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2" r="18321" b="28608"/>
            <a:stretch/>
          </p:blipFill>
          <p:spPr>
            <a:xfrm>
              <a:off x="6867075" y="3397962"/>
              <a:ext cx="5080259" cy="257438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9063890" y="257064"/>
            <a:ext cx="440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有向？无向？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权？无权？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连通？非连通？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树？森林？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路径？圈？环？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入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度？出度？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5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7859" y="1039389"/>
            <a:ext cx="461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POJ 1932 XYZZY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9493" y="2091029"/>
            <a:ext cx="8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个房间，每到达一个房间会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获得或者减少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体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力值，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初始位于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号房间，拥有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点体力值，房间可以重复通过来获取体力值。到达某个房间的体力值必须大于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才能获取当前房间的体力值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N &lt;= 100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2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4469" y="762593"/>
            <a:ext cx="562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Differential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Constraints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7" b="29932"/>
          <a:stretch/>
        </p:blipFill>
        <p:spPr>
          <a:xfrm>
            <a:off x="1482437" y="1387351"/>
            <a:ext cx="9144000" cy="28124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2723" y="4215577"/>
            <a:ext cx="562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&lt;= N &lt;= 1000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ML, MD &lt;= 10000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AL &lt; BL &lt;= N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AD &lt; BD &lt;= N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&lt;= DL, DD &lt;= 10^6</a:t>
            </a:r>
          </a:p>
        </p:txBody>
      </p:sp>
    </p:spTree>
    <p:extLst>
      <p:ext uri="{BB962C8B-B14F-4D97-AF65-F5344CB8AC3E}">
        <p14:creationId xmlns:p14="http://schemas.microsoft.com/office/powerpoint/2010/main" val="26044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14469" y="430083"/>
            <a:ext cx="562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Differential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Constraints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r="32273" b="11078"/>
          <a:stretch/>
        </p:blipFill>
        <p:spPr>
          <a:xfrm rot="10800000">
            <a:off x="7024680" y="1302114"/>
            <a:ext cx="4350327" cy="45737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" b="11149"/>
          <a:stretch/>
        </p:blipFill>
        <p:spPr>
          <a:xfrm rot="16200000">
            <a:off x="1475570" y="634763"/>
            <a:ext cx="3857625" cy="59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Spanning Tree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1) Prim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02" y="1731397"/>
            <a:ext cx="6855795" cy="3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36" y="1281017"/>
            <a:ext cx="4982800" cy="4922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58" y="1281019"/>
            <a:ext cx="5056322" cy="49226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46806" y="327696"/>
            <a:ext cx="317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O(V^2logV)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1264" y="332732"/>
            <a:ext cx="217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3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3719" y="327696"/>
            <a:ext cx="11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2496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Spanning Tree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89" y="962177"/>
            <a:ext cx="44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Kruskal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45" y="104670"/>
            <a:ext cx="4141545" cy="675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3501" y="687763"/>
            <a:ext cx="3282828" cy="58361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96167" y="5540533"/>
            <a:ext cx="223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O(α(n) )</a:t>
            </a:r>
          </a:p>
        </p:txBody>
      </p:sp>
    </p:spTree>
    <p:extLst>
      <p:ext uri="{BB962C8B-B14F-4D97-AF65-F5344CB8AC3E}">
        <p14:creationId xmlns:p14="http://schemas.microsoft.com/office/powerpoint/2010/main" val="5335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95027" y="3110889"/>
            <a:ext cx="39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ElogE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ElogV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4" y="638763"/>
            <a:ext cx="5737274" cy="55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7" y="192957"/>
            <a:ext cx="932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Minimum Arborescence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91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192957"/>
            <a:ext cx="260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例题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选讲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17440" r="4091" b="21953"/>
          <a:stretch/>
        </p:blipFill>
        <p:spPr>
          <a:xfrm>
            <a:off x="1632322" y="2493818"/>
            <a:ext cx="8548255" cy="311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3548" y="1115085"/>
            <a:ext cx="734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Maximum 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36137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Flows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8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store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222" y="2429476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As to a Graph,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(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0635" y="3988494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We need to store the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and the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Bipartite Graph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0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Connected Graph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1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Topological Sort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78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Eulerian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Path or Circuit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22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2-SAT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32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963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Clinique and 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Chordal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Graph(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团与弦图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376" y="1344148"/>
            <a:ext cx="948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Chord: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连接环中不相邻的两个点的边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375" y="2610344"/>
            <a:ext cx="948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一个无向图称为弦图，当图中任意长度大于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的环都至少有一个弦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375" y="4319845"/>
            <a:ext cx="1001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弦图最小染色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完美消除序列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 MCS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7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Planar Graph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378" y="3887044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Global Minimum Cut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378" y="2004586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 and Cut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4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Tournament Graph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378" y="3004152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Landau’s Theorem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91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Searching on Graphs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378" y="2122641"/>
            <a:ext cx="74079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Maximum Matches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Maximum 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Cliniques</a:t>
            </a:r>
            <a:endParaRPr lang="en-US" altLang="zh-CN" sz="40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Ramsey Theorem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Some Others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8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378" y="192957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Some Others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378" y="3344439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K-</a:t>
            </a:r>
            <a:r>
              <a:rPr lang="en-US" altLang="zh-CN" sz="40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Minimum Shortest Path</a:t>
            </a:r>
            <a:endParaRPr lang="zh-CN" altLang="en-US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9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store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4064" y="3180883"/>
            <a:ext cx="9796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Adjacency-matrix</a:t>
            </a: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Adjacency-list</a:t>
            </a:r>
          </a:p>
          <a:p>
            <a:pPr marL="742950" indent="-742950">
              <a:buAutoNum type="arabicParenR"/>
            </a:pP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链式前向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星（边集数组、静态邻接链表）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819" y="1848699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Representation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4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4149" y="2100955"/>
            <a:ext cx="5188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祝诸君武运昌隆！</a:t>
            </a:r>
            <a:endParaRPr lang="en-US" altLang="zh-CN" sz="4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584" y="625696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Adjacency-matrix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9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47" y="676834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2)  Adjacency-list</a:t>
            </a:r>
          </a:p>
        </p:txBody>
      </p:sp>
    </p:spTree>
    <p:extLst>
      <p:ext uri="{BB962C8B-B14F-4D97-AF65-F5344CB8AC3E}">
        <p14:creationId xmlns:p14="http://schemas.microsoft.com/office/powerpoint/2010/main" val="16453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47" y="676834"/>
            <a:ext cx="9796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3) 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链式前向星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6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Ⅲ.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Graph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48" y="1723992"/>
            <a:ext cx="7407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Dfs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Bfs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85402" y="2082017"/>
            <a:ext cx="2602524" cy="665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41374" y="2693488"/>
            <a:ext cx="4061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a Tree 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1374" y="3547022"/>
            <a:ext cx="4061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Pre-Order</a:t>
            </a: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In-Order</a:t>
            </a: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Post-Order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378" y="516515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Duang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~ Come to our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378" y="2976016"/>
            <a:ext cx="74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Shortest path</a:t>
            </a: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Minimum spanning tree 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445390" y="2391508"/>
            <a:ext cx="2715065" cy="913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60352" y="1524880"/>
            <a:ext cx="4464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Bellman-Ford</a:t>
            </a:r>
          </a:p>
          <a:p>
            <a:pPr marL="742950" indent="-742950">
              <a:buAutoNum type="arabicParenR"/>
            </a:pP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SPFA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Dijkstra</a:t>
            </a:r>
            <a:endParaRPr lang="en-US" altLang="zh-CN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Floyd-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Warshall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654711" y="4178105"/>
            <a:ext cx="660489" cy="87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60352" y="4599534"/>
            <a:ext cx="4464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Prim</a:t>
            </a:r>
          </a:p>
          <a:p>
            <a:pPr marL="742950" indent="-742950">
              <a:buAutoNum type="arabicParenR"/>
            </a:pPr>
            <a:r>
              <a:rPr lang="en-US" altLang="zh-CN" sz="4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Kruskal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557</Words>
  <Application>Microsoft Office PowerPoint</Application>
  <PresentationFormat>宽屏</PresentationFormat>
  <Paragraphs>123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华文新魏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Victory Cooperation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业丶水寒</dc:creator>
  <cp:lastModifiedBy>业丶水寒</cp:lastModifiedBy>
  <cp:revision>48</cp:revision>
  <dcterms:created xsi:type="dcterms:W3CDTF">2015-04-01T09:13:46Z</dcterms:created>
  <dcterms:modified xsi:type="dcterms:W3CDTF">2017-06-08T06:11:42Z</dcterms:modified>
</cp:coreProperties>
</file>