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9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4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4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1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9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656D-00D9-47F2-BB73-52C8078B0867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1D5B-262D-4937-BAF2-0098C580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2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zh-CN" dirty="0"/>
              <a:t>滑动窗口协议</a:t>
            </a:r>
            <a:r>
              <a:rPr lang="zh-CN" altLang="zh-CN" dirty="0" smtClean="0"/>
              <a:t>模拟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20125209 </a:t>
            </a:r>
            <a:r>
              <a:rPr lang="zh-CN" altLang="en-US" dirty="0" smtClean="0"/>
              <a:t>物联网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 陈点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20125216 </a:t>
            </a:r>
            <a:r>
              <a:rPr lang="zh-CN" altLang="en-US" dirty="0" smtClean="0"/>
              <a:t>物联网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 徐天源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0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	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及传输模拟器可分别用线程模拟；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	定义主机间传输的</a:t>
            </a:r>
            <a:r>
              <a:rPr lang="en-US" altLang="zh-CN" dirty="0" smtClean="0"/>
              <a:t>PDU</a:t>
            </a:r>
            <a:r>
              <a:rPr lang="zh-CN" altLang="en-US" dirty="0" smtClean="0"/>
              <a:t>的结构，包括发送方标识、接收方标识、帧序号、确认号等、窗口大小等，以用于实现</a:t>
            </a:r>
            <a:r>
              <a:rPr lang="en-US" altLang="zh-CN" dirty="0" smtClean="0"/>
              <a:t>Go-Back-N</a:t>
            </a:r>
            <a:r>
              <a:rPr lang="zh-CN" altLang="en-US" dirty="0" smtClean="0"/>
              <a:t>的滑动窗口协议；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	在两个主机间传送需要切分成多个帧的大数据块（可直接传输文件进行模拟）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	一开始的时候，可以让网络仿真网关不丢弃任何帧，也不产生差错帧，检查程序是否能够正常完成传输，为了验证程序是否按照协议工作，让两个程序都显示收发包信息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	能直观体现出收发双方窗口的滑动过程或</a:t>
            </a:r>
            <a:r>
              <a:rPr lang="en-US" altLang="zh-CN" dirty="0" smtClean="0"/>
              <a:t>Go-Back</a:t>
            </a:r>
            <a:r>
              <a:rPr lang="zh-CN" altLang="en-US" dirty="0" smtClean="0"/>
              <a:t>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1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及传输分别用线程模拟</a:t>
            </a:r>
            <a:endParaRPr lang="en-US" altLang="zh-CN" dirty="0" smtClean="0"/>
          </a:p>
          <a:p>
            <a:r>
              <a:rPr lang="zh-CN" altLang="zh-CN" dirty="0" smtClean="0"/>
              <a:t>能够</a:t>
            </a:r>
            <a:r>
              <a:rPr lang="zh-CN" altLang="zh-CN" dirty="0"/>
              <a:t>具有良好的图形</a:t>
            </a:r>
            <a:r>
              <a:rPr lang="zh-CN" altLang="zh-CN" dirty="0" smtClean="0"/>
              <a:t>界面</a:t>
            </a:r>
            <a:endParaRPr lang="en-US" altLang="zh-CN" dirty="0" smtClean="0"/>
          </a:p>
          <a:p>
            <a:r>
              <a:rPr lang="zh-CN" altLang="en-US" dirty="0" smtClean="0"/>
              <a:t>清晰易懂地模拟传输过程</a:t>
            </a:r>
            <a:endParaRPr lang="en-US" altLang="zh-CN" dirty="0" smtClean="0"/>
          </a:p>
          <a:p>
            <a:r>
              <a:rPr lang="zh-CN" altLang="en-US" dirty="0" smtClean="0"/>
              <a:t>实现了</a:t>
            </a:r>
            <a:r>
              <a:rPr lang="en-US" altLang="zh-CN" dirty="0" smtClean="0"/>
              <a:t>Go-back-n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在两个主机间传送需要切分成多个帧的大数据块（可直接传输文件进行模拟），每次</a:t>
            </a:r>
            <a:r>
              <a:rPr lang="en-US" altLang="zh-CN" dirty="0" smtClean="0"/>
              <a:t>56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r>
              <a:rPr lang="zh-CN" altLang="en-US" dirty="0" smtClean="0"/>
              <a:t>定义主机间传输的</a:t>
            </a:r>
            <a:r>
              <a:rPr lang="en-US" altLang="zh-CN" dirty="0" smtClean="0"/>
              <a:t>PDU</a:t>
            </a:r>
            <a:r>
              <a:rPr lang="zh-CN" altLang="en-US" dirty="0" smtClean="0"/>
              <a:t>的结构，包括发送方标识、接收方标识、帧序号、确认号等、窗口大小等，以用于实现</a:t>
            </a:r>
            <a:r>
              <a:rPr lang="en-US" altLang="zh-CN" dirty="0" smtClean="0"/>
              <a:t>Go-Back-N</a:t>
            </a:r>
            <a:r>
              <a:rPr lang="zh-CN" altLang="en-US" dirty="0" smtClean="0"/>
              <a:t>的滑动窗口协议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9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JAVA-GUI</a:t>
            </a:r>
            <a:r>
              <a:rPr lang="zh-CN" altLang="en-US" dirty="0" smtClean="0"/>
              <a:t>编写多线程实现</a:t>
            </a:r>
            <a:endParaRPr lang="en-US" altLang="zh-CN" dirty="0" smtClean="0"/>
          </a:p>
          <a:p>
            <a:r>
              <a:rPr lang="zh-CN" altLang="en-US" dirty="0" smtClean="0"/>
              <a:t>单步均有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输出方便查看运行过程</a:t>
            </a:r>
            <a:endParaRPr lang="en-US" altLang="zh-CN" dirty="0" smtClean="0"/>
          </a:p>
          <a:p>
            <a:r>
              <a:rPr lang="zh-CN" altLang="en-US" dirty="0" smtClean="0"/>
              <a:t>界面中实时显示当前帧、接收帧、是否接到等</a:t>
            </a:r>
            <a:endParaRPr lang="en-US" altLang="zh-CN" dirty="0" smtClean="0"/>
          </a:p>
          <a:p>
            <a:r>
              <a:rPr lang="zh-CN" altLang="en-US" dirty="0" smtClean="0"/>
              <a:t>具有丢包重传功能</a:t>
            </a:r>
            <a:endParaRPr lang="en-US" altLang="zh-CN" dirty="0" smtClean="0"/>
          </a:p>
          <a:p>
            <a:r>
              <a:rPr lang="zh-CN" altLang="en-US" dirty="0" smtClean="0"/>
              <a:t>全程自动执行，出现问题自动重传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5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运行效果截图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01788"/>
            <a:ext cx="10515600" cy="323556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802422"/>
            <a:ext cx="10515600" cy="3235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87"/>
            <a:ext cx="12192000" cy="6497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2" y="1371600"/>
            <a:ext cx="72294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这是一个比较大的工程，第一次连续工作这么久，项目比较宏大，涉及了很多知识点以及</a:t>
            </a:r>
            <a:r>
              <a:rPr lang="en-US" altLang="zh-CN" dirty="0" smtClean="0"/>
              <a:t>JAVA-GUI</a:t>
            </a:r>
            <a:r>
              <a:rPr lang="zh-CN" altLang="en-US" dirty="0" smtClean="0"/>
              <a:t>上的很多东西，终于做出了还算可用的成果，只是尚有几个功能还未完善，时限将近只能暂时以此交稿。</a:t>
            </a:r>
            <a:endParaRPr lang="en-US" altLang="zh-CN" dirty="0" smtClean="0"/>
          </a:p>
          <a:p>
            <a:r>
              <a:rPr lang="zh-CN" altLang="en-US" dirty="0" smtClean="0"/>
              <a:t>对于滑动窗口协议，我也因为这次实验项目得到了更深入的理解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6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242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滑动窗口协议模拟</vt:lpstr>
      <vt:lpstr>基本要求</vt:lpstr>
      <vt:lpstr>主要功能</vt:lpstr>
      <vt:lpstr>技术亮点</vt:lpstr>
      <vt:lpstr>运行效果截图</vt:lpstr>
      <vt:lpstr>自我总结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滑动窗口协议模拟</dc:title>
  <dc:creator>陈点</dc:creator>
  <cp:lastModifiedBy>徐天源</cp:lastModifiedBy>
  <cp:revision>9</cp:revision>
  <dcterms:created xsi:type="dcterms:W3CDTF">2014-12-23T00:11:25Z</dcterms:created>
  <dcterms:modified xsi:type="dcterms:W3CDTF">2014-12-27T03:35:50Z</dcterms:modified>
</cp:coreProperties>
</file>