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1pPr>
    <a:lvl2pPr indent="2286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2pPr>
    <a:lvl3pPr indent="4572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3pPr>
    <a:lvl4pPr indent="6858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4pPr>
    <a:lvl5pPr indent="9144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5pPr>
    <a:lvl6pPr indent="11430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6pPr>
    <a:lvl7pPr indent="13716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7pPr>
    <a:lvl8pPr indent="16002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8pPr>
    <a:lvl9pPr indent="18288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7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alk_Line_Box_10x7.png"/>
          <p:cNvPicPr/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1pPr>
      <a:lvl2pPr indent="2286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2pPr>
      <a:lvl3pPr indent="4572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3pPr>
      <a:lvl4pPr indent="6858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4pPr>
      <a:lvl5pPr indent="9144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5pPr>
      <a:lvl6pPr indent="11430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6pPr>
      <a:lvl7pPr indent="13716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7pPr>
      <a:lvl8pPr indent="16002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8pPr>
      <a:lvl9pPr indent="18288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9pPr>
    </p:titleStyle>
    <p:bodyStyle>
      <a:lvl1pPr marL="444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1pPr>
      <a:lvl2pPr marL="889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2pPr>
      <a:lvl3pPr marL="1333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3pPr>
      <a:lvl4pPr marL="1778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4pPr>
      <a:lvl5pPr marL="2222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5pPr>
      <a:lvl6pPr marL="2667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6pPr>
      <a:lvl7pPr marL="3111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7pPr>
      <a:lvl8pPr marL="3556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8pPr>
      <a:lvl9pPr marL="4000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1pPr>
      <a:lvl2pPr indent="2286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2pPr>
      <a:lvl3pPr indent="4572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3pPr>
      <a:lvl4pPr indent="6858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4pPr>
      <a:lvl5pPr indent="9144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5pPr>
      <a:lvl6pPr indent="11430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6pPr>
      <a:lvl7pPr indent="13716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7pPr>
      <a:lvl8pPr indent="16002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8pPr>
      <a:lvl9pPr indent="18288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路由分组转发仿真系统的设计与实现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0825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50" sz="3132">
                <a:solidFill>
                  <a:srgbClr val="3E3B39"/>
                </a:solidFill>
                <a:effectLst>
                  <a:outerShdw sx="100000" sy="100000" kx="0" ky="0" algn="b" rotWithShape="0" blurRad="22098" dist="22098" dir="5520000">
                    <a:srgbClr val="FFFFFF">
                      <a:alpha val="71999"/>
                    </a:srgbClr>
                  </a:outerShdw>
                </a:effectLst>
              </a:rPr>
              <a:t>20125209 物联网1班 陈点</a:t>
            </a:r>
            <a:endParaRPr cap="all" spc="250" sz="3132">
              <a:solidFill>
                <a:srgbClr val="3E3B39"/>
              </a:solidFill>
              <a:effectLst>
                <a:outerShdw sx="100000" sy="100000" kx="0" ky="0" algn="b" rotWithShape="0" blurRad="22098" dist="22098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defTabSz="50825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50" sz="3132">
                <a:solidFill>
                  <a:srgbClr val="3E3B39"/>
                </a:solidFill>
                <a:effectLst>
                  <a:outerShdw sx="100000" sy="100000" kx="0" ky="0" algn="b" rotWithShape="0" blurRad="22098" dist="22098" dir="5520000">
                    <a:srgbClr val="FFFFFF">
                      <a:alpha val="71999"/>
                    </a:srgbClr>
                  </a:outerShdw>
                </a:effectLst>
              </a:rPr>
              <a:t>20125216 物联网1班 徐天源</a:t>
            </a:r>
            <a:endParaRPr cap="all" spc="250" sz="3132">
              <a:solidFill>
                <a:srgbClr val="3E3B39"/>
              </a:solidFill>
              <a:effectLst>
                <a:outerShdw sx="100000" sy="100000" kx="0" ky="0" algn="b" rotWithShape="0" blurRad="22098" dist="22098" dir="5520000">
                  <a:srgbClr val="FFFFFF">
                    <a:alpha val="71999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主要功能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技术亮点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运行效果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自我总结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0" y="2552700"/>
            <a:ext cx="5384800" cy="6070600"/>
          </a:xfrm>
          <a:prstGeom prst="rect">
            <a:avLst/>
          </a:prstGeom>
        </p:spPr>
      </p:pic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主要功能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模拟实现H和R的功能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H：信息的发送和接收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R：信息转发和路由表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聊天式显示信息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路由表显示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技术亮点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对应每个设备独立的显示窗口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自定义当前网络配置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路由表带距离显示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自定义协议封装和解析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3964" y="655850"/>
            <a:ext cx="5468672" cy="8052367"/>
          </a:xfrm>
          <a:prstGeom prst="rect">
            <a:avLst/>
          </a:prstGeom>
        </p:spPr>
      </p:pic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运行效果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单机模拟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30200"/>
            <a:ext cx="12293600" cy="6248400"/>
          </a:xfrm>
          <a:prstGeom prst="rect">
            <a:avLst/>
          </a:prstGeom>
        </p:spPr>
      </p:pic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运行效果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分组转发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lnSpc>
                <a:spcPct val="100000"/>
              </a:lnSpc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＊三台电脑验证通过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自我总结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知识点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SOCKET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JAVAGUI LAYOUT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路由协议的封装和解析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不足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未完成根据距离／TTL自动更新路由表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270000" y="6362700"/>
            <a:ext cx="104648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</a:lvl1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Than Q.</a:t>
            </a:r>
          </a:p>
        </p:txBody>
      </p:sp>
      <p:sp>
        <p:nvSpPr>
          <p:cNvPr id="60" name="Shape 60"/>
          <p:cNvSpPr/>
          <p:nvPr/>
        </p:nvSpPr>
        <p:spPr>
          <a:xfrm>
            <a:off x="1270000" y="4248150"/>
            <a:ext cx="10464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3200"/>
              </a:spcBef>
              <a:defRPr i="0" sz="36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“Do More / Know More / Make More” </a:t>
            </a:r>
          </a:p>
        </p:txBody>
      </p:sp>
    </p:spTree>
  </p:cSld>
  <p:clrMapOvr>
    <a:masterClrMapping/>
  </p:clrMapOvr>
  <p:transition spd="med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