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APdW1mjkesHvFowbmN3O0Xg8d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97b271d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197b271d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https://github.com/okcoders/curriculum/blob/main/Syllabus.md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97b271d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97b271d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97e8d1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197e8d1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de7c048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2de7c048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de7c048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2de7c048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de7c04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de7c04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e7c048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de7c048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7b271d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197b271d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https://github.com/okcoders/curriculum/blob/main/Syllabus.md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echlahoma.org/inciden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vergeokc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8" y="14480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function OKCoders() {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// learn to code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         }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OKCoders()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97b271d16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121" name="Google Shape;121;g3197b271d16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Module 4: Frontend Libraries and Frameworks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React, Tailwind, APIs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Module 5: Fullstack and Databases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Next.js, MySQL, Deployment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Module 6: Capstone (Real-world project)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 projects from last year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Recipe app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Trello clone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Plant app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Diet 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97b271d16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will learn</a:t>
            </a:r>
            <a:endParaRPr/>
          </a:p>
        </p:txBody>
      </p:sp>
      <p:sp>
        <p:nvSpPr>
          <p:cNvPr id="127" name="Google Shape;127;g3197b271d16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class instruction (1000-1130)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Instructor will introduce topics and live build/walk through to demonstrate usage of topic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class hands on with AI Buddy (1130 - 1</a:t>
            </a:r>
            <a:r>
              <a:rPr lang="en"/>
              <a:t>pm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Student will attempt to reproduce and expand upon instructors project using AI Buddy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class presentation and </a:t>
            </a:r>
            <a:r>
              <a:rPr lang="en"/>
              <a:t>explanation (1pm - 2pm)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Student will present/explain what they built and how it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 of class homework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Mostly FreeCodeCamp sections with no AI Buddy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 You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Study outside of class - </a:t>
            </a:r>
            <a:r>
              <a:rPr lang="en"/>
              <a:t>be self motivated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slack (and ask questions there)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Engage in Techlahoma community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AI correctly (using to learn, vs just using it)</a:t>
            </a:r>
            <a:endParaRPr/>
          </a:p>
        </p:txBody>
      </p:sp>
      <p:sp>
        <p:nvSpPr>
          <p:cNvPr id="134" name="Google Shape;13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 Us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Connect you to tech community (people, businesses, groups)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Connect you to other learners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 structure to online resources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 mentorship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Help you figure out if you like tech, and if you could potentially start a career - this bootcamp is not full-time or nearly as expensive as other ones for a reason - we are only giving you a taste. That said, some exceptional students have landed jobs after.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Teams!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311700" y="1152475"/>
            <a:ext cx="85206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 teams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Come up with team name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Setup slack channels for team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meeting weekly to work together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97e8d104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46" name="Google Shape;146;g3197e8d1048_0_0"/>
          <p:cNvSpPr txBox="1"/>
          <p:nvPr>
            <p:ph idx="1" type="body"/>
          </p:nvPr>
        </p:nvSpPr>
        <p:spPr>
          <a:xfrm>
            <a:off x="311700" y="1152475"/>
            <a:ext cx="8520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Server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Terminal (explain)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 Buddy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ChatGPT, Claude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and how you will be learning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Intros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Executive Director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Instructors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Mentors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about you is nerdy?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 you are taking the course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de7c04865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Code of Conduct</a:t>
            </a:r>
            <a:endParaRPr/>
          </a:p>
        </p:txBody>
      </p:sp>
      <p:sp>
        <p:nvSpPr>
          <p:cNvPr id="78" name="Google Shape;78;g32de7c04865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attendees of in-person events and online gatherings are expected to follow our Code of Conduct, which includes our anti-harassment policy. The COC holds attendees to regard themselves in a professional and collaborative manner while engaging in any Techlahoma activity. If you need help with a COC violation or require any immediate assistance, consider following any of these steps below: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police, if needed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your event organizers right away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Fill out an incident report form to have your issue reviewed immediately.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 and post in the public Techlahoma Slack channel #ask-a-mod to contact all admins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all Slack admins in any channel by typing @admins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all Conduct Committee representatives by typing @conduct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an email at info@techlahoma.org to the Techlahoma organizer team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Techlahoma leadership is here to support safe, fun, educational, professional and friendly events. If you or someone else needs help, don't hesitate to contact us. We can help you file a police report if that situation is needed, escort you to your vehicle, stay with you for the duration of an event, remove threatening/COC-violating individuals, refund your ticket, and more to help you feel recognized and accommodated. </a:t>
            </a: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It's our responsibility to take your safety concerns seriously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de7c04865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Code of Conduct - tldr;</a:t>
            </a:r>
            <a:endParaRPr/>
          </a:p>
        </p:txBody>
      </p:sp>
      <p:sp>
        <p:nvSpPr>
          <p:cNvPr id="84" name="Google Shape;84;g32de7c04865_0_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Awesome to Everyone!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de7c0486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Orientation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2de7c0486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Classroom located on the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5th floor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Restrooms from classroom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and left down hallway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 exit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and left down stairs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Kitchen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Left, straight, right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rinse dishes and put them in dishwasher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BYOL, working lunches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space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and straight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de7c04865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2de7c04865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Click Me!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Full-Stack Web Apps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336475" y="1148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Anything you visit in your web browser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250" y="3681700"/>
            <a:ext cx="10943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750" y="3537691"/>
            <a:ext cx="1113600" cy="6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6748" y="3116872"/>
            <a:ext cx="1113600" cy="6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1750" y="3405592"/>
            <a:ext cx="1190825" cy="7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5025" y="2650175"/>
            <a:ext cx="1242801" cy="67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47450" y="2263172"/>
            <a:ext cx="1174587" cy="6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23650" y="2571750"/>
            <a:ext cx="970200" cy="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97b271d16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you will learn</a:t>
            </a:r>
            <a:endParaRPr/>
          </a:p>
        </p:txBody>
      </p:sp>
      <p:sp>
        <p:nvSpPr>
          <p:cNvPr id="115" name="Google Shape;115;g3197b271d16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Module 1: Website Structure and Design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HTML, CSS, Bootstrap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Module 2: Programming Fundamentals w/JavaScript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Structures, Algorithms, Debugging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Module 3: Intermediate Programming w/JavaScript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Server side, Testing, Object Oriented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