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4"/>
  </p:sldMasterIdLst>
  <p:notesMasterIdLst>
    <p:notesMasterId r:id="rId14"/>
  </p:notesMasterIdLst>
  <p:handoutMasterIdLst>
    <p:handoutMasterId r:id="rId15"/>
  </p:handoutMasterIdLst>
  <p:sldIdLst>
    <p:sldId id="440" r:id="rId5"/>
    <p:sldId id="466" r:id="rId6"/>
    <p:sldId id="456" r:id="rId7"/>
    <p:sldId id="463" r:id="rId8"/>
    <p:sldId id="457" r:id="rId9"/>
    <p:sldId id="464" r:id="rId10"/>
    <p:sldId id="474" r:id="rId11"/>
    <p:sldId id="467" r:id="rId12"/>
    <p:sldId id="468" r:id="rId13"/>
  </p:sldIdLst>
  <p:sldSz cx="9144000" cy="6858000" type="screen4x3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E146"/>
    <a:srgbClr val="F79646"/>
    <a:srgbClr val="F1531D"/>
    <a:srgbClr val="A6B980"/>
    <a:srgbClr val="5DB4CC"/>
    <a:srgbClr val="BE0019"/>
    <a:srgbClr val="A6D90F"/>
    <a:srgbClr val="4BACC6"/>
    <a:srgbClr val="6BBE61"/>
    <a:srgbClr val="667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378" autoAdjust="0"/>
  </p:normalViewPr>
  <p:slideViewPr>
    <p:cSldViewPr snapToGrid="0">
      <p:cViewPr varScale="1">
        <p:scale>
          <a:sx n="114" d="100"/>
          <a:sy n="114" d="100"/>
        </p:scale>
        <p:origin x="936" y="10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-18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4020" y="-102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Expert\StarTech2015\CRA-Startec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Expert\StarTech2015\CRA-Startec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Expert\StarTech2015\CRA-Startec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Expert\StarTech2015\CRA-Startec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Expert\StarTech2015\CRA-Startec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[CRA-Startechs.xlsx]Pilotage-Activités!Tableau croisé dynamique20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Evolution </a:t>
            </a:r>
            <a:r>
              <a:rPr lang="fr-FR" dirty="0" smtClean="0"/>
              <a:t>Activités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'Pilotage-Activités'!$B$159:$B$160</c:f>
              <c:strCache>
                <c:ptCount val="1"/>
                <c:pt idx="0">
                  <c:v>Contributeurs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'Pilotage-Activités'!$A$161:$A$168</c:f>
              <c:strCache>
                <c:ptCount val="7"/>
                <c:pt idx="0">
                  <c:v>4/2015</c:v>
                </c:pt>
                <c:pt idx="1">
                  <c:v>5/2015</c:v>
                </c:pt>
                <c:pt idx="2">
                  <c:v>6/2015</c:v>
                </c:pt>
                <c:pt idx="3">
                  <c:v>7/2015</c:v>
                </c:pt>
                <c:pt idx="4">
                  <c:v>8/2015</c:v>
                </c:pt>
                <c:pt idx="5">
                  <c:v>9/2015</c:v>
                </c:pt>
                <c:pt idx="6">
                  <c:v>10/2015</c:v>
                </c:pt>
              </c:strCache>
            </c:strRef>
          </c:cat>
          <c:val>
            <c:numRef>
              <c:f>'Pilotage-Activités'!$B$161:$B$168</c:f>
              <c:numCache>
                <c:formatCode>General</c:formatCode>
                <c:ptCount val="7"/>
                <c:pt idx="0">
                  <c:v>13</c:v>
                </c:pt>
                <c:pt idx="1">
                  <c:v>11</c:v>
                </c:pt>
                <c:pt idx="2">
                  <c:v>4</c:v>
                </c:pt>
                <c:pt idx="3">
                  <c:v>14</c:v>
                </c:pt>
                <c:pt idx="4">
                  <c:v>8</c:v>
                </c:pt>
                <c:pt idx="5">
                  <c:v>10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865872"/>
        <c:axId val="528861560"/>
      </c:barChart>
      <c:catAx>
        <c:axId val="52886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8861560"/>
        <c:crosses val="autoZero"/>
        <c:auto val="1"/>
        <c:lblAlgn val="ctr"/>
        <c:lblOffset val="100"/>
        <c:noMultiLvlLbl val="0"/>
      </c:catAx>
      <c:valAx>
        <c:axId val="52886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8865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[CRA-Startechs.xlsx]Pilotage-Activités!Tableau croisé dynamique14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Activités / Startech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'Pilotage-Activités'!$B$2:$B$3</c:f>
              <c:strCache>
                <c:ptCount val="1"/>
                <c:pt idx="0">
                  <c:v>Contributeurs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'Pilotage-Activités'!$A$4:$A$10</c:f>
              <c:multiLvlStrCache>
                <c:ptCount val="4"/>
                <c:lvl>
                  <c:pt idx="0">
                    <c:v>Q2-2015</c:v>
                  </c:pt>
                  <c:pt idx="1">
                    <c:v>Q3-2015</c:v>
                  </c:pt>
                  <c:pt idx="2">
                    <c:v>Q2-2015</c:v>
                  </c:pt>
                  <c:pt idx="3">
                    <c:v>Q3-2015</c:v>
                  </c:pt>
                </c:lvl>
                <c:lvl>
                  <c:pt idx="0">
                    <c:v>.NET</c:v>
                  </c:pt>
                  <c:pt idx="2">
                    <c:v>JAVA</c:v>
                  </c:pt>
                </c:lvl>
              </c:multiLvlStrCache>
            </c:multiLvlStrRef>
          </c:cat>
          <c:val>
            <c:numRef>
              <c:f>'Pilotage-Activités'!$B$4:$B$10</c:f>
              <c:numCache>
                <c:formatCode>General</c:formatCode>
                <c:ptCount val="4"/>
                <c:pt idx="0">
                  <c:v>17</c:v>
                </c:pt>
                <c:pt idx="1">
                  <c:v>25</c:v>
                </c:pt>
                <c:pt idx="2">
                  <c:v>11</c:v>
                </c:pt>
                <c:pt idx="3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861952"/>
        <c:axId val="528864304"/>
      </c:barChart>
      <c:catAx>
        <c:axId val="528861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8864304"/>
        <c:crosses val="autoZero"/>
        <c:auto val="1"/>
        <c:lblAlgn val="ctr"/>
        <c:lblOffset val="100"/>
        <c:noMultiLvlLbl val="0"/>
      </c:catAx>
      <c:valAx>
        <c:axId val="52886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8861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[CRA-Startechs.xlsx]Pilotage-Activités!Tableau croisé dynamique8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'Pilotage-Activités'!$B$130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'Pilotage-Activités'!$A$131:$A$136</c:f>
              <c:strCache>
                <c:ptCount val="5"/>
                <c:pt idx="0">
                  <c:v>Contributeurs-Rediger un article de Blog interne N1</c:v>
                </c:pt>
                <c:pt idx="1">
                  <c:v>Contributeurs-Rediger un article de Blog interne N2</c:v>
                </c:pt>
                <c:pt idx="2">
                  <c:v>Contributeurs-Rediger un article de Blog interne N3</c:v>
                </c:pt>
                <c:pt idx="3">
                  <c:v>Contributeurs-Presenter un evenement technique</c:v>
                </c:pt>
                <c:pt idx="4">
                  <c:v>Contributeurs-Contribution active à l'amelioration N1</c:v>
                </c:pt>
              </c:strCache>
            </c:strRef>
          </c:cat>
          <c:val>
            <c:numRef>
              <c:f>'Pilotage-Activités'!$B$131:$B$136</c:f>
              <c:numCache>
                <c:formatCode>General</c:formatCode>
                <c:ptCount val="5"/>
                <c:pt idx="0">
                  <c:v>11</c:v>
                </c:pt>
                <c:pt idx="1">
                  <c:v>29</c:v>
                </c:pt>
                <c:pt idx="2">
                  <c:v>15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52449693788277"/>
          <c:y val="0.21728893263342083"/>
          <c:w val="0.32808836395450569"/>
          <c:h val="0.744352945465150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[CRA-Startechs.xlsx]Pilotage-Starpoints!Tableau croisé dynamique11</c:name>
    <c:fmtId val="46"/>
  </c:pivotSource>
  <c:chart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'Pilotage-Starpoints'!$B$86:$B$87</c:f>
              <c:strCache>
                <c:ptCount val="1"/>
                <c:pt idx="0">
                  <c:v>Q2-2015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'Pilotage-Starpoints'!$A$88:$A$102</c:f>
              <c:strCache>
                <c:ptCount val="14"/>
                <c:pt idx="0">
                  <c:v>Thomas SCHWENDER</c:v>
                </c:pt>
                <c:pt idx="1">
                  <c:v>Landry KOUAM KAMGA</c:v>
                </c:pt>
                <c:pt idx="2">
                  <c:v>Fayçal TIRICH</c:v>
                </c:pt>
                <c:pt idx="3">
                  <c:v>Houssem BELHASSINE</c:v>
                </c:pt>
                <c:pt idx="4">
                  <c:v>Yassine K.R.</c:v>
                </c:pt>
                <c:pt idx="5">
                  <c:v>Vincent G.</c:v>
                </c:pt>
                <c:pt idx="6">
                  <c:v>Toyi K.</c:v>
                </c:pt>
                <c:pt idx="7">
                  <c:v>Bilel M.</c:v>
                </c:pt>
                <c:pt idx="8">
                  <c:v>Yann M.</c:v>
                </c:pt>
                <c:pt idx="9">
                  <c:v>Atmane E.</c:v>
                </c:pt>
                <c:pt idx="10">
                  <c:v>Jiangong S.</c:v>
                </c:pt>
                <c:pt idx="11">
                  <c:v>Siwei  HUANG</c:v>
                </c:pt>
                <c:pt idx="12">
                  <c:v>Mario RAHARIJAONA</c:v>
                </c:pt>
                <c:pt idx="13">
                  <c:v>Soufiane KHATTAB</c:v>
                </c:pt>
              </c:strCache>
            </c:strRef>
          </c:cat>
          <c:val>
            <c:numRef>
              <c:f>'Pilotage-Starpoints'!$B$88:$B$102</c:f>
              <c:numCache>
                <c:formatCode>General</c:formatCode>
                <c:ptCount val="14"/>
                <c:pt idx="0">
                  <c:v>205</c:v>
                </c:pt>
                <c:pt idx="1">
                  <c:v>70</c:v>
                </c:pt>
                <c:pt idx="2">
                  <c:v>45</c:v>
                </c:pt>
                <c:pt idx="3">
                  <c:v>45</c:v>
                </c:pt>
                <c:pt idx="4">
                  <c:v>195</c:v>
                </c:pt>
                <c:pt idx="5">
                  <c:v>365</c:v>
                </c:pt>
                <c:pt idx="6">
                  <c:v>45</c:v>
                </c:pt>
                <c:pt idx="7">
                  <c:v>90</c:v>
                </c:pt>
                <c:pt idx="8">
                  <c:v>50</c:v>
                </c:pt>
                <c:pt idx="9">
                  <c:v>35</c:v>
                </c:pt>
              </c:numCache>
            </c:numRef>
          </c:val>
        </c:ser>
        <c:ser>
          <c:idx val="1"/>
          <c:order val="1"/>
          <c:tx>
            <c:strRef>
              <c:f>'Pilotage-Starpoints'!$C$86:$C$87</c:f>
              <c:strCache>
                <c:ptCount val="1"/>
                <c:pt idx="0">
                  <c:v>Q3-2015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'Pilotage-Starpoints'!$A$88:$A$102</c:f>
              <c:strCache>
                <c:ptCount val="14"/>
                <c:pt idx="0">
                  <c:v>Thomas SCHWENDER</c:v>
                </c:pt>
                <c:pt idx="1">
                  <c:v>Landry KOUAM KAMGA</c:v>
                </c:pt>
                <c:pt idx="2">
                  <c:v>Fayçal TIRICH</c:v>
                </c:pt>
                <c:pt idx="3">
                  <c:v>Houssem BELHASSINE</c:v>
                </c:pt>
                <c:pt idx="4">
                  <c:v>Yassine K.R.</c:v>
                </c:pt>
                <c:pt idx="5">
                  <c:v>Vincent G.</c:v>
                </c:pt>
                <c:pt idx="6">
                  <c:v>Toyi K.</c:v>
                </c:pt>
                <c:pt idx="7">
                  <c:v>Bilel M.</c:v>
                </c:pt>
                <c:pt idx="8">
                  <c:v>Yann M.</c:v>
                </c:pt>
                <c:pt idx="9">
                  <c:v>Atmane E.</c:v>
                </c:pt>
                <c:pt idx="10">
                  <c:v>Jiangong S.</c:v>
                </c:pt>
                <c:pt idx="11">
                  <c:v>Siwei  HUANG</c:v>
                </c:pt>
                <c:pt idx="12">
                  <c:v>Mario RAHARIJAONA</c:v>
                </c:pt>
                <c:pt idx="13">
                  <c:v>Soufiane KHATTAB</c:v>
                </c:pt>
              </c:strCache>
            </c:strRef>
          </c:cat>
          <c:val>
            <c:numRef>
              <c:f>'Pilotage-Starpoints'!$C$88:$C$102</c:f>
              <c:numCache>
                <c:formatCode>General</c:formatCode>
                <c:ptCount val="14"/>
                <c:pt idx="0">
                  <c:v>95</c:v>
                </c:pt>
                <c:pt idx="2">
                  <c:v>45</c:v>
                </c:pt>
                <c:pt idx="4">
                  <c:v>10</c:v>
                </c:pt>
                <c:pt idx="5">
                  <c:v>365</c:v>
                </c:pt>
                <c:pt idx="6">
                  <c:v>45</c:v>
                </c:pt>
                <c:pt idx="9">
                  <c:v>260</c:v>
                </c:pt>
                <c:pt idx="10">
                  <c:v>10</c:v>
                </c:pt>
                <c:pt idx="11">
                  <c:v>170</c:v>
                </c:pt>
                <c:pt idx="12">
                  <c:v>90</c:v>
                </c:pt>
              </c:numCache>
            </c:numRef>
          </c:val>
        </c:ser>
        <c:ser>
          <c:idx val="2"/>
          <c:order val="2"/>
          <c:tx>
            <c:strRef>
              <c:f>'Pilotage-Starpoints'!$D$86:$D$87</c:f>
              <c:strCache>
                <c:ptCount val="1"/>
                <c:pt idx="0">
                  <c:v>Q4-2015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'Pilotage-Starpoints'!$A$88:$A$102</c:f>
              <c:strCache>
                <c:ptCount val="14"/>
                <c:pt idx="0">
                  <c:v>Thomas SCHWENDER</c:v>
                </c:pt>
                <c:pt idx="1">
                  <c:v>Landry KOUAM KAMGA</c:v>
                </c:pt>
                <c:pt idx="2">
                  <c:v>Fayçal TIRICH</c:v>
                </c:pt>
                <c:pt idx="3">
                  <c:v>Houssem BELHASSINE</c:v>
                </c:pt>
                <c:pt idx="4">
                  <c:v>Yassine K.R.</c:v>
                </c:pt>
                <c:pt idx="5">
                  <c:v>Vincent G.</c:v>
                </c:pt>
                <c:pt idx="6">
                  <c:v>Toyi K.</c:v>
                </c:pt>
                <c:pt idx="7">
                  <c:v>Bilel M.</c:v>
                </c:pt>
                <c:pt idx="8">
                  <c:v>Yann M.</c:v>
                </c:pt>
                <c:pt idx="9">
                  <c:v>Atmane E.</c:v>
                </c:pt>
                <c:pt idx="10">
                  <c:v>Jiangong S.</c:v>
                </c:pt>
                <c:pt idx="11">
                  <c:v>Siwei  HUANG</c:v>
                </c:pt>
                <c:pt idx="12">
                  <c:v>Mario RAHARIJAONA</c:v>
                </c:pt>
                <c:pt idx="13">
                  <c:v>Soufiane KHATTAB</c:v>
                </c:pt>
              </c:strCache>
            </c:strRef>
          </c:cat>
          <c:val>
            <c:numRef>
              <c:f>'Pilotage-Starpoints'!$D$88:$D$102</c:f>
              <c:numCache>
                <c:formatCode>General</c:formatCode>
                <c:ptCount val="14"/>
                <c:pt idx="0">
                  <c:v>35</c:v>
                </c:pt>
                <c:pt idx="1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8867440"/>
        <c:axId val="528879592"/>
      </c:barChart>
      <c:catAx>
        <c:axId val="52886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8879592"/>
        <c:crosses val="autoZero"/>
        <c:auto val="1"/>
        <c:lblAlgn val="ctr"/>
        <c:lblOffset val="100"/>
        <c:noMultiLvlLbl val="0"/>
      </c:catAx>
      <c:valAx>
        <c:axId val="52887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886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[CRA-Startechs.xlsx]Pilotage-Starpoints!Tableau croisé dynamique12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Velocité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'Pilotage-Starpoints'!$B$147:$B$148</c:f>
              <c:strCache>
                <c:ptCount val="1"/>
                <c:pt idx="0">
                  <c:v>JAVA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'Pilotage-Starpoints'!$A$149:$A$151</c:f>
              <c:strCache>
                <c:ptCount val="2"/>
                <c:pt idx="0">
                  <c:v>Q2-2015</c:v>
                </c:pt>
                <c:pt idx="1">
                  <c:v>Q3-2015</c:v>
                </c:pt>
              </c:strCache>
            </c:strRef>
          </c:cat>
          <c:val>
            <c:numRef>
              <c:f>'Pilotage-Starpoints'!$B$149:$B$151</c:f>
              <c:numCache>
                <c:formatCode>General</c:formatCode>
                <c:ptCount val="2"/>
                <c:pt idx="0">
                  <c:v>365</c:v>
                </c:pt>
                <c:pt idx="1">
                  <c:v>400</c:v>
                </c:pt>
              </c:numCache>
            </c:numRef>
          </c:val>
        </c:ser>
        <c:ser>
          <c:idx val="1"/>
          <c:order val="1"/>
          <c:tx>
            <c:strRef>
              <c:f>'Pilotage-Starpoints'!$C$147:$C$148</c:f>
              <c:strCache>
                <c:ptCount val="1"/>
                <c:pt idx="0">
                  <c:v>.NET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'Pilotage-Starpoints'!$A$149:$A$151</c:f>
              <c:strCache>
                <c:ptCount val="2"/>
                <c:pt idx="0">
                  <c:v>Q2-2015</c:v>
                </c:pt>
                <c:pt idx="1">
                  <c:v>Q3-2015</c:v>
                </c:pt>
              </c:strCache>
            </c:strRef>
          </c:cat>
          <c:val>
            <c:numRef>
              <c:f>'Pilotage-Starpoints'!$C$149:$C$151</c:f>
              <c:numCache>
                <c:formatCode>General</c:formatCode>
                <c:ptCount val="2"/>
                <c:pt idx="0">
                  <c:v>780</c:v>
                </c:pt>
                <c:pt idx="1">
                  <c:v>690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629720"/>
        <c:axId val="533620312"/>
      </c:barChart>
      <c:catAx>
        <c:axId val="533629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3620312"/>
        <c:crosses val="autoZero"/>
        <c:auto val="1"/>
        <c:lblAlgn val="ctr"/>
        <c:lblOffset val="100"/>
        <c:noMultiLvlLbl val="0"/>
      </c:catAx>
      <c:valAx>
        <c:axId val="53362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3629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 custT="1"/>
      <dgm:spPr/>
      <dgm:t>
        <a:bodyPr/>
        <a:lstStyle/>
        <a:p>
          <a:r>
            <a:rPr lang="fr-FR" sz="1200" b="1" dirty="0" smtClean="0"/>
            <a:t>Agile</a:t>
          </a:r>
          <a:endParaRPr lang="fr-FR" sz="1200" b="1" dirty="0"/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/>
      <dgm:t>
        <a:bodyPr/>
        <a:lstStyle/>
        <a:p>
          <a:endParaRPr lang="fr-FR"/>
        </a:p>
      </dgm:t>
    </dgm:pt>
    <dgm:pt modelId="{89B85442-C66A-410A-87E9-0E8CEAFB5425}">
      <dgm:prSet phldrT="[Texte]" custT="1"/>
      <dgm:spPr/>
      <dgm:t>
        <a:bodyPr/>
        <a:lstStyle/>
        <a:p>
          <a:r>
            <a:rPr lang="fr-FR" sz="1200" b="1" dirty="0" smtClean="0"/>
            <a:t>Java</a:t>
          </a:r>
          <a:endParaRPr lang="fr-FR" sz="1200" b="1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/>
      <dgm:t>
        <a:bodyPr/>
        <a:lstStyle/>
        <a:p>
          <a:endParaRPr lang="fr-FR"/>
        </a:p>
      </dgm:t>
    </dgm:pt>
    <dgm:pt modelId="{F974B602-BA1D-4CA2-A93C-6C505AC988D2}">
      <dgm:prSet phldrT="[Texte]" custT="1"/>
      <dgm:spPr/>
      <dgm:t>
        <a:bodyPr/>
        <a:lstStyle/>
        <a:p>
          <a:r>
            <a:rPr lang="fr-FR" sz="1200" b="1" dirty="0" smtClean="0"/>
            <a:t>.Net</a:t>
          </a:r>
          <a:endParaRPr lang="fr-FR" sz="1500" b="1" dirty="0"/>
        </a:p>
      </dgm:t>
    </dgm:pt>
    <dgm:pt modelId="{75F67001-D829-42B0-9547-EDDCCB0D9AE3}" type="parTrans" cxnId="{E68A50CB-BE91-4460-AA4B-035E09991966}">
      <dgm:prSet/>
      <dgm:spPr/>
      <dgm:t>
        <a:bodyPr/>
        <a:lstStyle/>
        <a:p>
          <a:endParaRPr lang="fr-FR"/>
        </a:p>
      </dgm:t>
    </dgm:pt>
    <dgm:pt modelId="{08883145-F88F-4423-B00F-17C6248B03ED}" type="sibTrans" cxnId="{E68A50CB-BE91-4460-AA4B-035E09991966}">
      <dgm:prSet/>
      <dgm:spPr/>
      <dgm:t>
        <a:bodyPr/>
        <a:lstStyle/>
        <a:p>
          <a:endParaRPr lang="fr-FR"/>
        </a:p>
      </dgm:t>
    </dgm:pt>
    <dgm:pt modelId="{95790F9F-3ADC-45A2-A41C-8F7CFEC0207F}" type="pres">
      <dgm:prSet presAssocID="{6949BB09-B156-4FED-B93E-BBBD6D3FB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DF39DC-80C0-4323-A7E2-C8A85004512A}" type="pres">
      <dgm:prSet presAssocID="{3E027C22-41B3-4487-8250-0511EBC696DC}" presName="node" presStyleLbl="node1" presStyleIdx="0" presStyleCnt="3" custScaleX="120178" custScaleY="1201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73F25C-68FC-4263-A4AD-71DE8EC137A6}" type="pres">
      <dgm:prSet presAssocID="{E26EFF88-B448-4BBF-B3F4-0E446CAF9F5B}" presName="sibTrans" presStyleLbl="sibTrans2D1" presStyleIdx="0" presStyleCnt="3"/>
      <dgm:spPr/>
      <dgm:t>
        <a:bodyPr/>
        <a:lstStyle/>
        <a:p>
          <a:endParaRPr lang="fr-FR"/>
        </a:p>
      </dgm:t>
    </dgm:pt>
    <dgm:pt modelId="{36B6FFB9-02DD-44A0-8882-C0E148A3AF8B}" type="pres">
      <dgm:prSet presAssocID="{E26EFF88-B448-4BBF-B3F4-0E446CAF9F5B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BE03346-38C0-47BF-ABF1-1721BB91F37B}" type="pres">
      <dgm:prSet presAssocID="{89B85442-C66A-410A-87E9-0E8CEAFB5425}" presName="node" presStyleLbl="node1" presStyleIdx="1" presStyleCnt="3" custScaleX="120178" custScaleY="1201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D590D-D34E-4C67-9054-EDA0D6CF9CC5}" type="pres">
      <dgm:prSet presAssocID="{E677D86F-2C62-4496-8BAD-73CBD7F1C7A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ECC5EB8-EEEF-4D55-8972-D9A20BE1F190}" type="pres">
      <dgm:prSet presAssocID="{E677D86F-2C62-4496-8BAD-73CBD7F1C7A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22523F0-E9F0-4CE0-88BD-B5A65FADD729}" type="pres">
      <dgm:prSet presAssocID="{F974B602-BA1D-4CA2-A93C-6C505AC988D2}" presName="node" presStyleLbl="node1" presStyleIdx="2" presStyleCnt="3" custScaleX="120178" custScaleY="1201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644773-082E-4C75-9E6F-E8691B5DA0B2}" type="pres">
      <dgm:prSet presAssocID="{08883145-F88F-4423-B00F-17C6248B03ED}" presName="sibTrans" presStyleLbl="sibTrans2D1" presStyleIdx="2" presStyleCnt="3"/>
      <dgm:spPr/>
      <dgm:t>
        <a:bodyPr/>
        <a:lstStyle/>
        <a:p>
          <a:endParaRPr lang="fr-FR"/>
        </a:p>
      </dgm:t>
    </dgm:pt>
    <dgm:pt modelId="{A14CCF65-2632-4FD5-91BE-F629E8566ECA}" type="pres">
      <dgm:prSet presAssocID="{08883145-F88F-4423-B00F-17C6248B03ED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68A50CB-BE91-4460-AA4B-035E09991966}" srcId="{6949BB09-B156-4FED-B93E-BBBD6D3FB555}" destId="{F974B602-BA1D-4CA2-A93C-6C505AC988D2}" srcOrd="2" destOrd="0" parTransId="{75F67001-D829-42B0-9547-EDDCCB0D9AE3}" sibTransId="{08883145-F88F-4423-B00F-17C6248B03ED}"/>
    <dgm:cxn modelId="{41D12EFC-2D51-49FD-9E4D-5EDFE19266B2}" type="presOf" srcId="{6949BB09-B156-4FED-B93E-BBBD6D3FB555}" destId="{95790F9F-3ADC-45A2-A41C-8F7CFEC0207F}" srcOrd="0" destOrd="0" presId="urn:microsoft.com/office/officeart/2005/8/layout/cycle2"/>
    <dgm:cxn modelId="{68858006-A6FB-4249-8D9D-EEBEAAB29A81}" type="presOf" srcId="{3E027C22-41B3-4487-8250-0511EBC696DC}" destId="{49DF39DC-80C0-4323-A7E2-C8A85004512A}" srcOrd="0" destOrd="0" presId="urn:microsoft.com/office/officeart/2005/8/layout/cycle2"/>
    <dgm:cxn modelId="{C3B5D16A-56B0-41EE-AF5E-24F345BAD9BE}" type="presOf" srcId="{F974B602-BA1D-4CA2-A93C-6C505AC988D2}" destId="{422523F0-E9F0-4CE0-88BD-B5A65FADD729}" srcOrd="0" destOrd="0" presId="urn:microsoft.com/office/officeart/2005/8/layout/cycle2"/>
    <dgm:cxn modelId="{F2F12E85-D0A3-45D7-9A9E-B2CF6C59595E}" type="presOf" srcId="{08883145-F88F-4423-B00F-17C6248B03ED}" destId="{A14CCF65-2632-4FD5-91BE-F629E8566ECA}" srcOrd="1" destOrd="0" presId="urn:microsoft.com/office/officeart/2005/8/layout/cycle2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0F2A2786-B749-44AB-9B3B-6C35C71E1B90}" type="presOf" srcId="{E677D86F-2C62-4496-8BAD-73CBD7F1C7AA}" destId="{ADDD590D-D34E-4C67-9054-EDA0D6CF9CC5}" srcOrd="0" destOrd="0" presId="urn:microsoft.com/office/officeart/2005/8/layout/cycle2"/>
    <dgm:cxn modelId="{6A654889-068B-45AC-B140-53CCC9C6B156}" srcId="{6949BB09-B156-4FED-B93E-BBBD6D3FB555}" destId="{89B85442-C66A-410A-87E9-0E8CEAFB5425}" srcOrd="1" destOrd="0" parTransId="{AC0CFDA6-FA3C-4594-9181-0BB85A5D4A3D}" sibTransId="{E677D86F-2C62-4496-8BAD-73CBD7F1C7AA}"/>
    <dgm:cxn modelId="{424CF689-1EEE-45C9-8E20-6B85C4EBE404}" type="presOf" srcId="{E26EFF88-B448-4BBF-B3F4-0E446CAF9F5B}" destId="{FB73F25C-68FC-4263-A4AD-71DE8EC137A6}" srcOrd="0" destOrd="0" presId="urn:microsoft.com/office/officeart/2005/8/layout/cycle2"/>
    <dgm:cxn modelId="{50BBF3BB-B181-4304-BE73-17EB55732C4E}" type="presOf" srcId="{08883145-F88F-4423-B00F-17C6248B03ED}" destId="{1C644773-082E-4C75-9E6F-E8691B5DA0B2}" srcOrd="0" destOrd="0" presId="urn:microsoft.com/office/officeart/2005/8/layout/cycle2"/>
    <dgm:cxn modelId="{2A43BF03-854E-4C56-A13D-B794D085E977}" type="presOf" srcId="{89B85442-C66A-410A-87E9-0E8CEAFB5425}" destId="{CBE03346-38C0-47BF-ABF1-1721BB91F37B}" srcOrd="0" destOrd="0" presId="urn:microsoft.com/office/officeart/2005/8/layout/cycle2"/>
    <dgm:cxn modelId="{7D0ABC21-9FB4-4349-99FF-BA787266A07E}" type="presOf" srcId="{E677D86F-2C62-4496-8BAD-73CBD7F1C7AA}" destId="{5ECC5EB8-EEEF-4D55-8972-D9A20BE1F190}" srcOrd="1" destOrd="0" presId="urn:microsoft.com/office/officeart/2005/8/layout/cycle2"/>
    <dgm:cxn modelId="{0C043507-4DB9-4B1C-B09D-2C995AC79858}" type="presOf" srcId="{E26EFF88-B448-4BBF-B3F4-0E446CAF9F5B}" destId="{36B6FFB9-02DD-44A0-8882-C0E148A3AF8B}" srcOrd="1" destOrd="0" presId="urn:microsoft.com/office/officeart/2005/8/layout/cycle2"/>
    <dgm:cxn modelId="{0B0FFD5A-EA71-4EB8-AAC5-A77C86320422}" type="presParOf" srcId="{95790F9F-3ADC-45A2-A41C-8F7CFEC0207F}" destId="{49DF39DC-80C0-4323-A7E2-C8A85004512A}" srcOrd="0" destOrd="0" presId="urn:microsoft.com/office/officeart/2005/8/layout/cycle2"/>
    <dgm:cxn modelId="{1336BE60-66AE-4265-8BF8-2AA69D758021}" type="presParOf" srcId="{95790F9F-3ADC-45A2-A41C-8F7CFEC0207F}" destId="{FB73F25C-68FC-4263-A4AD-71DE8EC137A6}" srcOrd="1" destOrd="0" presId="urn:microsoft.com/office/officeart/2005/8/layout/cycle2"/>
    <dgm:cxn modelId="{7C684CB9-9827-48B6-AE0D-70942E822F73}" type="presParOf" srcId="{FB73F25C-68FC-4263-A4AD-71DE8EC137A6}" destId="{36B6FFB9-02DD-44A0-8882-C0E148A3AF8B}" srcOrd="0" destOrd="0" presId="urn:microsoft.com/office/officeart/2005/8/layout/cycle2"/>
    <dgm:cxn modelId="{367C2CF7-B1F8-4C3E-97DF-AC8BCCD2C79C}" type="presParOf" srcId="{95790F9F-3ADC-45A2-A41C-8F7CFEC0207F}" destId="{CBE03346-38C0-47BF-ABF1-1721BB91F37B}" srcOrd="2" destOrd="0" presId="urn:microsoft.com/office/officeart/2005/8/layout/cycle2"/>
    <dgm:cxn modelId="{B4976181-B275-4729-B2D1-9C2A480B3021}" type="presParOf" srcId="{95790F9F-3ADC-45A2-A41C-8F7CFEC0207F}" destId="{ADDD590D-D34E-4C67-9054-EDA0D6CF9CC5}" srcOrd="3" destOrd="0" presId="urn:microsoft.com/office/officeart/2005/8/layout/cycle2"/>
    <dgm:cxn modelId="{2224176A-0FF9-4BA9-BC9F-DDF7AD0AF7B8}" type="presParOf" srcId="{ADDD590D-D34E-4C67-9054-EDA0D6CF9CC5}" destId="{5ECC5EB8-EEEF-4D55-8972-D9A20BE1F190}" srcOrd="0" destOrd="0" presId="urn:microsoft.com/office/officeart/2005/8/layout/cycle2"/>
    <dgm:cxn modelId="{FB2E1089-55BE-4362-9C9E-7D3D45249F0D}" type="presParOf" srcId="{95790F9F-3ADC-45A2-A41C-8F7CFEC0207F}" destId="{422523F0-E9F0-4CE0-88BD-B5A65FADD729}" srcOrd="4" destOrd="0" presId="urn:microsoft.com/office/officeart/2005/8/layout/cycle2"/>
    <dgm:cxn modelId="{126E1D40-0842-4744-80FE-01A246F4EA9A}" type="presParOf" srcId="{95790F9F-3ADC-45A2-A41C-8F7CFEC0207F}" destId="{1C644773-082E-4C75-9E6F-E8691B5DA0B2}" srcOrd="5" destOrd="0" presId="urn:microsoft.com/office/officeart/2005/8/layout/cycle2"/>
    <dgm:cxn modelId="{4458589D-872B-402E-9B43-A359684B51CF}" type="presParOf" srcId="{1C644773-082E-4C75-9E6F-E8691B5DA0B2}" destId="{A14CCF65-2632-4FD5-91BE-F629E8566E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C14D6-D2D2-4ADE-B951-6D10ED39E29D}" type="doc">
      <dgm:prSet loTypeId="urn:microsoft.com/office/officeart/2005/8/layout/venn1" loCatId="relationship" qsTypeId="urn:microsoft.com/office/officeart/2005/8/quickstyle/simple1" qsCatId="simple" csTypeId="urn:microsoft.com/office/officeart/2005/8/colors/colorful5" csCatId="colorful" phldr="1"/>
      <dgm:spPr/>
    </dgm:pt>
    <dgm:pt modelId="{FF21AFB4-D4D9-40DA-A2CB-0610BD6507F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Personne</a:t>
          </a:r>
          <a:endParaRPr lang="fr-FR" dirty="0">
            <a:solidFill>
              <a:schemeClr val="bg1"/>
            </a:solidFill>
          </a:endParaRPr>
        </a:p>
      </dgm:t>
    </dgm:pt>
    <dgm:pt modelId="{4EDEFD0F-A39E-4B67-A397-A1B40C71A46E}" type="parTrans" cxnId="{F2D0B326-300E-4433-A8BA-1551353A41A0}">
      <dgm:prSet/>
      <dgm:spPr/>
      <dgm:t>
        <a:bodyPr/>
        <a:lstStyle/>
        <a:p>
          <a:endParaRPr lang="fr-FR"/>
        </a:p>
      </dgm:t>
    </dgm:pt>
    <dgm:pt modelId="{5E1EE51F-8260-470C-977D-118118A66961}" type="sibTrans" cxnId="{F2D0B326-300E-4433-A8BA-1551353A41A0}">
      <dgm:prSet/>
      <dgm:spPr/>
      <dgm:t>
        <a:bodyPr/>
        <a:lstStyle/>
        <a:p>
          <a:endParaRPr lang="fr-FR"/>
        </a:p>
      </dgm:t>
    </dgm:pt>
    <dgm:pt modelId="{FCF14D49-C400-40DC-A9D6-EA8A73316C9A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Team</a:t>
          </a:r>
          <a:endParaRPr lang="fr-FR" dirty="0">
            <a:solidFill>
              <a:schemeClr val="bg1"/>
            </a:solidFill>
          </a:endParaRPr>
        </a:p>
      </dgm:t>
    </dgm:pt>
    <dgm:pt modelId="{DA45B7D1-ADFF-44AB-BA5F-17CCED4E580B}" type="parTrans" cxnId="{01A39F7B-1C90-49A5-87C0-98A3E88DBB08}">
      <dgm:prSet/>
      <dgm:spPr/>
      <dgm:t>
        <a:bodyPr/>
        <a:lstStyle/>
        <a:p>
          <a:endParaRPr lang="fr-FR"/>
        </a:p>
      </dgm:t>
    </dgm:pt>
    <dgm:pt modelId="{D2E6C73D-CA32-4A24-9588-F8C116BF729F}" type="sibTrans" cxnId="{01A39F7B-1C90-49A5-87C0-98A3E88DBB08}">
      <dgm:prSet/>
      <dgm:spPr/>
      <dgm:t>
        <a:bodyPr/>
        <a:lstStyle/>
        <a:p>
          <a:endParaRPr lang="fr-FR"/>
        </a:p>
      </dgm:t>
    </dgm:pt>
    <dgm:pt modelId="{2E9341B2-7EF7-42D2-A291-DED61E7C40DE}">
      <dgm:prSet phldrT="[Texte]"/>
      <dgm:spPr/>
      <dgm:t>
        <a:bodyPr/>
        <a:lstStyle/>
        <a:p>
          <a:r>
            <a:rPr lang="fr-FR" dirty="0" smtClean="0">
              <a:solidFill>
                <a:schemeClr val="bg1"/>
              </a:solidFill>
            </a:rPr>
            <a:t>Organisation</a:t>
          </a:r>
          <a:endParaRPr lang="fr-FR" dirty="0">
            <a:solidFill>
              <a:schemeClr val="bg1"/>
            </a:solidFill>
          </a:endParaRPr>
        </a:p>
      </dgm:t>
    </dgm:pt>
    <dgm:pt modelId="{CA174F8F-41C7-43A8-BCE6-7285C1BECCC2}" type="parTrans" cxnId="{4461389D-8A9E-40DF-BDAE-B259370C94CA}">
      <dgm:prSet/>
      <dgm:spPr/>
      <dgm:t>
        <a:bodyPr/>
        <a:lstStyle/>
        <a:p>
          <a:endParaRPr lang="fr-FR"/>
        </a:p>
      </dgm:t>
    </dgm:pt>
    <dgm:pt modelId="{E0CFB628-B639-4F3A-91A2-E006C5F79568}" type="sibTrans" cxnId="{4461389D-8A9E-40DF-BDAE-B259370C94CA}">
      <dgm:prSet/>
      <dgm:spPr/>
      <dgm:t>
        <a:bodyPr/>
        <a:lstStyle/>
        <a:p>
          <a:endParaRPr lang="fr-FR"/>
        </a:p>
      </dgm:t>
    </dgm:pt>
    <dgm:pt modelId="{7B9F111B-FE68-4C2B-ABDD-C5D9742E4DAC}" type="pres">
      <dgm:prSet presAssocID="{2F6C14D6-D2D2-4ADE-B951-6D10ED39E29D}" presName="compositeShape" presStyleCnt="0">
        <dgm:presLayoutVars>
          <dgm:chMax val="7"/>
          <dgm:dir/>
          <dgm:resizeHandles val="exact"/>
        </dgm:presLayoutVars>
      </dgm:prSet>
      <dgm:spPr/>
    </dgm:pt>
    <dgm:pt modelId="{8F1F25D9-8868-4DBB-9D3C-C856E259CD14}" type="pres">
      <dgm:prSet presAssocID="{FF21AFB4-D4D9-40DA-A2CB-0610BD6507FE}" presName="circ1" presStyleLbl="vennNode1" presStyleIdx="0" presStyleCnt="3"/>
      <dgm:spPr/>
      <dgm:t>
        <a:bodyPr/>
        <a:lstStyle/>
        <a:p>
          <a:endParaRPr lang="fr-FR"/>
        </a:p>
      </dgm:t>
    </dgm:pt>
    <dgm:pt modelId="{9BA4039E-2AB9-4C7E-A174-F9015CCCADAB}" type="pres">
      <dgm:prSet presAssocID="{FF21AFB4-D4D9-40DA-A2CB-0610BD6507F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FACC89-E762-4C4F-B952-E254C5248DB2}" type="pres">
      <dgm:prSet presAssocID="{FCF14D49-C400-40DC-A9D6-EA8A73316C9A}" presName="circ2" presStyleLbl="vennNode1" presStyleIdx="1" presStyleCnt="3"/>
      <dgm:spPr/>
      <dgm:t>
        <a:bodyPr/>
        <a:lstStyle/>
        <a:p>
          <a:endParaRPr lang="fr-FR"/>
        </a:p>
      </dgm:t>
    </dgm:pt>
    <dgm:pt modelId="{232E1DD0-266C-43A8-99D9-60FB2F191D0F}" type="pres">
      <dgm:prSet presAssocID="{FCF14D49-C400-40DC-A9D6-EA8A73316C9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C8EAFC9-7911-4C15-888F-28EF130E170E}" type="pres">
      <dgm:prSet presAssocID="{2E9341B2-7EF7-42D2-A291-DED61E7C40DE}" presName="circ3" presStyleLbl="vennNode1" presStyleIdx="2" presStyleCnt="3"/>
      <dgm:spPr/>
      <dgm:t>
        <a:bodyPr/>
        <a:lstStyle/>
        <a:p>
          <a:endParaRPr lang="fr-FR"/>
        </a:p>
      </dgm:t>
    </dgm:pt>
    <dgm:pt modelId="{C11276A4-ED3B-4EFB-8F0B-5F7B0DF923C7}" type="pres">
      <dgm:prSet presAssocID="{2E9341B2-7EF7-42D2-A291-DED61E7C40D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C9AF490-1FE9-4FC9-98CF-C72D6E30AF79}" type="presOf" srcId="{FCF14D49-C400-40DC-A9D6-EA8A73316C9A}" destId="{232E1DD0-266C-43A8-99D9-60FB2F191D0F}" srcOrd="1" destOrd="0" presId="urn:microsoft.com/office/officeart/2005/8/layout/venn1"/>
    <dgm:cxn modelId="{164B3B27-ED90-4E42-837C-0054F71E5B75}" type="presOf" srcId="{FCF14D49-C400-40DC-A9D6-EA8A73316C9A}" destId="{A3FACC89-E762-4C4F-B952-E254C5248DB2}" srcOrd="0" destOrd="0" presId="urn:microsoft.com/office/officeart/2005/8/layout/venn1"/>
    <dgm:cxn modelId="{01A39F7B-1C90-49A5-87C0-98A3E88DBB08}" srcId="{2F6C14D6-D2D2-4ADE-B951-6D10ED39E29D}" destId="{FCF14D49-C400-40DC-A9D6-EA8A73316C9A}" srcOrd="1" destOrd="0" parTransId="{DA45B7D1-ADFF-44AB-BA5F-17CCED4E580B}" sibTransId="{D2E6C73D-CA32-4A24-9588-F8C116BF729F}"/>
    <dgm:cxn modelId="{2395E4E6-AD25-4946-A3D6-8F17305AF085}" type="presOf" srcId="{2E9341B2-7EF7-42D2-A291-DED61E7C40DE}" destId="{C11276A4-ED3B-4EFB-8F0B-5F7B0DF923C7}" srcOrd="1" destOrd="0" presId="urn:microsoft.com/office/officeart/2005/8/layout/venn1"/>
    <dgm:cxn modelId="{24689068-CDA3-4424-8394-E0FF6AF66F29}" type="presOf" srcId="{2F6C14D6-D2D2-4ADE-B951-6D10ED39E29D}" destId="{7B9F111B-FE68-4C2B-ABDD-C5D9742E4DAC}" srcOrd="0" destOrd="0" presId="urn:microsoft.com/office/officeart/2005/8/layout/venn1"/>
    <dgm:cxn modelId="{4461389D-8A9E-40DF-BDAE-B259370C94CA}" srcId="{2F6C14D6-D2D2-4ADE-B951-6D10ED39E29D}" destId="{2E9341B2-7EF7-42D2-A291-DED61E7C40DE}" srcOrd="2" destOrd="0" parTransId="{CA174F8F-41C7-43A8-BCE6-7285C1BECCC2}" sibTransId="{E0CFB628-B639-4F3A-91A2-E006C5F79568}"/>
    <dgm:cxn modelId="{F2D0B326-300E-4433-A8BA-1551353A41A0}" srcId="{2F6C14D6-D2D2-4ADE-B951-6D10ED39E29D}" destId="{FF21AFB4-D4D9-40DA-A2CB-0610BD6507FE}" srcOrd="0" destOrd="0" parTransId="{4EDEFD0F-A39E-4B67-A397-A1B40C71A46E}" sibTransId="{5E1EE51F-8260-470C-977D-118118A66961}"/>
    <dgm:cxn modelId="{F0F1A075-9CC1-4438-B6C5-263FB358DAE1}" type="presOf" srcId="{2E9341B2-7EF7-42D2-A291-DED61E7C40DE}" destId="{DC8EAFC9-7911-4C15-888F-28EF130E170E}" srcOrd="0" destOrd="0" presId="urn:microsoft.com/office/officeart/2005/8/layout/venn1"/>
    <dgm:cxn modelId="{1DB3FE61-F286-4A27-BEF6-4FBC585EC6D2}" type="presOf" srcId="{FF21AFB4-D4D9-40DA-A2CB-0610BD6507FE}" destId="{8F1F25D9-8868-4DBB-9D3C-C856E259CD14}" srcOrd="0" destOrd="0" presId="urn:microsoft.com/office/officeart/2005/8/layout/venn1"/>
    <dgm:cxn modelId="{C458D737-2462-4EF7-80A7-F758ADB7CA11}" type="presOf" srcId="{FF21AFB4-D4D9-40DA-A2CB-0610BD6507FE}" destId="{9BA4039E-2AB9-4C7E-A174-F9015CCCADAB}" srcOrd="1" destOrd="0" presId="urn:microsoft.com/office/officeart/2005/8/layout/venn1"/>
    <dgm:cxn modelId="{17F97F38-38B8-4385-A81F-CB5D8A40B496}" type="presParOf" srcId="{7B9F111B-FE68-4C2B-ABDD-C5D9742E4DAC}" destId="{8F1F25D9-8868-4DBB-9D3C-C856E259CD14}" srcOrd="0" destOrd="0" presId="urn:microsoft.com/office/officeart/2005/8/layout/venn1"/>
    <dgm:cxn modelId="{F73E14F2-D650-4408-A124-7A02A85D6968}" type="presParOf" srcId="{7B9F111B-FE68-4C2B-ABDD-C5D9742E4DAC}" destId="{9BA4039E-2AB9-4C7E-A174-F9015CCCADAB}" srcOrd="1" destOrd="0" presId="urn:microsoft.com/office/officeart/2005/8/layout/venn1"/>
    <dgm:cxn modelId="{5ABA23C2-216A-408E-A31F-08619D50A8C3}" type="presParOf" srcId="{7B9F111B-FE68-4C2B-ABDD-C5D9742E4DAC}" destId="{A3FACC89-E762-4C4F-B952-E254C5248DB2}" srcOrd="2" destOrd="0" presId="urn:microsoft.com/office/officeart/2005/8/layout/venn1"/>
    <dgm:cxn modelId="{4858437E-975F-48CF-9F11-D15B4F3F9A60}" type="presParOf" srcId="{7B9F111B-FE68-4C2B-ABDD-C5D9742E4DAC}" destId="{232E1DD0-266C-43A8-99D9-60FB2F191D0F}" srcOrd="3" destOrd="0" presId="urn:microsoft.com/office/officeart/2005/8/layout/venn1"/>
    <dgm:cxn modelId="{B70426AF-F6B2-4C2D-A40F-219812998674}" type="presParOf" srcId="{7B9F111B-FE68-4C2B-ABDD-C5D9742E4DAC}" destId="{DC8EAFC9-7911-4C15-888F-28EF130E170E}" srcOrd="4" destOrd="0" presId="urn:microsoft.com/office/officeart/2005/8/layout/venn1"/>
    <dgm:cxn modelId="{63441CDC-D985-46B6-A2F2-245BDF6E9723}" type="presParOf" srcId="{7B9F111B-FE68-4C2B-ABDD-C5D9742E4DAC}" destId="{C11276A4-ED3B-4EFB-8F0B-5F7B0DF923C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/>
      <dgm:spPr/>
      <dgm:t>
        <a:bodyPr/>
        <a:lstStyle/>
        <a:p>
          <a:r>
            <a:rPr lang="fr-FR" dirty="0" err="1" smtClean="0"/>
            <a:t>Startech</a:t>
          </a:r>
          <a:endParaRPr lang="fr-FR" dirty="0"/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/>
      <dgm:t>
        <a:bodyPr/>
        <a:lstStyle/>
        <a:p>
          <a:endParaRPr lang="fr-FR"/>
        </a:p>
      </dgm:t>
    </dgm:pt>
    <dgm:pt modelId="{89B85442-C66A-410A-87E9-0E8CEAFB5425}">
      <dgm:prSet phldrT="[Texte]"/>
      <dgm:spPr/>
      <dgm:t>
        <a:bodyPr/>
        <a:lstStyle/>
        <a:p>
          <a:r>
            <a:rPr lang="fr-FR" dirty="0" smtClean="0"/>
            <a:t>Pratique</a:t>
          </a:r>
          <a:endParaRPr lang="fr-FR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/>
      <dgm:t>
        <a:bodyPr/>
        <a:lstStyle/>
        <a:p>
          <a:endParaRPr lang="fr-FR"/>
        </a:p>
      </dgm:t>
    </dgm:pt>
    <dgm:pt modelId="{26CD37FF-1153-4448-A36D-43F436700010}">
      <dgm:prSet phldrT="[Texte]"/>
      <dgm:spPr/>
      <dgm:t>
        <a:bodyPr/>
        <a:lstStyle/>
        <a:p>
          <a:r>
            <a:rPr lang="fr-FR" dirty="0" smtClean="0"/>
            <a:t>Communauté</a:t>
          </a:r>
          <a:endParaRPr lang="fr-FR" dirty="0"/>
        </a:p>
      </dgm:t>
    </dgm:pt>
    <dgm:pt modelId="{A38E5236-EC13-43A7-8D10-EA91BC7C8769}" type="parTrans" cxnId="{C36FE324-52EF-40E0-B54A-A8A74E5FFDED}">
      <dgm:prSet/>
      <dgm:spPr/>
      <dgm:t>
        <a:bodyPr/>
        <a:lstStyle/>
        <a:p>
          <a:endParaRPr lang="fr-FR"/>
        </a:p>
      </dgm:t>
    </dgm:pt>
    <dgm:pt modelId="{6145CD8A-9D4D-48E9-A983-AFE5F5C11499}" type="sibTrans" cxnId="{C36FE324-52EF-40E0-B54A-A8A74E5FFDED}">
      <dgm:prSet/>
      <dgm:spPr/>
      <dgm:t>
        <a:bodyPr/>
        <a:lstStyle/>
        <a:p>
          <a:endParaRPr lang="fr-FR"/>
        </a:p>
      </dgm:t>
    </dgm:pt>
    <dgm:pt modelId="{7CAC5996-DB09-4EF2-87A8-3BF1069EAE70}">
      <dgm:prSet phldrT="[Texte]"/>
      <dgm:spPr/>
      <dgm:t>
        <a:bodyPr/>
        <a:lstStyle/>
        <a:p>
          <a:r>
            <a:rPr lang="fr-FR" dirty="0" smtClean="0"/>
            <a:t>Connaissance</a:t>
          </a:r>
          <a:endParaRPr lang="fr-FR" dirty="0"/>
        </a:p>
      </dgm:t>
    </dgm:pt>
    <dgm:pt modelId="{36C3BE96-DC2B-4784-8663-47CD971F0A64}" type="parTrans" cxnId="{B92E39BA-3692-45BC-8021-5EB6DB4AD9DE}">
      <dgm:prSet/>
      <dgm:spPr/>
      <dgm:t>
        <a:bodyPr/>
        <a:lstStyle/>
        <a:p>
          <a:endParaRPr lang="fr-FR"/>
        </a:p>
      </dgm:t>
    </dgm:pt>
    <dgm:pt modelId="{069D7D20-CD82-4B52-8BBC-4AAEBAA930C8}" type="sibTrans" cxnId="{B92E39BA-3692-45BC-8021-5EB6DB4AD9DE}">
      <dgm:prSet/>
      <dgm:spPr/>
      <dgm:t>
        <a:bodyPr/>
        <a:lstStyle/>
        <a:p>
          <a:endParaRPr lang="fr-FR"/>
        </a:p>
      </dgm:t>
    </dgm:pt>
    <dgm:pt modelId="{820F4C4B-BFAA-4877-BC78-41EABFC48FDE}" type="pres">
      <dgm:prSet presAssocID="{6949BB09-B156-4FED-B93E-BBBD6D3FB55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35BE0D8-66CC-498F-8EB6-DF37AC4E6ADB}" type="pres">
      <dgm:prSet presAssocID="{3E027C22-41B3-4487-8250-0511EBC696DC}" presName="centerShape" presStyleLbl="node0" presStyleIdx="0" presStyleCnt="1" custLinFactNeighborX="0"/>
      <dgm:spPr/>
      <dgm:t>
        <a:bodyPr/>
        <a:lstStyle/>
        <a:p>
          <a:endParaRPr lang="fr-FR"/>
        </a:p>
      </dgm:t>
    </dgm:pt>
    <dgm:pt modelId="{1CED2DC1-FC15-4981-B617-23D4E37D8B25}" type="pres">
      <dgm:prSet presAssocID="{36C3BE96-DC2B-4784-8663-47CD971F0A64}" presName="Name9" presStyleLbl="parChTrans1D2" presStyleIdx="0" presStyleCnt="3"/>
      <dgm:spPr/>
      <dgm:t>
        <a:bodyPr/>
        <a:lstStyle/>
        <a:p>
          <a:endParaRPr lang="fr-FR"/>
        </a:p>
      </dgm:t>
    </dgm:pt>
    <dgm:pt modelId="{17543C46-68F0-4818-9D75-0E66236A41C6}" type="pres">
      <dgm:prSet presAssocID="{36C3BE96-DC2B-4784-8663-47CD971F0A64}" presName="connTx" presStyleLbl="parChTrans1D2" presStyleIdx="0" presStyleCnt="3"/>
      <dgm:spPr/>
      <dgm:t>
        <a:bodyPr/>
        <a:lstStyle/>
        <a:p>
          <a:endParaRPr lang="fr-FR"/>
        </a:p>
      </dgm:t>
    </dgm:pt>
    <dgm:pt modelId="{6A427C7F-8E9C-4D16-BC10-DCDE36F3B387}" type="pres">
      <dgm:prSet presAssocID="{7CAC5996-DB09-4EF2-87A8-3BF1069EAE7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9B1827-3ED8-4133-9279-C91735C4F80C}" type="pres">
      <dgm:prSet presAssocID="{A38E5236-EC13-43A7-8D10-EA91BC7C8769}" presName="Name9" presStyleLbl="parChTrans1D2" presStyleIdx="1" presStyleCnt="3"/>
      <dgm:spPr/>
      <dgm:t>
        <a:bodyPr/>
        <a:lstStyle/>
        <a:p>
          <a:endParaRPr lang="fr-FR"/>
        </a:p>
      </dgm:t>
    </dgm:pt>
    <dgm:pt modelId="{91ABCCA7-B676-4D2B-B3B9-405118DC2247}" type="pres">
      <dgm:prSet presAssocID="{A38E5236-EC13-43A7-8D10-EA91BC7C8769}" presName="connTx" presStyleLbl="parChTrans1D2" presStyleIdx="1" presStyleCnt="3"/>
      <dgm:spPr/>
      <dgm:t>
        <a:bodyPr/>
        <a:lstStyle/>
        <a:p>
          <a:endParaRPr lang="fr-FR"/>
        </a:p>
      </dgm:t>
    </dgm:pt>
    <dgm:pt modelId="{C500E0CF-F93B-40CB-BA08-A299EFB7B133}" type="pres">
      <dgm:prSet presAssocID="{26CD37FF-1153-4448-A36D-43F4367000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D5627F-D4B1-4B43-827F-2ACA0415B4CC}" type="pres">
      <dgm:prSet presAssocID="{AC0CFDA6-FA3C-4594-9181-0BB85A5D4A3D}" presName="Name9" presStyleLbl="parChTrans1D2" presStyleIdx="2" presStyleCnt="3"/>
      <dgm:spPr/>
      <dgm:t>
        <a:bodyPr/>
        <a:lstStyle/>
        <a:p>
          <a:endParaRPr lang="fr-FR"/>
        </a:p>
      </dgm:t>
    </dgm:pt>
    <dgm:pt modelId="{D8314A12-947C-433E-BB0D-D3C82FDA561E}" type="pres">
      <dgm:prSet presAssocID="{AC0CFDA6-FA3C-4594-9181-0BB85A5D4A3D}" presName="connTx" presStyleLbl="parChTrans1D2" presStyleIdx="2" presStyleCnt="3"/>
      <dgm:spPr/>
      <dgm:t>
        <a:bodyPr/>
        <a:lstStyle/>
        <a:p>
          <a:endParaRPr lang="fr-FR"/>
        </a:p>
      </dgm:t>
    </dgm:pt>
    <dgm:pt modelId="{73756006-D1AC-464E-BFAB-B91E1C3E833A}" type="pres">
      <dgm:prSet presAssocID="{89B85442-C66A-410A-87E9-0E8CEAFB542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08A17D7-3293-40C5-B5DC-CFF41E6D0D91}" type="presOf" srcId="{7CAC5996-DB09-4EF2-87A8-3BF1069EAE70}" destId="{6A427C7F-8E9C-4D16-BC10-DCDE36F3B387}" srcOrd="0" destOrd="0" presId="urn:microsoft.com/office/officeart/2005/8/layout/radial1"/>
    <dgm:cxn modelId="{B882081D-5254-4C64-B21B-635CE6FCC62D}" type="presOf" srcId="{AC0CFDA6-FA3C-4594-9181-0BB85A5D4A3D}" destId="{80D5627F-D4B1-4B43-827F-2ACA0415B4CC}" srcOrd="0" destOrd="0" presId="urn:microsoft.com/office/officeart/2005/8/layout/radial1"/>
    <dgm:cxn modelId="{30CAB853-5095-4321-B672-3813B1874331}" type="presOf" srcId="{36C3BE96-DC2B-4784-8663-47CD971F0A64}" destId="{1CED2DC1-FC15-4981-B617-23D4E37D8B25}" srcOrd="0" destOrd="0" presId="urn:microsoft.com/office/officeart/2005/8/layout/radial1"/>
    <dgm:cxn modelId="{C5B4EBDE-4FE7-4823-A338-771998AA5EED}" type="presOf" srcId="{3E027C22-41B3-4487-8250-0511EBC696DC}" destId="{A35BE0D8-66CC-498F-8EB6-DF37AC4E6ADB}" srcOrd="0" destOrd="0" presId="urn:microsoft.com/office/officeart/2005/8/layout/radial1"/>
    <dgm:cxn modelId="{C36FE324-52EF-40E0-B54A-A8A74E5FFDED}" srcId="{3E027C22-41B3-4487-8250-0511EBC696DC}" destId="{26CD37FF-1153-4448-A36D-43F436700010}" srcOrd="1" destOrd="0" parTransId="{A38E5236-EC13-43A7-8D10-EA91BC7C8769}" sibTransId="{6145CD8A-9D4D-48E9-A983-AFE5F5C11499}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B452560D-A522-443F-9C27-BA3CD4F63393}" type="presOf" srcId="{26CD37FF-1153-4448-A36D-43F436700010}" destId="{C500E0CF-F93B-40CB-BA08-A299EFB7B133}" srcOrd="0" destOrd="0" presId="urn:microsoft.com/office/officeart/2005/8/layout/radial1"/>
    <dgm:cxn modelId="{B7D4B9BE-A258-48A9-86AA-7DF9B8246FF8}" type="presOf" srcId="{A38E5236-EC13-43A7-8D10-EA91BC7C8769}" destId="{91ABCCA7-B676-4D2B-B3B9-405118DC2247}" srcOrd="1" destOrd="0" presId="urn:microsoft.com/office/officeart/2005/8/layout/radial1"/>
    <dgm:cxn modelId="{D9A7EE3C-B85C-4E2B-86D2-7D061C1EDF76}" type="presOf" srcId="{A38E5236-EC13-43A7-8D10-EA91BC7C8769}" destId="{739B1827-3ED8-4133-9279-C91735C4F80C}" srcOrd="0" destOrd="0" presId="urn:microsoft.com/office/officeart/2005/8/layout/radial1"/>
    <dgm:cxn modelId="{6A654889-068B-45AC-B140-53CCC9C6B156}" srcId="{3E027C22-41B3-4487-8250-0511EBC696DC}" destId="{89B85442-C66A-410A-87E9-0E8CEAFB5425}" srcOrd="2" destOrd="0" parTransId="{AC0CFDA6-FA3C-4594-9181-0BB85A5D4A3D}" sibTransId="{E677D86F-2C62-4496-8BAD-73CBD7F1C7AA}"/>
    <dgm:cxn modelId="{B92E39BA-3692-45BC-8021-5EB6DB4AD9DE}" srcId="{3E027C22-41B3-4487-8250-0511EBC696DC}" destId="{7CAC5996-DB09-4EF2-87A8-3BF1069EAE70}" srcOrd="0" destOrd="0" parTransId="{36C3BE96-DC2B-4784-8663-47CD971F0A64}" sibTransId="{069D7D20-CD82-4B52-8BBC-4AAEBAA930C8}"/>
    <dgm:cxn modelId="{FBA1C13A-0D70-46CE-9727-C6406D2757DD}" type="presOf" srcId="{6949BB09-B156-4FED-B93E-BBBD6D3FB555}" destId="{820F4C4B-BFAA-4877-BC78-41EABFC48FDE}" srcOrd="0" destOrd="0" presId="urn:microsoft.com/office/officeart/2005/8/layout/radial1"/>
    <dgm:cxn modelId="{E2B3B546-47F5-42E2-B5EB-F087AED3925B}" type="presOf" srcId="{89B85442-C66A-410A-87E9-0E8CEAFB5425}" destId="{73756006-D1AC-464E-BFAB-B91E1C3E833A}" srcOrd="0" destOrd="0" presId="urn:microsoft.com/office/officeart/2005/8/layout/radial1"/>
    <dgm:cxn modelId="{1582584A-0451-460B-8FFC-BC664FBEAC06}" type="presOf" srcId="{AC0CFDA6-FA3C-4594-9181-0BB85A5D4A3D}" destId="{D8314A12-947C-433E-BB0D-D3C82FDA561E}" srcOrd="1" destOrd="0" presId="urn:microsoft.com/office/officeart/2005/8/layout/radial1"/>
    <dgm:cxn modelId="{BAC3C671-B47A-4462-B9ED-68575A03E280}" type="presOf" srcId="{36C3BE96-DC2B-4784-8663-47CD971F0A64}" destId="{17543C46-68F0-4818-9D75-0E66236A41C6}" srcOrd="1" destOrd="0" presId="urn:microsoft.com/office/officeart/2005/8/layout/radial1"/>
    <dgm:cxn modelId="{66AEE9C3-D0F7-4F3A-A9A9-321837156D78}" type="presParOf" srcId="{820F4C4B-BFAA-4877-BC78-41EABFC48FDE}" destId="{A35BE0D8-66CC-498F-8EB6-DF37AC4E6ADB}" srcOrd="0" destOrd="0" presId="urn:microsoft.com/office/officeart/2005/8/layout/radial1"/>
    <dgm:cxn modelId="{CB06D69E-9D69-4BBB-B898-7FD21EA34C6E}" type="presParOf" srcId="{820F4C4B-BFAA-4877-BC78-41EABFC48FDE}" destId="{1CED2DC1-FC15-4981-B617-23D4E37D8B25}" srcOrd="1" destOrd="0" presId="urn:microsoft.com/office/officeart/2005/8/layout/radial1"/>
    <dgm:cxn modelId="{43CB9353-4BC6-4D04-A15D-C382559CCC99}" type="presParOf" srcId="{1CED2DC1-FC15-4981-B617-23D4E37D8B25}" destId="{17543C46-68F0-4818-9D75-0E66236A41C6}" srcOrd="0" destOrd="0" presId="urn:microsoft.com/office/officeart/2005/8/layout/radial1"/>
    <dgm:cxn modelId="{E9C1DADE-5A28-4E06-B8F5-8571AB154294}" type="presParOf" srcId="{820F4C4B-BFAA-4877-BC78-41EABFC48FDE}" destId="{6A427C7F-8E9C-4D16-BC10-DCDE36F3B387}" srcOrd="2" destOrd="0" presId="urn:microsoft.com/office/officeart/2005/8/layout/radial1"/>
    <dgm:cxn modelId="{DDD59BCA-6F23-4AEF-90B2-CC1F66128159}" type="presParOf" srcId="{820F4C4B-BFAA-4877-BC78-41EABFC48FDE}" destId="{739B1827-3ED8-4133-9279-C91735C4F80C}" srcOrd="3" destOrd="0" presId="urn:microsoft.com/office/officeart/2005/8/layout/radial1"/>
    <dgm:cxn modelId="{E44A6620-4F74-4172-BDEA-0AEEA34A3B3B}" type="presParOf" srcId="{739B1827-3ED8-4133-9279-C91735C4F80C}" destId="{91ABCCA7-B676-4D2B-B3B9-405118DC2247}" srcOrd="0" destOrd="0" presId="urn:microsoft.com/office/officeart/2005/8/layout/radial1"/>
    <dgm:cxn modelId="{B8ED27A9-E6DB-4205-9E67-2B3D21F6ED73}" type="presParOf" srcId="{820F4C4B-BFAA-4877-BC78-41EABFC48FDE}" destId="{C500E0CF-F93B-40CB-BA08-A299EFB7B133}" srcOrd="4" destOrd="0" presId="urn:microsoft.com/office/officeart/2005/8/layout/radial1"/>
    <dgm:cxn modelId="{1F518ED6-E749-424D-9A6A-725ADB53C622}" type="presParOf" srcId="{820F4C4B-BFAA-4877-BC78-41EABFC48FDE}" destId="{80D5627F-D4B1-4B43-827F-2ACA0415B4CC}" srcOrd="5" destOrd="0" presId="urn:microsoft.com/office/officeart/2005/8/layout/radial1"/>
    <dgm:cxn modelId="{0FCF5387-3F44-49E8-B480-97DFEE8B5BED}" type="presParOf" srcId="{80D5627F-D4B1-4B43-827F-2ACA0415B4CC}" destId="{D8314A12-947C-433E-BB0D-D3C82FDA561E}" srcOrd="0" destOrd="0" presId="urn:microsoft.com/office/officeart/2005/8/layout/radial1"/>
    <dgm:cxn modelId="{2FA921CE-426F-4C84-A324-FC2B76B86E36}" type="presParOf" srcId="{820F4C4B-BFAA-4877-BC78-41EABFC48FDE}" destId="{73756006-D1AC-464E-BFAB-B91E1C3E833A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cycle2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/>
      <dgm:spPr/>
      <dgm:t>
        <a:bodyPr/>
        <a:lstStyle/>
        <a:p>
          <a:r>
            <a:rPr lang="fr-FR" dirty="0" smtClean="0"/>
            <a:t>Article</a:t>
          </a:r>
          <a:endParaRPr lang="fr-FR" dirty="0"/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/>
      <dgm:t>
        <a:bodyPr/>
        <a:lstStyle/>
        <a:p>
          <a:endParaRPr lang="fr-FR"/>
        </a:p>
      </dgm:t>
    </dgm:pt>
    <dgm:pt modelId="{89B85442-C66A-410A-87E9-0E8CEAFB5425}">
      <dgm:prSet phldrT="[Texte]"/>
      <dgm:spPr/>
      <dgm:t>
        <a:bodyPr/>
        <a:lstStyle/>
        <a:p>
          <a:r>
            <a:rPr lang="fr-FR" dirty="0" smtClean="0"/>
            <a:t>Evénement</a:t>
          </a:r>
          <a:endParaRPr lang="fr-FR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/>
      <dgm:t>
        <a:bodyPr/>
        <a:lstStyle/>
        <a:p>
          <a:endParaRPr lang="fr-FR"/>
        </a:p>
      </dgm:t>
    </dgm:pt>
    <dgm:pt modelId="{F974B602-BA1D-4CA2-A93C-6C505AC988D2}">
      <dgm:prSet phldrT="[Texte]"/>
      <dgm:spPr/>
      <dgm:t>
        <a:bodyPr/>
        <a:lstStyle/>
        <a:p>
          <a:r>
            <a:rPr lang="fr-FR" dirty="0" smtClean="0"/>
            <a:t>Formation</a:t>
          </a:r>
          <a:endParaRPr lang="fr-FR" dirty="0"/>
        </a:p>
      </dgm:t>
    </dgm:pt>
    <dgm:pt modelId="{75F67001-D829-42B0-9547-EDDCCB0D9AE3}" type="parTrans" cxnId="{E68A50CB-BE91-4460-AA4B-035E09991966}">
      <dgm:prSet/>
      <dgm:spPr/>
      <dgm:t>
        <a:bodyPr/>
        <a:lstStyle/>
        <a:p>
          <a:endParaRPr lang="fr-FR"/>
        </a:p>
      </dgm:t>
    </dgm:pt>
    <dgm:pt modelId="{08883145-F88F-4423-B00F-17C6248B03ED}" type="sibTrans" cxnId="{E68A50CB-BE91-4460-AA4B-035E09991966}">
      <dgm:prSet/>
      <dgm:spPr/>
      <dgm:t>
        <a:bodyPr/>
        <a:lstStyle/>
        <a:p>
          <a:endParaRPr lang="fr-FR"/>
        </a:p>
      </dgm:t>
    </dgm:pt>
    <dgm:pt modelId="{95790F9F-3ADC-45A2-A41C-8F7CFEC0207F}" type="pres">
      <dgm:prSet presAssocID="{6949BB09-B156-4FED-B93E-BBBD6D3FB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DF39DC-80C0-4323-A7E2-C8A85004512A}" type="pres">
      <dgm:prSet presAssocID="{3E027C22-41B3-4487-8250-0511EBC696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73F25C-68FC-4263-A4AD-71DE8EC137A6}" type="pres">
      <dgm:prSet presAssocID="{E26EFF88-B448-4BBF-B3F4-0E446CAF9F5B}" presName="sibTrans" presStyleLbl="sibTrans2D1" presStyleIdx="0" presStyleCnt="3"/>
      <dgm:spPr/>
      <dgm:t>
        <a:bodyPr/>
        <a:lstStyle/>
        <a:p>
          <a:endParaRPr lang="fr-FR"/>
        </a:p>
      </dgm:t>
    </dgm:pt>
    <dgm:pt modelId="{36B6FFB9-02DD-44A0-8882-C0E148A3AF8B}" type="pres">
      <dgm:prSet presAssocID="{E26EFF88-B448-4BBF-B3F4-0E446CAF9F5B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BE03346-38C0-47BF-ABF1-1721BB91F37B}" type="pres">
      <dgm:prSet presAssocID="{89B85442-C66A-410A-87E9-0E8CEAFB54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D590D-D34E-4C67-9054-EDA0D6CF9CC5}" type="pres">
      <dgm:prSet presAssocID="{E677D86F-2C62-4496-8BAD-73CBD7F1C7A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ECC5EB8-EEEF-4D55-8972-D9A20BE1F190}" type="pres">
      <dgm:prSet presAssocID="{E677D86F-2C62-4496-8BAD-73CBD7F1C7A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22523F0-E9F0-4CE0-88BD-B5A65FADD729}" type="pres">
      <dgm:prSet presAssocID="{F974B602-BA1D-4CA2-A93C-6C505AC988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644773-082E-4C75-9E6F-E8691B5DA0B2}" type="pres">
      <dgm:prSet presAssocID="{08883145-F88F-4423-B00F-17C6248B03ED}" presName="sibTrans" presStyleLbl="sibTrans2D1" presStyleIdx="2" presStyleCnt="3"/>
      <dgm:spPr/>
      <dgm:t>
        <a:bodyPr/>
        <a:lstStyle/>
        <a:p>
          <a:endParaRPr lang="fr-FR"/>
        </a:p>
      </dgm:t>
    </dgm:pt>
    <dgm:pt modelId="{A14CCF65-2632-4FD5-91BE-F629E8566ECA}" type="pres">
      <dgm:prSet presAssocID="{08883145-F88F-4423-B00F-17C6248B03ED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68A50CB-BE91-4460-AA4B-035E09991966}" srcId="{6949BB09-B156-4FED-B93E-BBBD6D3FB555}" destId="{F974B602-BA1D-4CA2-A93C-6C505AC988D2}" srcOrd="2" destOrd="0" parTransId="{75F67001-D829-42B0-9547-EDDCCB0D9AE3}" sibTransId="{08883145-F88F-4423-B00F-17C6248B03ED}"/>
    <dgm:cxn modelId="{F48F8CF5-222F-4FBB-A8BC-8A16EB1A83B9}" type="presOf" srcId="{E677D86F-2C62-4496-8BAD-73CBD7F1C7AA}" destId="{ADDD590D-D34E-4C67-9054-EDA0D6CF9CC5}" srcOrd="0" destOrd="0" presId="urn:microsoft.com/office/officeart/2005/8/layout/cycle2"/>
    <dgm:cxn modelId="{D33AF28C-B356-4E17-9184-CDC36E321D7C}" type="presOf" srcId="{3E027C22-41B3-4487-8250-0511EBC696DC}" destId="{49DF39DC-80C0-4323-A7E2-C8A85004512A}" srcOrd="0" destOrd="0" presId="urn:microsoft.com/office/officeart/2005/8/layout/cycle2"/>
    <dgm:cxn modelId="{35C1A852-D236-4DF1-B0CE-00EC6CB19887}" type="presOf" srcId="{6949BB09-B156-4FED-B93E-BBBD6D3FB555}" destId="{95790F9F-3ADC-45A2-A41C-8F7CFEC0207F}" srcOrd="0" destOrd="0" presId="urn:microsoft.com/office/officeart/2005/8/layout/cycle2"/>
    <dgm:cxn modelId="{31C07425-3128-4BB5-9868-3E6A84D07AE5}" type="presOf" srcId="{E26EFF88-B448-4BBF-B3F4-0E446CAF9F5B}" destId="{FB73F25C-68FC-4263-A4AD-71DE8EC137A6}" srcOrd="0" destOrd="0" presId="urn:microsoft.com/office/officeart/2005/8/layout/cycle2"/>
    <dgm:cxn modelId="{55B0EEF9-871A-42B8-A3F4-FB912A80B3F2}" type="presOf" srcId="{89B85442-C66A-410A-87E9-0E8CEAFB5425}" destId="{CBE03346-38C0-47BF-ABF1-1721BB91F37B}" srcOrd="0" destOrd="0" presId="urn:microsoft.com/office/officeart/2005/8/layout/cycle2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A2B8054A-BB66-43BB-99FB-ECC4DA8E7AE6}" type="presOf" srcId="{08883145-F88F-4423-B00F-17C6248B03ED}" destId="{1C644773-082E-4C75-9E6F-E8691B5DA0B2}" srcOrd="0" destOrd="0" presId="urn:microsoft.com/office/officeart/2005/8/layout/cycle2"/>
    <dgm:cxn modelId="{7BD59CCE-F567-4C8F-9DEE-C050E0F3829A}" type="presOf" srcId="{E677D86F-2C62-4496-8BAD-73CBD7F1C7AA}" destId="{5ECC5EB8-EEEF-4D55-8972-D9A20BE1F190}" srcOrd="1" destOrd="0" presId="urn:microsoft.com/office/officeart/2005/8/layout/cycle2"/>
    <dgm:cxn modelId="{6A654889-068B-45AC-B140-53CCC9C6B156}" srcId="{6949BB09-B156-4FED-B93E-BBBD6D3FB555}" destId="{89B85442-C66A-410A-87E9-0E8CEAFB5425}" srcOrd="1" destOrd="0" parTransId="{AC0CFDA6-FA3C-4594-9181-0BB85A5D4A3D}" sibTransId="{E677D86F-2C62-4496-8BAD-73CBD7F1C7AA}"/>
    <dgm:cxn modelId="{B32E7AB6-3BD6-4074-BD98-4EC298DA0AB8}" type="presOf" srcId="{E26EFF88-B448-4BBF-B3F4-0E446CAF9F5B}" destId="{36B6FFB9-02DD-44A0-8882-C0E148A3AF8B}" srcOrd="1" destOrd="0" presId="urn:microsoft.com/office/officeart/2005/8/layout/cycle2"/>
    <dgm:cxn modelId="{5DF187FD-C6A7-4544-8EB2-012ACB13B338}" type="presOf" srcId="{08883145-F88F-4423-B00F-17C6248B03ED}" destId="{A14CCF65-2632-4FD5-91BE-F629E8566ECA}" srcOrd="1" destOrd="0" presId="urn:microsoft.com/office/officeart/2005/8/layout/cycle2"/>
    <dgm:cxn modelId="{292EDFF3-486F-460C-B853-4FC63385FB5E}" type="presOf" srcId="{F974B602-BA1D-4CA2-A93C-6C505AC988D2}" destId="{422523F0-E9F0-4CE0-88BD-B5A65FADD729}" srcOrd="0" destOrd="0" presId="urn:microsoft.com/office/officeart/2005/8/layout/cycle2"/>
    <dgm:cxn modelId="{C604E387-06E0-4184-AB9C-C0AC304B0669}" type="presParOf" srcId="{95790F9F-3ADC-45A2-A41C-8F7CFEC0207F}" destId="{49DF39DC-80C0-4323-A7E2-C8A85004512A}" srcOrd="0" destOrd="0" presId="urn:microsoft.com/office/officeart/2005/8/layout/cycle2"/>
    <dgm:cxn modelId="{B2C8DCD1-5402-4F07-A376-9E562D63E8C6}" type="presParOf" srcId="{95790F9F-3ADC-45A2-A41C-8F7CFEC0207F}" destId="{FB73F25C-68FC-4263-A4AD-71DE8EC137A6}" srcOrd="1" destOrd="0" presId="urn:microsoft.com/office/officeart/2005/8/layout/cycle2"/>
    <dgm:cxn modelId="{4885E0B0-81B7-4090-A7BE-9C4923340205}" type="presParOf" srcId="{FB73F25C-68FC-4263-A4AD-71DE8EC137A6}" destId="{36B6FFB9-02DD-44A0-8882-C0E148A3AF8B}" srcOrd="0" destOrd="0" presId="urn:microsoft.com/office/officeart/2005/8/layout/cycle2"/>
    <dgm:cxn modelId="{A10ED050-FE05-4199-B7B3-A366BE2673A0}" type="presParOf" srcId="{95790F9F-3ADC-45A2-A41C-8F7CFEC0207F}" destId="{CBE03346-38C0-47BF-ABF1-1721BB91F37B}" srcOrd="2" destOrd="0" presId="urn:microsoft.com/office/officeart/2005/8/layout/cycle2"/>
    <dgm:cxn modelId="{A88401F3-0CD8-4A9E-A797-FDBF22A8E8D0}" type="presParOf" srcId="{95790F9F-3ADC-45A2-A41C-8F7CFEC0207F}" destId="{ADDD590D-D34E-4C67-9054-EDA0D6CF9CC5}" srcOrd="3" destOrd="0" presId="urn:microsoft.com/office/officeart/2005/8/layout/cycle2"/>
    <dgm:cxn modelId="{D51328F3-BBCA-4C57-B205-699AD4175B65}" type="presParOf" srcId="{ADDD590D-D34E-4C67-9054-EDA0D6CF9CC5}" destId="{5ECC5EB8-EEEF-4D55-8972-D9A20BE1F190}" srcOrd="0" destOrd="0" presId="urn:microsoft.com/office/officeart/2005/8/layout/cycle2"/>
    <dgm:cxn modelId="{15E7FAEE-ECC8-4E69-AB30-597F776787E3}" type="presParOf" srcId="{95790F9F-3ADC-45A2-A41C-8F7CFEC0207F}" destId="{422523F0-E9F0-4CE0-88BD-B5A65FADD729}" srcOrd="4" destOrd="0" presId="urn:microsoft.com/office/officeart/2005/8/layout/cycle2"/>
    <dgm:cxn modelId="{A5009401-AE2C-40BB-BFE9-D3E253442333}" type="presParOf" srcId="{95790F9F-3ADC-45A2-A41C-8F7CFEC0207F}" destId="{1C644773-082E-4C75-9E6F-E8691B5DA0B2}" srcOrd="5" destOrd="0" presId="urn:microsoft.com/office/officeart/2005/8/layout/cycle2"/>
    <dgm:cxn modelId="{5D045511-B6BC-4AA5-A9D0-D2014CD050B8}" type="presParOf" srcId="{1C644773-082E-4C75-9E6F-E8691B5DA0B2}" destId="{A14CCF65-2632-4FD5-91BE-F629E8566E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cycle2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/>
      <dgm:spPr>
        <a:solidFill>
          <a:srgbClr val="60E146">
            <a:alpha val="90000"/>
          </a:srgbClr>
        </a:solidFill>
      </dgm:spPr>
      <dgm:t>
        <a:bodyPr/>
        <a:lstStyle/>
        <a:p>
          <a:r>
            <a:rPr lang="fr-FR" dirty="0" smtClean="0"/>
            <a:t>Fun</a:t>
          </a:r>
        </a:p>
        <a:p>
          <a:r>
            <a:rPr lang="fr-FR" dirty="0" smtClean="0"/>
            <a:t>Team</a:t>
          </a:r>
          <a:endParaRPr lang="fr-FR" dirty="0"/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>
        <a:solidFill>
          <a:srgbClr val="60E146"/>
        </a:solidFill>
      </dgm:spPr>
      <dgm:t>
        <a:bodyPr/>
        <a:lstStyle/>
        <a:p>
          <a:endParaRPr lang="fr-FR"/>
        </a:p>
      </dgm:t>
    </dgm:pt>
    <dgm:pt modelId="{89B85442-C66A-410A-87E9-0E8CEAFB5425}">
      <dgm:prSet phldrT="[Texte]"/>
      <dgm:spPr>
        <a:solidFill>
          <a:srgbClr val="60E146">
            <a:alpha val="70000"/>
          </a:srgbClr>
        </a:solidFill>
      </dgm:spPr>
      <dgm:t>
        <a:bodyPr/>
        <a:lstStyle/>
        <a:p>
          <a:r>
            <a:rPr lang="fr-FR" dirty="0" smtClean="0"/>
            <a:t>Discussion</a:t>
          </a:r>
          <a:endParaRPr lang="fr-FR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>
        <a:solidFill>
          <a:srgbClr val="60E146">
            <a:alpha val="70000"/>
          </a:srgbClr>
        </a:solidFill>
      </dgm:spPr>
      <dgm:t>
        <a:bodyPr/>
        <a:lstStyle/>
        <a:p>
          <a:endParaRPr lang="fr-FR"/>
        </a:p>
      </dgm:t>
    </dgm:pt>
    <dgm:pt modelId="{F974B602-BA1D-4CA2-A93C-6C505AC988D2}">
      <dgm:prSet phldrT="[Texte]"/>
      <dgm:spPr>
        <a:solidFill>
          <a:srgbClr val="60E146">
            <a:alpha val="50000"/>
          </a:srgbClr>
        </a:solidFill>
      </dgm:spPr>
      <dgm:t>
        <a:bodyPr/>
        <a:lstStyle/>
        <a:p>
          <a:r>
            <a:rPr lang="fr-FR" dirty="0" err="1" smtClean="0"/>
            <a:t>Meetup</a:t>
          </a:r>
          <a:endParaRPr lang="fr-FR" dirty="0"/>
        </a:p>
      </dgm:t>
    </dgm:pt>
    <dgm:pt modelId="{75F67001-D829-42B0-9547-EDDCCB0D9AE3}" type="parTrans" cxnId="{E68A50CB-BE91-4460-AA4B-035E09991966}">
      <dgm:prSet/>
      <dgm:spPr/>
      <dgm:t>
        <a:bodyPr/>
        <a:lstStyle/>
        <a:p>
          <a:endParaRPr lang="fr-FR"/>
        </a:p>
      </dgm:t>
    </dgm:pt>
    <dgm:pt modelId="{08883145-F88F-4423-B00F-17C6248B03ED}" type="sibTrans" cxnId="{E68A50CB-BE91-4460-AA4B-035E09991966}">
      <dgm:prSet/>
      <dgm:spPr>
        <a:solidFill>
          <a:srgbClr val="60E146">
            <a:alpha val="50000"/>
          </a:srgbClr>
        </a:solidFill>
      </dgm:spPr>
      <dgm:t>
        <a:bodyPr/>
        <a:lstStyle/>
        <a:p>
          <a:endParaRPr lang="fr-FR"/>
        </a:p>
      </dgm:t>
    </dgm:pt>
    <dgm:pt modelId="{95790F9F-3ADC-45A2-A41C-8F7CFEC0207F}" type="pres">
      <dgm:prSet presAssocID="{6949BB09-B156-4FED-B93E-BBBD6D3FB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DF39DC-80C0-4323-A7E2-C8A85004512A}" type="pres">
      <dgm:prSet presAssocID="{3E027C22-41B3-4487-8250-0511EBC696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73F25C-68FC-4263-A4AD-71DE8EC137A6}" type="pres">
      <dgm:prSet presAssocID="{E26EFF88-B448-4BBF-B3F4-0E446CAF9F5B}" presName="sibTrans" presStyleLbl="sibTrans2D1" presStyleIdx="0" presStyleCnt="3"/>
      <dgm:spPr/>
      <dgm:t>
        <a:bodyPr/>
        <a:lstStyle/>
        <a:p>
          <a:endParaRPr lang="fr-FR"/>
        </a:p>
      </dgm:t>
    </dgm:pt>
    <dgm:pt modelId="{36B6FFB9-02DD-44A0-8882-C0E148A3AF8B}" type="pres">
      <dgm:prSet presAssocID="{E26EFF88-B448-4BBF-B3F4-0E446CAF9F5B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BE03346-38C0-47BF-ABF1-1721BB91F37B}" type="pres">
      <dgm:prSet presAssocID="{89B85442-C66A-410A-87E9-0E8CEAFB54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D590D-D34E-4C67-9054-EDA0D6CF9CC5}" type="pres">
      <dgm:prSet presAssocID="{E677D86F-2C62-4496-8BAD-73CBD7F1C7A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ECC5EB8-EEEF-4D55-8972-D9A20BE1F190}" type="pres">
      <dgm:prSet presAssocID="{E677D86F-2C62-4496-8BAD-73CBD7F1C7A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22523F0-E9F0-4CE0-88BD-B5A65FADD729}" type="pres">
      <dgm:prSet presAssocID="{F974B602-BA1D-4CA2-A93C-6C505AC988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644773-082E-4C75-9E6F-E8691B5DA0B2}" type="pres">
      <dgm:prSet presAssocID="{08883145-F88F-4423-B00F-17C6248B03ED}" presName="sibTrans" presStyleLbl="sibTrans2D1" presStyleIdx="2" presStyleCnt="3"/>
      <dgm:spPr/>
      <dgm:t>
        <a:bodyPr/>
        <a:lstStyle/>
        <a:p>
          <a:endParaRPr lang="fr-FR"/>
        </a:p>
      </dgm:t>
    </dgm:pt>
    <dgm:pt modelId="{A14CCF65-2632-4FD5-91BE-F629E8566ECA}" type="pres">
      <dgm:prSet presAssocID="{08883145-F88F-4423-B00F-17C6248B03ED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86237A91-6200-469B-BC08-599033691006}" type="presOf" srcId="{E677D86F-2C62-4496-8BAD-73CBD7F1C7AA}" destId="{5ECC5EB8-EEEF-4D55-8972-D9A20BE1F190}" srcOrd="1" destOrd="0" presId="urn:microsoft.com/office/officeart/2005/8/layout/cycle2"/>
    <dgm:cxn modelId="{E68A50CB-BE91-4460-AA4B-035E09991966}" srcId="{6949BB09-B156-4FED-B93E-BBBD6D3FB555}" destId="{F974B602-BA1D-4CA2-A93C-6C505AC988D2}" srcOrd="2" destOrd="0" parTransId="{75F67001-D829-42B0-9547-EDDCCB0D9AE3}" sibTransId="{08883145-F88F-4423-B00F-17C6248B03ED}"/>
    <dgm:cxn modelId="{EF440D4D-6C15-47B6-A61D-35D126AD58DC}" type="presOf" srcId="{08883145-F88F-4423-B00F-17C6248B03ED}" destId="{1C644773-082E-4C75-9E6F-E8691B5DA0B2}" srcOrd="0" destOrd="0" presId="urn:microsoft.com/office/officeart/2005/8/layout/cycle2"/>
    <dgm:cxn modelId="{D518052C-F24C-45AB-B773-92A1D2263C72}" type="presOf" srcId="{E26EFF88-B448-4BBF-B3F4-0E446CAF9F5B}" destId="{36B6FFB9-02DD-44A0-8882-C0E148A3AF8B}" srcOrd="1" destOrd="0" presId="urn:microsoft.com/office/officeart/2005/8/layout/cycle2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71B97621-BFD0-4729-8AC1-B1924F78B2E2}" type="presOf" srcId="{E677D86F-2C62-4496-8BAD-73CBD7F1C7AA}" destId="{ADDD590D-D34E-4C67-9054-EDA0D6CF9CC5}" srcOrd="0" destOrd="0" presId="urn:microsoft.com/office/officeart/2005/8/layout/cycle2"/>
    <dgm:cxn modelId="{2EDEFFE1-495C-461F-938A-2EF0CA21DA01}" type="presOf" srcId="{3E027C22-41B3-4487-8250-0511EBC696DC}" destId="{49DF39DC-80C0-4323-A7E2-C8A85004512A}" srcOrd="0" destOrd="0" presId="urn:microsoft.com/office/officeart/2005/8/layout/cycle2"/>
    <dgm:cxn modelId="{D072FF93-04D4-4BA0-843A-CE2910AACBEF}" type="presOf" srcId="{F974B602-BA1D-4CA2-A93C-6C505AC988D2}" destId="{422523F0-E9F0-4CE0-88BD-B5A65FADD729}" srcOrd="0" destOrd="0" presId="urn:microsoft.com/office/officeart/2005/8/layout/cycle2"/>
    <dgm:cxn modelId="{6A654889-068B-45AC-B140-53CCC9C6B156}" srcId="{6949BB09-B156-4FED-B93E-BBBD6D3FB555}" destId="{89B85442-C66A-410A-87E9-0E8CEAFB5425}" srcOrd="1" destOrd="0" parTransId="{AC0CFDA6-FA3C-4594-9181-0BB85A5D4A3D}" sibTransId="{E677D86F-2C62-4496-8BAD-73CBD7F1C7AA}"/>
    <dgm:cxn modelId="{E28410DE-3AEC-4064-BCA9-DE6F557ABBD4}" type="presOf" srcId="{89B85442-C66A-410A-87E9-0E8CEAFB5425}" destId="{CBE03346-38C0-47BF-ABF1-1721BB91F37B}" srcOrd="0" destOrd="0" presId="urn:microsoft.com/office/officeart/2005/8/layout/cycle2"/>
    <dgm:cxn modelId="{845D6207-0F1E-4337-9C09-8A4D02562643}" type="presOf" srcId="{08883145-F88F-4423-B00F-17C6248B03ED}" destId="{A14CCF65-2632-4FD5-91BE-F629E8566ECA}" srcOrd="1" destOrd="0" presId="urn:microsoft.com/office/officeart/2005/8/layout/cycle2"/>
    <dgm:cxn modelId="{B458524E-1375-4050-A4D1-D21F99EFE2D0}" type="presOf" srcId="{E26EFF88-B448-4BBF-B3F4-0E446CAF9F5B}" destId="{FB73F25C-68FC-4263-A4AD-71DE8EC137A6}" srcOrd="0" destOrd="0" presId="urn:microsoft.com/office/officeart/2005/8/layout/cycle2"/>
    <dgm:cxn modelId="{6F7D9C5C-023F-4897-9C0F-C81D794D21A1}" type="presOf" srcId="{6949BB09-B156-4FED-B93E-BBBD6D3FB555}" destId="{95790F9F-3ADC-45A2-A41C-8F7CFEC0207F}" srcOrd="0" destOrd="0" presId="urn:microsoft.com/office/officeart/2005/8/layout/cycle2"/>
    <dgm:cxn modelId="{AC27C959-008D-4A49-9AB4-F138499C49D7}" type="presParOf" srcId="{95790F9F-3ADC-45A2-A41C-8F7CFEC0207F}" destId="{49DF39DC-80C0-4323-A7E2-C8A85004512A}" srcOrd="0" destOrd="0" presId="urn:microsoft.com/office/officeart/2005/8/layout/cycle2"/>
    <dgm:cxn modelId="{A164427D-055F-4C14-92A5-3B1CB1011ED9}" type="presParOf" srcId="{95790F9F-3ADC-45A2-A41C-8F7CFEC0207F}" destId="{FB73F25C-68FC-4263-A4AD-71DE8EC137A6}" srcOrd="1" destOrd="0" presId="urn:microsoft.com/office/officeart/2005/8/layout/cycle2"/>
    <dgm:cxn modelId="{9349F18E-A39E-45AF-9061-B9E75BF4707F}" type="presParOf" srcId="{FB73F25C-68FC-4263-A4AD-71DE8EC137A6}" destId="{36B6FFB9-02DD-44A0-8882-C0E148A3AF8B}" srcOrd="0" destOrd="0" presId="urn:microsoft.com/office/officeart/2005/8/layout/cycle2"/>
    <dgm:cxn modelId="{7AF588E9-6CCC-477B-B80B-700737C0AA34}" type="presParOf" srcId="{95790F9F-3ADC-45A2-A41C-8F7CFEC0207F}" destId="{CBE03346-38C0-47BF-ABF1-1721BB91F37B}" srcOrd="2" destOrd="0" presId="urn:microsoft.com/office/officeart/2005/8/layout/cycle2"/>
    <dgm:cxn modelId="{854BDDF7-1B98-4F79-A829-18451103237C}" type="presParOf" srcId="{95790F9F-3ADC-45A2-A41C-8F7CFEC0207F}" destId="{ADDD590D-D34E-4C67-9054-EDA0D6CF9CC5}" srcOrd="3" destOrd="0" presId="urn:microsoft.com/office/officeart/2005/8/layout/cycle2"/>
    <dgm:cxn modelId="{8AF1B794-F05E-4371-9ACA-955630DD5BC0}" type="presParOf" srcId="{ADDD590D-D34E-4C67-9054-EDA0D6CF9CC5}" destId="{5ECC5EB8-EEEF-4D55-8972-D9A20BE1F190}" srcOrd="0" destOrd="0" presId="urn:microsoft.com/office/officeart/2005/8/layout/cycle2"/>
    <dgm:cxn modelId="{A06992B1-6D76-4E50-AB87-269A0EDBD907}" type="presParOf" srcId="{95790F9F-3ADC-45A2-A41C-8F7CFEC0207F}" destId="{422523F0-E9F0-4CE0-88BD-B5A65FADD729}" srcOrd="4" destOrd="0" presId="urn:microsoft.com/office/officeart/2005/8/layout/cycle2"/>
    <dgm:cxn modelId="{62DBB775-563E-461C-B40D-B4BD3519751E}" type="presParOf" srcId="{95790F9F-3ADC-45A2-A41C-8F7CFEC0207F}" destId="{1C644773-082E-4C75-9E6F-E8691B5DA0B2}" srcOrd="5" destOrd="0" presId="urn:microsoft.com/office/officeart/2005/8/layout/cycle2"/>
    <dgm:cxn modelId="{082EFD3A-FC5E-46C1-BDD4-BA623E4F9730}" type="presParOf" srcId="{1C644773-082E-4C75-9E6F-E8691B5DA0B2}" destId="{A14CCF65-2632-4FD5-91BE-F629E8566E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cycle2" loCatId="cycl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/>
      <dgm:spPr/>
      <dgm:t>
        <a:bodyPr/>
        <a:lstStyle/>
        <a:p>
          <a:r>
            <a:rPr lang="fr-FR" dirty="0" smtClean="0"/>
            <a:t>POC</a:t>
          </a:r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/>
      <dgm:t>
        <a:bodyPr/>
        <a:lstStyle/>
        <a:p>
          <a:endParaRPr lang="fr-FR"/>
        </a:p>
      </dgm:t>
    </dgm:pt>
    <dgm:pt modelId="{89B85442-C66A-410A-87E9-0E8CEAFB5425}">
      <dgm:prSet phldrT="[Texte]"/>
      <dgm:spPr/>
      <dgm:t>
        <a:bodyPr/>
        <a:lstStyle/>
        <a:p>
          <a:r>
            <a:rPr lang="fr-FR" dirty="0" smtClean="0"/>
            <a:t>Projet</a:t>
          </a:r>
          <a:endParaRPr lang="fr-FR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/>
      <dgm:t>
        <a:bodyPr/>
        <a:lstStyle/>
        <a:p>
          <a:endParaRPr lang="fr-FR"/>
        </a:p>
      </dgm:t>
    </dgm:pt>
    <dgm:pt modelId="{F974B602-BA1D-4CA2-A93C-6C505AC988D2}">
      <dgm:prSet phldrT="[Texte]"/>
      <dgm:spPr/>
      <dgm:t>
        <a:bodyPr/>
        <a:lstStyle/>
        <a:p>
          <a:r>
            <a:rPr lang="fr-FR" dirty="0" smtClean="0"/>
            <a:t>Produit</a:t>
          </a:r>
          <a:endParaRPr lang="fr-FR" dirty="0"/>
        </a:p>
      </dgm:t>
    </dgm:pt>
    <dgm:pt modelId="{75F67001-D829-42B0-9547-EDDCCB0D9AE3}" type="parTrans" cxnId="{E68A50CB-BE91-4460-AA4B-035E09991966}">
      <dgm:prSet/>
      <dgm:spPr/>
      <dgm:t>
        <a:bodyPr/>
        <a:lstStyle/>
        <a:p>
          <a:endParaRPr lang="fr-FR"/>
        </a:p>
      </dgm:t>
    </dgm:pt>
    <dgm:pt modelId="{08883145-F88F-4423-B00F-17C6248B03ED}" type="sibTrans" cxnId="{E68A50CB-BE91-4460-AA4B-035E09991966}">
      <dgm:prSet/>
      <dgm:spPr/>
      <dgm:t>
        <a:bodyPr/>
        <a:lstStyle/>
        <a:p>
          <a:endParaRPr lang="fr-FR"/>
        </a:p>
      </dgm:t>
    </dgm:pt>
    <dgm:pt modelId="{95790F9F-3ADC-45A2-A41C-8F7CFEC0207F}" type="pres">
      <dgm:prSet presAssocID="{6949BB09-B156-4FED-B93E-BBBD6D3FB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DF39DC-80C0-4323-A7E2-C8A85004512A}" type="pres">
      <dgm:prSet presAssocID="{3E027C22-41B3-4487-8250-0511EBC696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73F25C-68FC-4263-A4AD-71DE8EC137A6}" type="pres">
      <dgm:prSet presAssocID="{E26EFF88-B448-4BBF-B3F4-0E446CAF9F5B}" presName="sibTrans" presStyleLbl="sibTrans2D1" presStyleIdx="0" presStyleCnt="3"/>
      <dgm:spPr/>
      <dgm:t>
        <a:bodyPr/>
        <a:lstStyle/>
        <a:p>
          <a:endParaRPr lang="fr-FR"/>
        </a:p>
      </dgm:t>
    </dgm:pt>
    <dgm:pt modelId="{36B6FFB9-02DD-44A0-8882-C0E148A3AF8B}" type="pres">
      <dgm:prSet presAssocID="{E26EFF88-B448-4BBF-B3F4-0E446CAF9F5B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BE03346-38C0-47BF-ABF1-1721BB91F37B}" type="pres">
      <dgm:prSet presAssocID="{89B85442-C66A-410A-87E9-0E8CEAFB54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D590D-D34E-4C67-9054-EDA0D6CF9CC5}" type="pres">
      <dgm:prSet presAssocID="{E677D86F-2C62-4496-8BAD-73CBD7F1C7A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ECC5EB8-EEEF-4D55-8972-D9A20BE1F190}" type="pres">
      <dgm:prSet presAssocID="{E677D86F-2C62-4496-8BAD-73CBD7F1C7A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22523F0-E9F0-4CE0-88BD-B5A65FADD729}" type="pres">
      <dgm:prSet presAssocID="{F974B602-BA1D-4CA2-A93C-6C505AC988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644773-082E-4C75-9E6F-E8691B5DA0B2}" type="pres">
      <dgm:prSet presAssocID="{08883145-F88F-4423-B00F-17C6248B03ED}" presName="sibTrans" presStyleLbl="sibTrans2D1" presStyleIdx="2" presStyleCnt="3"/>
      <dgm:spPr/>
      <dgm:t>
        <a:bodyPr/>
        <a:lstStyle/>
        <a:p>
          <a:endParaRPr lang="fr-FR"/>
        </a:p>
      </dgm:t>
    </dgm:pt>
    <dgm:pt modelId="{A14CCF65-2632-4FD5-91BE-F629E8566ECA}" type="pres">
      <dgm:prSet presAssocID="{08883145-F88F-4423-B00F-17C6248B03ED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68A50CB-BE91-4460-AA4B-035E09991966}" srcId="{6949BB09-B156-4FED-B93E-BBBD6D3FB555}" destId="{F974B602-BA1D-4CA2-A93C-6C505AC988D2}" srcOrd="2" destOrd="0" parTransId="{75F67001-D829-42B0-9547-EDDCCB0D9AE3}" sibTransId="{08883145-F88F-4423-B00F-17C6248B03ED}"/>
    <dgm:cxn modelId="{24212F85-A0CD-402F-B9B0-8EB0512A6396}" type="presOf" srcId="{08883145-F88F-4423-B00F-17C6248B03ED}" destId="{A14CCF65-2632-4FD5-91BE-F629E8566ECA}" srcOrd="1" destOrd="0" presId="urn:microsoft.com/office/officeart/2005/8/layout/cycle2"/>
    <dgm:cxn modelId="{FAB45EEB-267A-4B1C-8B97-8BB2F8612C11}" type="presOf" srcId="{08883145-F88F-4423-B00F-17C6248B03ED}" destId="{1C644773-082E-4C75-9E6F-E8691B5DA0B2}" srcOrd="0" destOrd="0" presId="urn:microsoft.com/office/officeart/2005/8/layout/cycle2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6F01B0DF-1E07-4BE6-B053-103977793368}" type="presOf" srcId="{E26EFF88-B448-4BBF-B3F4-0E446CAF9F5B}" destId="{36B6FFB9-02DD-44A0-8882-C0E148A3AF8B}" srcOrd="1" destOrd="0" presId="urn:microsoft.com/office/officeart/2005/8/layout/cycle2"/>
    <dgm:cxn modelId="{A81146BC-3153-4063-85BC-E24BE59ED444}" type="presOf" srcId="{89B85442-C66A-410A-87E9-0E8CEAFB5425}" destId="{CBE03346-38C0-47BF-ABF1-1721BB91F37B}" srcOrd="0" destOrd="0" presId="urn:microsoft.com/office/officeart/2005/8/layout/cycle2"/>
    <dgm:cxn modelId="{6A654889-068B-45AC-B140-53CCC9C6B156}" srcId="{6949BB09-B156-4FED-B93E-BBBD6D3FB555}" destId="{89B85442-C66A-410A-87E9-0E8CEAFB5425}" srcOrd="1" destOrd="0" parTransId="{AC0CFDA6-FA3C-4594-9181-0BB85A5D4A3D}" sibTransId="{E677D86F-2C62-4496-8BAD-73CBD7F1C7AA}"/>
    <dgm:cxn modelId="{47144F98-D6E1-4B39-805D-29C22E73ECB4}" type="presOf" srcId="{E26EFF88-B448-4BBF-B3F4-0E446CAF9F5B}" destId="{FB73F25C-68FC-4263-A4AD-71DE8EC137A6}" srcOrd="0" destOrd="0" presId="urn:microsoft.com/office/officeart/2005/8/layout/cycle2"/>
    <dgm:cxn modelId="{62DA2DC4-4A79-4776-B884-2AC12591EF91}" type="presOf" srcId="{E677D86F-2C62-4496-8BAD-73CBD7F1C7AA}" destId="{5ECC5EB8-EEEF-4D55-8972-D9A20BE1F190}" srcOrd="1" destOrd="0" presId="urn:microsoft.com/office/officeart/2005/8/layout/cycle2"/>
    <dgm:cxn modelId="{70FC47E1-8F79-4C5E-8783-485F049D1E98}" type="presOf" srcId="{E677D86F-2C62-4496-8BAD-73CBD7F1C7AA}" destId="{ADDD590D-D34E-4C67-9054-EDA0D6CF9CC5}" srcOrd="0" destOrd="0" presId="urn:microsoft.com/office/officeart/2005/8/layout/cycle2"/>
    <dgm:cxn modelId="{3895BBFA-C40D-4FA4-A655-B081C000D980}" type="presOf" srcId="{F974B602-BA1D-4CA2-A93C-6C505AC988D2}" destId="{422523F0-E9F0-4CE0-88BD-B5A65FADD729}" srcOrd="0" destOrd="0" presId="urn:microsoft.com/office/officeart/2005/8/layout/cycle2"/>
    <dgm:cxn modelId="{3351EF78-AD82-44FB-85EB-445507F76D2B}" type="presOf" srcId="{6949BB09-B156-4FED-B93E-BBBD6D3FB555}" destId="{95790F9F-3ADC-45A2-A41C-8F7CFEC0207F}" srcOrd="0" destOrd="0" presId="urn:microsoft.com/office/officeart/2005/8/layout/cycle2"/>
    <dgm:cxn modelId="{66ADD068-0853-4A89-9A73-CF644B972837}" type="presOf" srcId="{3E027C22-41B3-4487-8250-0511EBC696DC}" destId="{49DF39DC-80C0-4323-A7E2-C8A85004512A}" srcOrd="0" destOrd="0" presId="urn:microsoft.com/office/officeart/2005/8/layout/cycle2"/>
    <dgm:cxn modelId="{148CB9A6-BD52-4AAE-AF46-713BC4F282FC}" type="presParOf" srcId="{95790F9F-3ADC-45A2-A41C-8F7CFEC0207F}" destId="{49DF39DC-80C0-4323-A7E2-C8A85004512A}" srcOrd="0" destOrd="0" presId="urn:microsoft.com/office/officeart/2005/8/layout/cycle2"/>
    <dgm:cxn modelId="{2E66DB11-30D7-4AE0-81A9-B11D4A581E73}" type="presParOf" srcId="{95790F9F-3ADC-45A2-A41C-8F7CFEC0207F}" destId="{FB73F25C-68FC-4263-A4AD-71DE8EC137A6}" srcOrd="1" destOrd="0" presId="urn:microsoft.com/office/officeart/2005/8/layout/cycle2"/>
    <dgm:cxn modelId="{84BFBEE8-04A3-4119-98B1-2A101664F9D4}" type="presParOf" srcId="{FB73F25C-68FC-4263-A4AD-71DE8EC137A6}" destId="{36B6FFB9-02DD-44A0-8882-C0E148A3AF8B}" srcOrd="0" destOrd="0" presId="urn:microsoft.com/office/officeart/2005/8/layout/cycle2"/>
    <dgm:cxn modelId="{47BB2454-0033-4D0B-8FD7-C3DBA6F6591B}" type="presParOf" srcId="{95790F9F-3ADC-45A2-A41C-8F7CFEC0207F}" destId="{CBE03346-38C0-47BF-ABF1-1721BB91F37B}" srcOrd="2" destOrd="0" presId="urn:microsoft.com/office/officeart/2005/8/layout/cycle2"/>
    <dgm:cxn modelId="{20323A04-50C7-4384-BC2A-ED186D89513D}" type="presParOf" srcId="{95790F9F-3ADC-45A2-A41C-8F7CFEC0207F}" destId="{ADDD590D-D34E-4C67-9054-EDA0D6CF9CC5}" srcOrd="3" destOrd="0" presId="urn:microsoft.com/office/officeart/2005/8/layout/cycle2"/>
    <dgm:cxn modelId="{A629D124-33B0-4F71-A4C7-3D28A6163528}" type="presParOf" srcId="{ADDD590D-D34E-4C67-9054-EDA0D6CF9CC5}" destId="{5ECC5EB8-EEEF-4D55-8972-D9A20BE1F190}" srcOrd="0" destOrd="0" presId="urn:microsoft.com/office/officeart/2005/8/layout/cycle2"/>
    <dgm:cxn modelId="{EDEBC532-41B7-4F55-8960-31A83C247702}" type="presParOf" srcId="{95790F9F-3ADC-45A2-A41C-8F7CFEC0207F}" destId="{422523F0-E9F0-4CE0-88BD-B5A65FADD729}" srcOrd="4" destOrd="0" presId="urn:microsoft.com/office/officeart/2005/8/layout/cycle2"/>
    <dgm:cxn modelId="{F6EEAC61-2B7E-4A86-B7E9-F188BB4EC356}" type="presParOf" srcId="{95790F9F-3ADC-45A2-A41C-8F7CFEC0207F}" destId="{1C644773-082E-4C75-9E6F-E8691B5DA0B2}" srcOrd="5" destOrd="0" presId="urn:microsoft.com/office/officeart/2005/8/layout/cycle2"/>
    <dgm:cxn modelId="{9777594B-72F9-4B72-A96D-29AC5AEED1C5}" type="presParOf" srcId="{1C644773-082E-4C75-9E6F-E8691B5DA0B2}" destId="{A14CCF65-2632-4FD5-91BE-F629E8566E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cycle2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/>
      <dgm:spPr/>
      <dgm:t>
        <a:bodyPr/>
        <a:lstStyle/>
        <a:p>
          <a:r>
            <a:rPr lang="fr-FR" dirty="0" smtClean="0"/>
            <a:t>Article</a:t>
          </a:r>
          <a:endParaRPr lang="fr-FR" dirty="0"/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/>
      <dgm:t>
        <a:bodyPr/>
        <a:lstStyle/>
        <a:p>
          <a:endParaRPr lang="fr-FR"/>
        </a:p>
      </dgm:t>
    </dgm:pt>
    <dgm:pt modelId="{89B85442-C66A-410A-87E9-0E8CEAFB5425}">
      <dgm:prSet phldrT="[Texte]"/>
      <dgm:spPr/>
      <dgm:t>
        <a:bodyPr/>
        <a:lstStyle/>
        <a:p>
          <a:r>
            <a:rPr lang="fr-FR" dirty="0" smtClean="0"/>
            <a:t>Evénement</a:t>
          </a:r>
          <a:endParaRPr lang="fr-FR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/>
      <dgm:t>
        <a:bodyPr/>
        <a:lstStyle/>
        <a:p>
          <a:endParaRPr lang="fr-FR"/>
        </a:p>
      </dgm:t>
    </dgm:pt>
    <dgm:pt modelId="{F974B602-BA1D-4CA2-A93C-6C505AC988D2}">
      <dgm:prSet phldrT="[Texte]"/>
      <dgm:spPr/>
      <dgm:t>
        <a:bodyPr/>
        <a:lstStyle/>
        <a:p>
          <a:r>
            <a:rPr lang="fr-FR" dirty="0" smtClean="0"/>
            <a:t>Formation</a:t>
          </a:r>
          <a:endParaRPr lang="fr-FR" dirty="0"/>
        </a:p>
      </dgm:t>
    </dgm:pt>
    <dgm:pt modelId="{75F67001-D829-42B0-9547-EDDCCB0D9AE3}" type="parTrans" cxnId="{E68A50CB-BE91-4460-AA4B-035E09991966}">
      <dgm:prSet/>
      <dgm:spPr/>
      <dgm:t>
        <a:bodyPr/>
        <a:lstStyle/>
        <a:p>
          <a:endParaRPr lang="fr-FR"/>
        </a:p>
      </dgm:t>
    </dgm:pt>
    <dgm:pt modelId="{08883145-F88F-4423-B00F-17C6248B03ED}" type="sibTrans" cxnId="{E68A50CB-BE91-4460-AA4B-035E09991966}">
      <dgm:prSet/>
      <dgm:spPr/>
      <dgm:t>
        <a:bodyPr/>
        <a:lstStyle/>
        <a:p>
          <a:endParaRPr lang="fr-FR"/>
        </a:p>
      </dgm:t>
    </dgm:pt>
    <dgm:pt modelId="{95790F9F-3ADC-45A2-A41C-8F7CFEC0207F}" type="pres">
      <dgm:prSet presAssocID="{6949BB09-B156-4FED-B93E-BBBD6D3FB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DF39DC-80C0-4323-A7E2-C8A85004512A}" type="pres">
      <dgm:prSet presAssocID="{3E027C22-41B3-4487-8250-0511EBC696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73F25C-68FC-4263-A4AD-71DE8EC137A6}" type="pres">
      <dgm:prSet presAssocID="{E26EFF88-B448-4BBF-B3F4-0E446CAF9F5B}" presName="sibTrans" presStyleLbl="sibTrans2D1" presStyleIdx="0" presStyleCnt="3"/>
      <dgm:spPr/>
      <dgm:t>
        <a:bodyPr/>
        <a:lstStyle/>
        <a:p>
          <a:endParaRPr lang="fr-FR"/>
        </a:p>
      </dgm:t>
    </dgm:pt>
    <dgm:pt modelId="{36B6FFB9-02DD-44A0-8882-C0E148A3AF8B}" type="pres">
      <dgm:prSet presAssocID="{E26EFF88-B448-4BBF-B3F4-0E446CAF9F5B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BE03346-38C0-47BF-ABF1-1721BB91F37B}" type="pres">
      <dgm:prSet presAssocID="{89B85442-C66A-410A-87E9-0E8CEAFB54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D590D-D34E-4C67-9054-EDA0D6CF9CC5}" type="pres">
      <dgm:prSet presAssocID="{E677D86F-2C62-4496-8BAD-73CBD7F1C7A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ECC5EB8-EEEF-4D55-8972-D9A20BE1F190}" type="pres">
      <dgm:prSet presAssocID="{E677D86F-2C62-4496-8BAD-73CBD7F1C7A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22523F0-E9F0-4CE0-88BD-B5A65FADD729}" type="pres">
      <dgm:prSet presAssocID="{F974B602-BA1D-4CA2-A93C-6C505AC988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644773-082E-4C75-9E6F-E8691B5DA0B2}" type="pres">
      <dgm:prSet presAssocID="{08883145-F88F-4423-B00F-17C6248B03ED}" presName="sibTrans" presStyleLbl="sibTrans2D1" presStyleIdx="2" presStyleCnt="3"/>
      <dgm:spPr/>
      <dgm:t>
        <a:bodyPr/>
        <a:lstStyle/>
        <a:p>
          <a:endParaRPr lang="fr-FR"/>
        </a:p>
      </dgm:t>
    </dgm:pt>
    <dgm:pt modelId="{A14CCF65-2632-4FD5-91BE-F629E8566ECA}" type="pres">
      <dgm:prSet presAssocID="{08883145-F88F-4423-B00F-17C6248B03ED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68A50CB-BE91-4460-AA4B-035E09991966}" srcId="{6949BB09-B156-4FED-B93E-BBBD6D3FB555}" destId="{F974B602-BA1D-4CA2-A93C-6C505AC988D2}" srcOrd="2" destOrd="0" parTransId="{75F67001-D829-42B0-9547-EDDCCB0D9AE3}" sibTransId="{08883145-F88F-4423-B00F-17C6248B03ED}"/>
    <dgm:cxn modelId="{A5DEC3B6-6FA3-4D1B-89B3-C76C3C3981E1}" type="presOf" srcId="{E26EFF88-B448-4BBF-B3F4-0E446CAF9F5B}" destId="{36B6FFB9-02DD-44A0-8882-C0E148A3AF8B}" srcOrd="1" destOrd="0" presId="urn:microsoft.com/office/officeart/2005/8/layout/cycle2"/>
    <dgm:cxn modelId="{FAD28F77-7A0E-4C8B-9F1A-DE514567D92D}" type="presOf" srcId="{6949BB09-B156-4FED-B93E-BBBD6D3FB555}" destId="{95790F9F-3ADC-45A2-A41C-8F7CFEC0207F}" srcOrd="0" destOrd="0" presId="urn:microsoft.com/office/officeart/2005/8/layout/cycle2"/>
    <dgm:cxn modelId="{38535E61-F885-49B0-8D59-067CFBAD3067}" type="presOf" srcId="{3E027C22-41B3-4487-8250-0511EBC696DC}" destId="{49DF39DC-80C0-4323-A7E2-C8A85004512A}" srcOrd="0" destOrd="0" presId="urn:microsoft.com/office/officeart/2005/8/layout/cycle2"/>
    <dgm:cxn modelId="{B7076CF2-12F6-417D-8AF6-1DF7D5DC73D3}" type="presOf" srcId="{08883145-F88F-4423-B00F-17C6248B03ED}" destId="{1C644773-082E-4C75-9E6F-E8691B5DA0B2}" srcOrd="0" destOrd="0" presId="urn:microsoft.com/office/officeart/2005/8/layout/cycle2"/>
    <dgm:cxn modelId="{9054DD41-2CE0-4296-B41A-4741FC6DE1B2}" type="presOf" srcId="{08883145-F88F-4423-B00F-17C6248B03ED}" destId="{A14CCF65-2632-4FD5-91BE-F629E8566ECA}" srcOrd="1" destOrd="0" presId="urn:microsoft.com/office/officeart/2005/8/layout/cycle2"/>
    <dgm:cxn modelId="{D141086E-1465-4C73-A5F6-C172ACE26E9E}" type="presOf" srcId="{E677D86F-2C62-4496-8BAD-73CBD7F1C7AA}" destId="{ADDD590D-D34E-4C67-9054-EDA0D6CF9CC5}" srcOrd="0" destOrd="0" presId="urn:microsoft.com/office/officeart/2005/8/layout/cycle2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34D1E8BF-51B7-4D2C-9318-72A6773DFB85}" type="presOf" srcId="{89B85442-C66A-410A-87E9-0E8CEAFB5425}" destId="{CBE03346-38C0-47BF-ABF1-1721BB91F37B}" srcOrd="0" destOrd="0" presId="urn:microsoft.com/office/officeart/2005/8/layout/cycle2"/>
    <dgm:cxn modelId="{585D8841-8CF6-49BA-8C2C-294E9905F2F5}" type="presOf" srcId="{E26EFF88-B448-4BBF-B3F4-0E446CAF9F5B}" destId="{FB73F25C-68FC-4263-A4AD-71DE8EC137A6}" srcOrd="0" destOrd="0" presId="urn:microsoft.com/office/officeart/2005/8/layout/cycle2"/>
    <dgm:cxn modelId="{D55586EB-6744-425A-BE3E-F86DAB8A6874}" type="presOf" srcId="{E677D86F-2C62-4496-8BAD-73CBD7F1C7AA}" destId="{5ECC5EB8-EEEF-4D55-8972-D9A20BE1F190}" srcOrd="1" destOrd="0" presId="urn:microsoft.com/office/officeart/2005/8/layout/cycle2"/>
    <dgm:cxn modelId="{6A654889-068B-45AC-B140-53CCC9C6B156}" srcId="{6949BB09-B156-4FED-B93E-BBBD6D3FB555}" destId="{89B85442-C66A-410A-87E9-0E8CEAFB5425}" srcOrd="1" destOrd="0" parTransId="{AC0CFDA6-FA3C-4594-9181-0BB85A5D4A3D}" sibTransId="{E677D86F-2C62-4496-8BAD-73CBD7F1C7AA}"/>
    <dgm:cxn modelId="{9395761B-E63A-468B-AD18-94B5DFBA538A}" type="presOf" srcId="{F974B602-BA1D-4CA2-A93C-6C505AC988D2}" destId="{422523F0-E9F0-4CE0-88BD-B5A65FADD729}" srcOrd="0" destOrd="0" presId="urn:microsoft.com/office/officeart/2005/8/layout/cycle2"/>
    <dgm:cxn modelId="{D89CBF0E-1879-4BBC-9955-137A4E3341A7}" type="presParOf" srcId="{95790F9F-3ADC-45A2-A41C-8F7CFEC0207F}" destId="{49DF39DC-80C0-4323-A7E2-C8A85004512A}" srcOrd="0" destOrd="0" presId="urn:microsoft.com/office/officeart/2005/8/layout/cycle2"/>
    <dgm:cxn modelId="{1AB7B036-FC54-4BB1-B2D2-B47FEB796EFF}" type="presParOf" srcId="{95790F9F-3ADC-45A2-A41C-8F7CFEC0207F}" destId="{FB73F25C-68FC-4263-A4AD-71DE8EC137A6}" srcOrd="1" destOrd="0" presId="urn:microsoft.com/office/officeart/2005/8/layout/cycle2"/>
    <dgm:cxn modelId="{B14F9282-BE4E-4D36-A1B8-AA2AA53DD6F5}" type="presParOf" srcId="{FB73F25C-68FC-4263-A4AD-71DE8EC137A6}" destId="{36B6FFB9-02DD-44A0-8882-C0E148A3AF8B}" srcOrd="0" destOrd="0" presId="urn:microsoft.com/office/officeart/2005/8/layout/cycle2"/>
    <dgm:cxn modelId="{FF9B088E-E559-4328-B7BC-A35BE82EB353}" type="presParOf" srcId="{95790F9F-3ADC-45A2-A41C-8F7CFEC0207F}" destId="{CBE03346-38C0-47BF-ABF1-1721BB91F37B}" srcOrd="2" destOrd="0" presId="urn:microsoft.com/office/officeart/2005/8/layout/cycle2"/>
    <dgm:cxn modelId="{D49B9B76-47BD-49F2-B78B-2981922DD951}" type="presParOf" srcId="{95790F9F-3ADC-45A2-A41C-8F7CFEC0207F}" destId="{ADDD590D-D34E-4C67-9054-EDA0D6CF9CC5}" srcOrd="3" destOrd="0" presId="urn:microsoft.com/office/officeart/2005/8/layout/cycle2"/>
    <dgm:cxn modelId="{2CF4B649-24E4-4103-9E4A-8A84FB30E09C}" type="presParOf" srcId="{ADDD590D-D34E-4C67-9054-EDA0D6CF9CC5}" destId="{5ECC5EB8-EEEF-4D55-8972-D9A20BE1F190}" srcOrd="0" destOrd="0" presId="urn:microsoft.com/office/officeart/2005/8/layout/cycle2"/>
    <dgm:cxn modelId="{C6CB778E-B802-46B5-B1A2-B35E3F82B8B8}" type="presParOf" srcId="{95790F9F-3ADC-45A2-A41C-8F7CFEC0207F}" destId="{422523F0-E9F0-4CE0-88BD-B5A65FADD729}" srcOrd="4" destOrd="0" presId="urn:microsoft.com/office/officeart/2005/8/layout/cycle2"/>
    <dgm:cxn modelId="{0A86E3CD-5B42-4340-9882-FE106ED96E8D}" type="presParOf" srcId="{95790F9F-3ADC-45A2-A41C-8F7CFEC0207F}" destId="{1C644773-082E-4C75-9E6F-E8691B5DA0B2}" srcOrd="5" destOrd="0" presId="urn:microsoft.com/office/officeart/2005/8/layout/cycle2"/>
    <dgm:cxn modelId="{BE78FCB6-6530-4D5F-8A8D-D77C2D0E2A0C}" type="presParOf" srcId="{1C644773-082E-4C75-9E6F-E8691B5DA0B2}" destId="{A14CCF65-2632-4FD5-91BE-F629E8566E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49BB09-B156-4FED-B93E-BBBD6D3FB555}" type="doc">
      <dgm:prSet loTypeId="urn:microsoft.com/office/officeart/2005/8/layout/cycle2" loCatId="cycle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fr-FR"/>
        </a:p>
      </dgm:t>
    </dgm:pt>
    <dgm:pt modelId="{3E027C22-41B3-4487-8250-0511EBC696DC}">
      <dgm:prSet phldrT="[Texte]"/>
      <dgm:spPr>
        <a:solidFill>
          <a:srgbClr val="60E146">
            <a:alpha val="90000"/>
          </a:srgbClr>
        </a:solidFill>
      </dgm:spPr>
      <dgm:t>
        <a:bodyPr/>
        <a:lstStyle/>
        <a:p>
          <a:r>
            <a:rPr lang="fr-FR" dirty="0" smtClean="0"/>
            <a:t>Fun</a:t>
          </a:r>
        </a:p>
        <a:p>
          <a:r>
            <a:rPr lang="fr-FR" dirty="0" smtClean="0"/>
            <a:t>Team</a:t>
          </a:r>
          <a:endParaRPr lang="fr-FR" dirty="0"/>
        </a:p>
      </dgm:t>
    </dgm:pt>
    <dgm:pt modelId="{1A949B57-8895-4620-9AA0-4C3C03D3ECF4}" type="parTrans" cxnId="{1D60EED5-21D9-4C05-AF93-2415C83E92DE}">
      <dgm:prSet/>
      <dgm:spPr/>
      <dgm:t>
        <a:bodyPr/>
        <a:lstStyle/>
        <a:p>
          <a:endParaRPr lang="fr-FR"/>
        </a:p>
      </dgm:t>
    </dgm:pt>
    <dgm:pt modelId="{E26EFF88-B448-4BBF-B3F4-0E446CAF9F5B}" type="sibTrans" cxnId="{1D60EED5-21D9-4C05-AF93-2415C83E92DE}">
      <dgm:prSet/>
      <dgm:spPr>
        <a:solidFill>
          <a:srgbClr val="60E146"/>
        </a:solidFill>
      </dgm:spPr>
      <dgm:t>
        <a:bodyPr/>
        <a:lstStyle/>
        <a:p>
          <a:endParaRPr lang="fr-FR"/>
        </a:p>
      </dgm:t>
    </dgm:pt>
    <dgm:pt modelId="{89B85442-C66A-410A-87E9-0E8CEAFB5425}">
      <dgm:prSet phldrT="[Texte]"/>
      <dgm:spPr>
        <a:solidFill>
          <a:srgbClr val="60E146">
            <a:alpha val="70000"/>
          </a:srgbClr>
        </a:solidFill>
      </dgm:spPr>
      <dgm:t>
        <a:bodyPr/>
        <a:lstStyle/>
        <a:p>
          <a:r>
            <a:rPr lang="fr-FR" dirty="0" smtClean="0"/>
            <a:t>Discussion</a:t>
          </a:r>
          <a:endParaRPr lang="fr-FR" dirty="0"/>
        </a:p>
      </dgm:t>
    </dgm:pt>
    <dgm:pt modelId="{AC0CFDA6-FA3C-4594-9181-0BB85A5D4A3D}" type="parTrans" cxnId="{6A654889-068B-45AC-B140-53CCC9C6B156}">
      <dgm:prSet/>
      <dgm:spPr/>
      <dgm:t>
        <a:bodyPr/>
        <a:lstStyle/>
        <a:p>
          <a:endParaRPr lang="fr-FR"/>
        </a:p>
      </dgm:t>
    </dgm:pt>
    <dgm:pt modelId="{E677D86F-2C62-4496-8BAD-73CBD7F1C7AA}" type="sibTrans" cxnId="{6A654889-068B-45AC-B140-53CCC9C6B156}">
      <dgm:prSet/>
      <dgm:spPr>
        <a:solidFill>
          <a:srgbClr val="60E146">
            <a:alpha val="70000"/>
          </a:srgbClr>
        </a:solidFill>
      </dgm:spPr>
      <dgm:t>
        <a:bodyPr/>
        <a:lstStyle/>
        <a:p>
          <a:endParaRPr lang="fr-FR"/>
        </a:p>
      </dgm:t>
    </dgm:pt>
    <dgm:pt modelId="{F974B602-BA1D-4CA2-A93C-6C505AC988D2}">
      <dgm:prSet phldrT="[Texte]"/>
      <dgm:spPr>
        <a:solidFill>
          <a:srgbClr val="60E146">
            <a:alpha val="50000"/>
          </a:srgbClr>
        </a:solidFill>
      </dgm:spPr>
      <dgm:t>
        <a:bodyPr/>
        <a:lstStyle/>
        <a:p>
          <a:r>
            <a:rPr lang="fr-FR" dirty="0" err="1" smtClean="0"/>
            <a:t>Meetup</a:t>
          </a:r>
          <a:endParaRPr lang="fr-FR" dirty="0"/>
        </a:p>
      </dgm:t>
    </dgm:pt>
    <dgm:pt modelId="{75F67001-D829-42B0-9547-EDDCCB0D9AE3}" type="parTrans" cxnId="{E68A50CB-BE91-4460-AA4B-035E09991966}">
      <dgm:prSet/>
      <dgm:spPr/>
      <dgm:t>
        <a:bodyPr/>
        <a:lstStyle/>
        <a:p>
          <a:endParaRPr lang="fr-FR"/>
        </a:p>
      </dgm:t>
    </dgm:pt>
    <dgm:pt modelId="{08883145-F88F-4423-B00F-17C6248B03ED}" type="sibTrans" cxnId="{E68A50CB-BE91-4460-AA4B-035E09991966}">
      <dgm:prSet/>
      <dgm:spPr>
        <a:solidFill>
          <a:srgbClr val="60E146">
            <a:alpha val="50000"/>
          </a:srgbClr>
        </a:solidFill>
      </dgm:spPr>
      <dgm:t>
        <a:bodyPr/>
        <a:lstStyle/>
        <a:p>
          <a:endParaRPr lang="fr-FR"/>
        </a:p>
      </dgm:t>
    </dgm:pt>
    <dgm:pt modelId="{95790F9F-3ADC-45A2-A41C-8F7CFEC0207F}" type="pres">
      <dgm:prSet presAssocID="{6949BB09-B156-4FED-B93E-BBBD6D3FB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9DF39DC-80C0-4323-A7E2-C8A85004512A}" type="pres">
      <dgm:prSet presAssocID="{3E027C22-41B3-4487-8250-0511EBC696D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73F25C-68FC-4263-A4AD-71DE8EC137A6}" type="pres">
      <dgm:prSet presAssocID="{E26EFF88-B448-4BBF-B3F4-0E446CAF9F5B}" presName="sibTrans" presStyleLbl="sibTrans2D1" presStyleIdx="0" presStyleCnt="3"/>
      <dgm:spPr/>
      <dgm:t>
        <a:bodyPr/>
        <a:lstStyle/>
        <a:p>
          <a:endParaRPr lang="fr-FR"/>
        </a:p>
      </dgm:t>
    </dgm:pt>
    <dgm:pt modelId="{36B6FFB9-02DD-44A0-8882-C0E148A3AF8B}" type="pres">
      <dgm:prSet presAssocID="{E26EFF88-B448-4BBF-B3F4-0E446CAF9F5B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CBE03346-38C0-47BF-ABF1-1721BB91F37B}" type="pres">
      <dgm:prSet presAssocID="{89B85442-C66A-410A-87E9-0E8CEAFB54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DD590D-D34E-4C67-9054-EDA0D6CF9CC5}" type="pres">
      <dgm:prSet presAssocID="{E677D86F-2C62-4496-8BAD-73CBD7F1C7AA}" presName="sibTrans" presStyleLbl="sibTrans2D1" presStyleIdx="1" presStyleCnt="3"/>
      <dgm:spPr/>
      <dgm:t>
        <a:bodyPr/>
        <a:lstStyle/>
        <a:p>
          <a:endParaRPr lang="fr-FR"/>
        </a:p>
      </dgm:t>
    </dgm:pt>
    <dgm:pt modelId="{5ECC5EB8-EEEF-4D55-8972-D9A20BE1F190}" type="pres">
      <dgm:prSet presAssocID="{E677D86F-2C62-4496-8BAD-73CBD7F1C7AA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422523F0-E9F0-4CE0-88BD-B5A65FADD729}" type="pres">
      <dgm:prSet presAssocID="{F974B602-BA1D-4CA2-A93C-6C505AC988D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644773-082E-4C75-9E6F-E8691B5DA0B2}" type="pres">
      <dgm:prSet presAssocID="{08883145-F88F-4423-B00F-17C6248B03ED}" presName="sibTrans" presStyleLbl="sibTrans2D1" presStyleIdx="2" presStyleCnt="3"/>
      <dgm:spPr/>
      <dgm:t>
        <a:bodyPr/>
        <a:lstStyle/>
        <a:p>
          <a:endParaRPr lang="fr-FR"/>
        </a:p>
      </dgm:t>
    </dgm:pt>
    <dgm:pt modelId="{A14CCF65-2632-4FD5-91BE-F629E8566ECA}" type="pres">
      <dgm:prSet presAssocID="{08883145-F88F-4423-B00F-17C6248B03ED}" presName="connectorText" presStyleLbl="sibTrans2D1" presStyleIdx="2" presStyleCnt="3"/>
      <dgm:spPr/>
      <dgm:t>
        <a:bodyPr/>
        <a:lstStyle/>
        <a:p>
          <a:endParaRPr lang="fr-FR"/>
        </a:p>
      </dgm:t>
    </dgm:pt>
  </dgm:ptLst>
  <dgm:cxnLst>
    <dgm:cxn modelId="{E68A50CB-BE91-4460-AA4B-035E09991966}" srcId="{6949BB09-B156-4FED-B93E-BBBD6D3FB555}" destId="{F974B602-BA1D-4CA2-A93C-6C505AC988D2}" srcOrd="2" destOrd="0" parTransId="{75F67001-D829-42B0-9547-EDDCCB0D9AE3}" sibTransId="{08883145-F88F-4423-B00F-17C6248B03ED}"/>
    <dgm:cxn modelId="{4E873218-A621-40C9-8FB3-86B3DC04851E}" type="presOf" srcId="{08883145-F88F-4423-B00F-17C6248B03ED}" destId="{1C644773-082E-4C75-9E6F-E8691B5DA0B2}" srcOrd="0" destOrd="0" presId="urn:microsoft.com/office/officeart/2005/8/layout/cycle2"/>
    <dgm:cxn modelId="{93572C49-200B-4FC9-9AD7-0BFC766D0000}" type="presOf" srcId="{E26EFF88-B448-4BBF-B3F4-0E446CAF9F5B}" destId="{FB73F25C-68FC-4263-A4AD-71DE8EC137A6}" srcOrd="0" destOrd="0" presId="urn:microsoft.com/office/officeart/2005/8/layout/cycle2"/>
    <dgm:cxn modelId="{EAC06521-63E0-4D49-9ABB-AA2510D75D4C}" type="presOf" srcId="{08883145-F88F-4423-B00F-17C6248B03ED}" destId="{A14CCF65-2632-4FD5-91BE-F629E8566ECA}" srcOrd="1" destOrd="0" presId="urn:microsoft.com/office/officeart/2005/8/layout/cycle2"/>
    <dgm:cxn modelId="{1D60EED5-21D9-4C05-AF93-2415C83E92DE}" srcId="{6949BB09-B156-4FED-B93E-BBBD6D3FB555}" destId="{3E027C22-41B3-4487-8250-0511EBC696DC}" srcOrd="0" destOrd="0" parTransId="{1A949B57-8895-4620-9AA0-4C3C03D3ECF4}" sibTransId="{E26EFF88-B448-4BBF-B3F4-0E446CAF9F5B}"/>
    <dgm:cxn modelId="{6A654889-068B-45AC-B140-53CCC9C6B156}" srcId="{6949BB09-B156-4FED-B93E-BBBD6D3FB555}" destId="{89B85442-C66A-410A-87E9-0E8CEAFB5425}" srcOrd="1" destOrd="0" parTransId="{AC0CFDA6-FA3C-4594-9181-0BB85A5D4A3D}" sibTransId="{E677D86F-2C62-4496-8BAD-73CBD7F1C7AA}"/>
    <dgm:cxn modelId="{E5F77D29-0618-4C39-B53A-2AF5AC256EEA}" type="presOf" srcId="{3E027C22-41B3-4487-8250-0511EBC696DC}" destId="{49DF39DC-80C0-4323-A7E2-C8A85004512A}" srcOrd="0" destOrd="0" presId="urn:microsoft.com/office/officeart/2005/8/layout/cycle2"/>
    <dgm:cxn modelId="{E65CCB0A-31D8-4B9B-A978-6A08C4D3859D}" type="presOf" srcId="{6949BB09-B156-4FED-B93E-BBBD6D3FB555}" destId="{95790F9F-3ADC-45A2-A41C-8F7CFEC0207F}" srcOrd="0" destOrd="0" presId="urn:microsoft.com/office/officeart/2005/8/layout/cycle2"/>
    <dgm:cxn modelId="{1517B54F-6001-44F5-89DC-8EF0E9DE632B}" type="presOf" srcId="{89B85442-C66A-410A-87E9-0E8CEAFB5425}" destId="{CBE03346-38C0-47BF-ABF1-1721BB91F37B}" srcOrd="0" destOrd="0" presId="urn:microsoft.com/office/officeart/2005/8/layout/cycle2"/>
    <dgm:cxn modelId="{96A744B6-0FCB-42D4-8FDB-B1385D847602}" type="presOf" srcId="{E677D86F-2C62-4496-8BAD-73CBD7F1C7AA}" destId="{5ECC5EB8-EEEF-4D55-8972-D9A20BE1F190}" srcOrd="1" destOrd="0" presId="urn:microsoft.com/office/officeart/2005/8/layout/cycle2"/>
    <dgm:cxn modelId="{A50E0A6F-6E02-44A3-8833-3D01B7263C89}" type="presOf" srcId="{E677D86F-2C62-4496-8BAD-73CBD7F1C7AA}" destId="{ADDD590D-D34E-4C67-9054-EDA0D6CF9CC5}" srcOrd="0" destOrd="0" presId="urn:microsoft.com/office/officeart/2005/8/layout/cycle2"/>
    <dgm:cxn modelId="{3494ACF5-732B-4F20-9081-BAED3486382F}" type="presOf" srcId="{F974B602-BA1D-4CA2-A93C-6C505AC988D2}" destId="{422523F0-E9F0-4CE0-88BD-B5A65FADD729}" srcOrd="0" destOrd="0" presId="urn:microsoft.com/office/officeart/2005/8/layout/cycle2"/>
    <dgm:cxn modelId="{7D2FA53F-B88F-4C0A-A0D5-F2E4C0084B6D}" type="presOf" srcId="{E26EFF88-B448-4BBF-B3F4-0E446CAF9F5B}" destId="{36B6FFB9-02DD-44A0-8882-C0E148A3AF8B}" srcOrd="1" destOrd="0" presId="urn:microsoft.com/office/officeart/2005/8/layout/cycle2"/>
    <dgm:cxn modelId="{565F4791-7FD8-4586-9FE7-4376FF00CB62}" type="presParOf" srcId="{95790F9F-3ADC-45A2-A41C-8F7CFEC0207F}" destId="{49DF39DC-80C0-4323-A7E2-C8A85004512A}" srcOrd="0" destOrd="0" presId="urn:microsoft.com/office/officeart/2005/8/layout/cycle2"/>
    <dgm:cxn modelId="{A9B0E24E-CA75-4697-B129-3DFD7B2BED78}" type="presParOf" srcId="{95790F9F-3ADC-45A2-A41C-8F7CFEC0207F}" destId="{FB73F25C-68FC-4263-A4AD-71DE8EC137A6}" srcOrd="1" destOrd="0" presId="urn:microsoft.com/office/officeart/2005/8/layout/cycle2"/>
    <dgm:cxn modelId="{A130400E-E748-4B9E-A5DF-64A71E074B5F}" type="presParOf" srcId="{FB73F25C-68FC-4263-A4AD-71DE8EC137A6}" destId="{36B6FFB9-02DD-44A0-8882-C0E148A3AF8B}" srcOrd="0" destOrd="0" presId="urn:microsoft.com/office/officeart/2005/8/layout/cycle2"/>
    <dgm:cxn modelId="{24CEBBA4-5F44-40C8-8451-EC8FD6C09F07}" type="presParOf" srcId="{95790F9F-3ADC-45A2-A41C-8F7CFEC0207F}" destId="{CBE03346-38C0-47BF-ABF1-1721BB91F37B}" srcOrd="2" destOrd="0" presId="urn:microsoft.com/office/officeart/2005/8/layout/cycle2"/>
    <dgm:cxn modelId="{9BB4B2D7-0AE4-498C-9E3E-05374F84862E}" type="presParOf" srcId="{95790F9F-3ADC-45A2-A41C-8F7CFEC0207F}" destId="{ADDD590D-D34E-4C67-9054-EDA0D6CF9CC5}" srcOrd="3" destOrd="0" presId="urn:microsoft.com/office/officeart/2005/8/layout/cycle2"/>
    <dgm:cxn modelId="{41731D6D-23EA-4CE4-8EC6-2EFA6C0A814F}" type="presParOf" srcId="{ADDD590D-D34E-4C67-9054-EDA0D6CF9CC5}" destId="{5ECC5EB8-EEEF-4D55-8972-D9A20BE1F190}" srcOrd="0" destOrd="0" presId="urn:microsoft.com/office/officeart/2005/8/layout/cycle2"/>
    <dgm:cxn modelId="{DF57C8AD-7B42-4AEF-9870-602DB08207E9}" type="presParOf" srcId="{95790F9F-3ADC-45A2-A41C-8F7CFEC0207F}" destId="{422523F0-E9F0-4CE0-88BD-B5A65FADD729}" srcOrd="4" destOrd="0" presId="urn:microsoft.com/office/officeart/2005/8/layout/cycle2"/>
    <dgm:cxn modelId="{AD01EFC4-851A-4173-AE54-56B487138FD1}" type="presParOf" srcId="{95790F9F-3ADC-45A2-A41C-8F7CFEC0207F}" destId="{1C644773-082E-4C75-9E6F-E8691B5DA0B2}" srcOrd="5" destOrd="0" presId="urn:microsoft.com/office/officeart/2005/8/layout/cycle2"/>
    <dgm:cxn modelId="{BE9C4D69-D8CE-4DD8-8F7B-60E88C4E00B7}" type="presParOf" srcId="{1C644773-082E-4C75-9E6F-E8691B5DA0B2}" destId="{A14CCF65-2632-4FD5-91BE-F629E8566EC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CFFF2567-8256-400D-BE8E-BC10E62183F6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4626" y="9370868"/>
            <a:ext cx="2919565" cy="493867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92E4599A-54AD-4033-A2A7-5B12F4DAF7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24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5029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B4FCD3E8-36C6-4339-A118-B743B7AC2965}" type="datetimeFigureOut">
              <a:rPr lang="fr-FR" smtClean="0"/>
              <a:pPr/>
              <a:t>19/10/2015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40801A61-8CAA-4342-98B9-2B9A8F14827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5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275" y="2867025"/>
            <a:ext cx="3981450" cy="2743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1275" y="3430955"/>
            <a:ext cx="3981450" cy="2179270"/>
          </a:xfrm>
          <a:prstGeom prst="rect">
            <a:avLst/>
          </a:prstGeom>
        </p:spPr>
        <p:txBody>
          <a:bodyPr/>
          <a:lstStyle>
            <a:lvl1pPr algn="ctr">
              <a:defRPr lang="fr-F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5" name="Picture 5" descr="C:\Users\rjeanney\Desktop\softeam_pres_1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26763" y="1620618"/>
            <a:ext cx="3699438" cy="10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581275" y="2867025"/>
            <a:ext cx="3981450" cy="2743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2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accent5"/>
                </a:solidFill>
                <a:latin typeface="Century Gothic" panose="020B0502020202020204" pitchFamily="34" charset="0"/>
              </a:rPr>
              <a:t>6</a:t>
            </a:r>
            <a:endParaRPr lang="fr-FR" sz="6000" b="1" dirty="0">
              <a:solidFill>
                <a:schemeClr val="accent5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538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C00AB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rgbClr val="C00A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rgbClr val="C00AB7"/>
                </a:solidFill>
                <a:latin typeface="Century Gothic" panose="020B0502020202020204" pitchFamily="34" charset="0"/>
              </a:rPr>
              <a:t>7</a:t>
            </a:r>
            <a:endParaRPr lang="fr-FR" sz="6000" b="1" dirty="0">
              <a:solidFill>
                <a:srgbClr val="C00AB7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857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8</a:t>
            </a:r>
            <a:endParaRPr lang="fr-FR" sz="60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57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380678" cy="476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309" y="836713"/>
            <a:ext cx="7291760" cy="5289452"/>
          </a:xfrm>
        </p:spPr>
        <p:txBody>
          <a:bodyPr/>
          <a:lstStyle>
            <a:lvl1pPr marL="0" indent="-288000">
              <a:buClr>
                <a:srgbClr val="E24E21"/>
              </a:buClr>
              <a:buSzPct val="100000"/>
              <a:buFont typeface="+mj-lt"/>
              <a:buAutoNum type="arabicPeriod"/>
              <a:defRPr lang="fr-FR" sz="1600" kern="1200" dirty="0" smtClean="0">
                <a:solidFill>
                  <a:srgbClr val="30435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5750" indent="-285750">
              <a:defRPr lang="fr-FR" sz="1400" kern="1200" dirty="0" smtClean="0">
                <a:solidFill>
                  <a:srgbClr val="E24E2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marL="36000" lvl="0" indent="0" algn="l" defTabSz="914400" rtl="0" eaLnBrk="1" latinLnBrk="0" hangingPunct="1">
              <a:spcBef>
                <a:spcPts val="600"/>
              </a:spcBef>
              <a:buClr>
                <a:schemeClr val="bg1"/>
              </a:buClr>
              <a:buSzPct val="25000"/>
              <a:buFont typeface="Wingdings" pitchFamily="2" charset="2"/>
              <a:buNone/>
            </a:pPr>
            <a:r>
              <a:rPr lang="fr-FR" smtClean="0"/>
              <a:t>Modifiez les styles du texte du masque</a:t>
            </a:r>
          </a:p>
          <a:p>
            <a:pPr marL="36000" lvl="1" indent="0" algn="l" defTabSz="914400" rtl="0" eaLnBrk="1" latinLnBrk="0" hangingPunct="1">
              <a:spcBef>
                <a:spcPts val="600"/>
              </a:spcBef>
              <a:buClr>
                <a:schemeClr val="bg1"/>
              </a:buClr>
              <a:buSzPct val="25000"/>
              <a:buFont typeface="Wingdings" pitchFamily="2" charset="2"/>
              <a:buNone/>
            </a:pPr>
            <a:r>
              <a:rPr lang="fr-FR" smtClean="0"/>
              <a:t>Deuxième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BNPP CARDIF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8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5297" y="3140968"/>
            <a:ext cx="7380678" cy="4766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BNPP CARDIF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6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380678" cy="4766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932" y="836711"/>
            <a:ext cx="4267030" cy="528945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6711"/>
            <a:ext cx="4429070" cy="528945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BNPP CARDIF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67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7326665" cy="4766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32" y="764706"/>
            <a:ext cx="4267030" cy="834107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932" y="1628802"/>
            <a:ext cx="4267030" cy="4497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764706"/>
            <a:ext cx="4429069" cy="834107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628802"/>
            <a:ext cx="4429068" cy="4497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BNPP CARDIF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7380677" cy="4766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583" y="836712"/>
            <a:ext cx="6157485" cy="52894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931" y="836713"/>
            <a:ext cx="2538612" cy="5289452"/>
          </a:xfrm>
        </p:spPr>
        <p:txBody>
          <a:bodyPr/>
          <a:lstStyle>
            <a:lvl1pPr marL="3600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BNPP CARDIF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0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BNPP CARDIF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" name="ZoneTexte 5"/>
          <p:cNvSpPr txBox="1"/>
          <p:nvPr/>
        </p:nvSpPr>
        <p:spPr>
          <a:xfrm>
            <a:off x="2863949" y="1262896"/>
            <a:ext cx="312284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1" u="none" strike="noStrike" kern="0" cap="none" spc="0" baseline="0" dirty="0" smtClean="0">
                <a:solidFill>
                  <a:srgbClr val="525F66"/>
                </a:solidFill>
                <a:uFillTx/>
                <a:latin typeface="Trebuchet MS"/>
                <a:ea typeface="+mn-ea"/>
                <a:cs typeface="Trebuchet MS"/>
              </a:rPr>
              <a:t>Faites de votre projet un succès</a:t>
            </a:r>
            <a:endParaRPr lang="fr-FR" sz="1400" b="0" i="1" u="none" strike="noStrike" kern="0" cap="none" spc="0" baseline="0" dirty="0">
              <a:solidFill>
                <a:srgbClr val="525F66"/>
              </a:solidFill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6217" y="903136"/>
            <a:ext cx="2916704" cy="217004"/>
          </a:xfrm>
          <a:prstGeom prst="rect">
            <a:avLst/>
          </a:prstGeom>
        </p:spPr>
      </p:pic>
      <p:sp>
        <p:nvSpPr>
          <p:cNvPr id="7" name="ZoneTexte 14"/>
          <p:cNvSpPr txBox="1">
            <a:spLocks noChangeArrowheads="1"/>
          </p:cNvSpPr>
          <p:nvPr/>
        </p:nvSpPr>
        <p:spPr bwMode="auto">
          <a:xfrm>
            <a:off x="3095235" y="5085184"/>
            <a:ext cx="2954722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defRPr/>
            </a:pPr>
            <a:r>
              <a:rPr lang="fr-FR" sz="1500" b="1" dirty="0" smtClean="0">
                <a:solidFill>
                  <a:srgbClr val="304355"/>
                </a:solidFill>
                <a:latin typeface="Trebuchet MS"/>
                <a:cs typeface="Trebuchet MS"/>
              </a:rPr>
              <a:t>21, avenue Victor Hugo</a:t>
            </a:r>
            <a:br>
              <a:rPr lang="fr-FR" sz="1500" b="1" dirty="0" smtClean="0">
                <a:solidFill>
                  <a:srgbClr val="304355"/>
                </a:solidFill>
                <a:latin typeface="Trebuchet MS"/>
                <a:cs typeface="Trebuchet MS"/>
              </a:rPr>
            </a:br>
            <a:r>
              <a:rPr lang="fr-FR" sz="1500" b="1" dirty="0" smtClean="0">
                <a:solidFill>
                  <a:srgbClr val="304355"/>
                </a:solidFill>
                <a:latin typeface="Trebuchet MS"/>
                <a:cs typeface="Trebuchet MS"/>
              </a:rPr>
              <a:t>75016 Paris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fr-FR" sz="1500" b="1" dirty="0" err="1" smtClean="0">
                <a:solidFill>
                  <a:srgbClr val="E24E21"/>
                </a:solidFill>
                <a:latin typeface="Trebuchet MS"/>
                <a:cs typeface="Trebuchet MS"/>
              </a:rPr>
              <a:t>www.softeam.fr</a:t>
            </a:r>
            <a:endParaRPr lang="fr-FR" sz="1500" dirty="0" smtClean="0">
              <a:solidFill>
                <a:srgbClr val="E24E2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61078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36000" indent="0">
              <a:buNone/>
              <a:defRPr sz="1400" b="1">
                <a:solidFill>
                  <a:srgbClr val="F1531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>
                <a:solidFill>
                  <a:srgbClr val="30435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100">
                <a:solidFill>
                  <a:srgbClr val="6672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000">
                <a:solidFill>
                  <a:srgbClr val="6672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solidFill>
                  <a:srgbClr val="6672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357107"/>
            <a:ext cx="9144000" cy="419735"/>
          </a:xfrm>
          <a:prstGeom prst="rect">
            <a:avLst/>
          </a:prstGeom>
        </p:spPr>
        <p:txBody>
          <a:bodyPr/>
          <a:lstStyle>
            <a:lvl1pPr marL="72000" algn="ctr" defTabSz="914400" rtl="0" eaLnBrk="1" latinLnBrk="0" hangingPunct="1">
              <a:spcBef>
                <a:spcPct val="0"/>
              </a:spcBef>
              <a:buNone/>
              <a:defRPr lang="fr-FR" sz="1800" b="0" kern="1200" cap="all" baseline="0" dirty="0">
                <a:solidFill>
                  <a:srgbClr val="F1531D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6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rjeanney\Desktop\softeam_pres_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581275" y="2867025"/>
            <a:ext cx="3981450" cy="2743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1275" y="3430955"/>
            <a:ext cx="3981450" cy="2179270"/>
          </a:xfrm>
          <a:prstGeom prst="rect">
            <a:avLst/>
          </a:prstGeom>
        </p:spPr>
        <p:txBody>
          <a:bodyPr/>
          <a:lstStyle>
            <a:lvl1pPr algn="ctr">
              <a:defRPr lang="fr-FR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79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36000" indent="0">
              <a:buNone/>
              <a:defRPr sz="1400" b="1">
                <a:solidFill>
                  <a:srgbClr val="F1531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200">
                <a:solidFill>
                  <a:srgbClr val="30435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100">
                <a:solidFill>
                  <a:srgbClr val="6672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000">
                <a:solidFill>
                  <a:srgbClr val="6672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solidFill>
                  <a:srgbClr val="66727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1450" y="6513081"/>
            <a:ext cx="3403415" cy="332656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0" y="357107"/>
            <a:ext cx="9144000" cy="419735"/>
          </a:xfrm>
          <a:prstGeom prst="rect">
            <a:avLst/>
          </a:prstGeom>
        </p:spPr>
        <p:txBody>
          <a:bodyPr/>
          <a:lstStyle>
            <a:lvl1pPr marL="72000" algn="ctr" defTabSz="914400" rtl="0" eaLnBrk="1" latinLnBrk="0" hangingPunct="1">
              <a:spcBef>
                <a:spcPct val="0"/>
              </a:spcBef>
              <a:buNone/>
              <a:defRPr lang="fr-FR" sz="1800" b="0" kern="1200" cap="all" baseline="0" dirty="0">
                <a:solidFill>
                  <a:srgbClr val="F1531D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397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86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42926"/>
            <a:ext cx="9144000" cy="3143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800" b="0">
                <a:solidFill>
                  <a:srgbClr val="F1531D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53450" y="6535135"/>
            <a:ext cx="569933" cy="302415"/>
          </a:xfrm>
        </p:spPr>
        <p:txBody>
          <a:bodyPr/>
          <a:lstStyle>
            <a:lvl1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9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17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fr-FR" sz="60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27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2</a:t>
            </a:r>
            <a:endParaRPr lang="fr-FR" sz="60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909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fr-FR" sz="6000" b="1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15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fr-FR" sz="6000" b="1" dirty="0">
              <a:solidFill>
                <a:schemeClr val="accent3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586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6650" y="3032843"/>
            <a:ext cx="2122170" cy="89054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2994212" y="1900518"/>
            <a:ext cx="3030070" cy="303007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06787" y="2907721"/>
            <a:ext cx="615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fr-FR" sz="60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455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04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30" y="1390650"/>
            <a:ext cx="8858138" cy="4735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6000" lvl="0" indent="0" algn="l" defTabSz="914400" rtl="0" eaLnBrk="1" latinLnBrk="0" hangingPunct="1">
              <a:spcBef>
                <a:spcPts val="600"/>
              </a:spcBef>
              <a:buClr>
                <a:schemeClr val="bg1"/>
              </a:buClr>
              <a:buSzPct val="25000"/>
              <a:buFont typeface="Wingdings" pitchFamily="2" charset="2"/>
              <a:buChar char=""/>
            </a:pPr>
            <a:r>
              <a:rPr lang="fr-FR" dirty="0" smtClean="0"/>
              <a:t>Modifiez les styles du texte du masque</a:t>
            </a:r>
          </a:p>
          <a:p>
            <a:pPr marL="360000" lvl="1" indent="-180000" algn="l" defTabSz="914400" rtl="0" eaLnBrk="1" latinLnBrk="0" hangingPunct="1">
              <a:spcBef>
                <a:spcPts val="525"/>
              </a:spcBef>
              <a:buClr>
                <a:srgbClr val="E24E21"/>
              </a:buClr>
              <a:buFont typeface="Arial" pitchFamily="34" charset="0"/>
              <a:buChar char="│"/>
            </a:pPr>
            <a:r>
              <a:rPr lang="fr-FR" dirty="0" smtClean="0"/>
              <a:t>Deuxième niveau</a:t>
            </a:r>
          </a:p>
          <a:p>
            <a:pPr marL="504000" lvl="2" indent="-144000" algn="l" defTabSz="914400" rtl="0" eaLnBrk="1" latinLnBrk="0" hangingPunct="1">
              <a:spcBef>
                <a:spcPts val="450"/>
              </a:spcBef>
              <a:buFont typeface="Arial" pitchFamily="34" charset="0"/>
              <a:buChar char="•"/>
            </a:pPr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5558" y="6525344"/>
            <a:ext cx="594143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94865" y="6525344"/>
            <a:ext cx="432104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fld id="{47A4E6B8-4E62-4B96-BD76-AFED80AC9D79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290" name="Picture 2" descr="C:\Users\rjeanney\Desktop\Untitled-1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1" y="6601879"/>
            <a:ext cx="1667386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304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10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>
          <a:xfrm>
            <a:off x="3586555" y="-335847"/>
            <a:ext cx="2047090" cy="163402"/>
          </a:xfrm>
          <a:prstGeom prst="rect">
            <a:avLst/>
          </a:prstGeom>
        </p:spPr>
      </p:pic>
      <p:pic>
        <p:nvPicPr>
          <p:cNvPr id="9" name="Picture 2" descr="C:\Users\rjeanney\Desktop\Untitled-1.png"/>
          <p:cNvPicPr>
            <a:picLocks noChangeAspect="1" noChangeArrowheads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1" y="6601879"/>
            <a:ext cx="1667386" cy="18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038872" y="6525344"/>
            <a:ext cx="2680785" cy="320393"/>
          </a:xfrm>
          <a:prstGeom prst="rect">
            <a:avLst/>
          </a:prstGeo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20" r:id="rId20"/>
    <p:sldLayoutId id="2147483703" r:id="rId21"/>
    <p:sldLayoutId id="2147483705" r:id="rId22"/>
  </p:sldLayoutIdLst>
  <p:timing>
    <p:tnLst>
      <p:par>
        <p:cTn id="1" dur="indefinite" restart="never" nodeType="tmRoot"/>
      </p:par>
    </p:tnLst>
  </p:timing>
  <p:hf hdr="0" ftr="0"/>
  <p:txStyles>
    <p:titleStyle>
      <a:lvl1pPr marL="72000" algn="l" defTabSz="914400" rtl="0" eaLnBrk="1" latinLnBrk="0" hangingPunct="1">
        <a:spcBef>
          <a:spcPct val="0"/>
        </a:spcBef>
        <a:buNone/>
        <a:defRPr sz="2100" b="1" kern="1200" cap="all" baseline="0">
          <a:solidFill>
            <a:srgbClr val="304355"/>
          </a:solidFill>
          <a:latin typeface="Trebuchet MS" pitchFamily="34" charset="0"/>
          <a:ea typeface="+mj-ea"/>
          <a:cs typeface="+mj-cs"/>
        </a:defRPr>
      </a:lvl1pPr>
    </p:titleStyle>
    <p:bodyStyle>
      <a:lvl1pPr marL="321750" indent="-285750" algn="l" defTabSz="914400" rtl="0" eaLnBrk="1" latinLnBrk="0" hangingPunct="1">
        <a:spcBef>
          <a:spcPts val="600"/>
        </a:spcBef>
        <a:buClr>
          <a:schemeClr val="bg1"/>
        </a:buClr>
        <a:buSzPct val="25000"/>
        <a:buFont typeface="Wingdings" pitchFamily="2" charset="2"/>
        <a:buNone/>
        <a:defRPr lang="fr-FR" sz="1400" b="1" kern="1200" dirty="0" smtClean="0">
          <a:solidFill>
            <a:srgbClr val="F1531D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spcBef>
          <a:spcPts val="525"/>
        </a:spcBef>
        <a:buClr>
          <a:srgbClr val="E24E21"/>
        </a:buClr>
        <a:buFont typeface="Arial" pitchFamily="34" charset="0"/>
        <a:buChar char="│"/>
        <a:defRPr lang="fr-FR" sz="1200" kern="1200" dirty="0" smtClean="0">
          <a:solidFill>
            <a:srgbClr val="304355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04000" indent="-144000" algn="l" defTabSz="914400" rtl="0" eaLnBrk="1" latinLnBrk="0" hangingPunct="1">
        <a:spcBef>
          <a:spcPts val="450"/>
        </a:spcBef>
        <a:buFont typeface="Arial" pitchFamily="34" charset="0"/>
        <a:buChar char="•"/>
        <a:defRPr lang="fr-FR" sz="1200" kern="1200" dirty="0" smtClean="0">
          <a:solidFill>
            <a:srgbClr val="66727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630000" indent="-126000" algn="l" defTabSz="914400" rtl="0" eaLnBrk="1" latinLnBrk="0" hangingPunct="1">
        <a:spcBef>
          <a:spcPts val="375"/>
        </a:spcBef>
        <a:buFont typeface="Trebuchet MS" pitchFamily="34" charset="0"/>
        <a:buChar char="‐"/>
        <a:defRPr lang="fr-FR" sz="1000" kern="1200" dirty="0" smtClean="0">
          <a:solidFill>
            <a:srgbClr val="66727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738000" indent="-126000" algn="l" defTabSz="914400" rtl="0" eaLnBrk="1" latinLnBrk="0" hangingPunct="1">
        <a:spcBef>
          <a:spcPts val="375"/>
        </a:spcBef>
        <a:buFont typeface="Trebuchet MS" pitchFamily="34" charset="0"/>
        <a:buChar char="‐"/>
        <a:defRPr lang="en-US" sz="1000" kern="1200" dirty="0">
          <a:solidFill>
            <a:srgbClr val="667279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23" Type="http://schemas.openxmlformats.org/officeDocument/2006/relationships/image" Target="../media/image6.png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Relationship Id="rId2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StartechS</a:t>
            </a:r>
            <a:r>
              <a:rPr lang="fr-FR" dirty="0" smtClean="0"/>
              <a:t> </a:t>
            </a:r>
            <a:r>
              <a:rPr lang="fr-FR" dirty="0" err="1" smtClean="0"/>
              <a:t>Review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Q2/Q3 2015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JM </a:t>
            </a:r>
            <a:r>
              <a:rPr lang="fr-FR" dirty="0" err="1" smtClean="0"/>
              <a:t>Prouillet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37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2930" y="3938611"/>
            <a:ext cx="4326479" cy="2187554"/>
          </a:xfrm>
        </p:spPr>
        <p:txBody>
          <a:bodyPr/>
          <a:lstStyle/>
          <a:p>
            <a:r>
              <a:rPr lang="fr-FR" dirty="0" smtClean="0"/>
              <a:t>Orientation « naturelle » de </a:t>
            </a:r>
            <a:r>
              <a:rPr lang="fr-FR" dirty="0" err="1"/>
              <a:t>S</a:t>
            </a:r>
            <a:r>
              <a:rPr lang="fr-FR" dirty="0" err="1" smtClean="0"/>
              <a:t>tartechs</a:t>
            </a:r>
            <a:endParaRPr lang="fr-FR" dirty="0" smtClean="0"/>
          </a:p>
          <a:p>
            <a:pPr lvl="1"/>
            <a:r>
              <a:rPr lang="fr-FR" dirty="0" smtClean="0"/>
              <a:t>Java =&gt; Communauté</a:t>
            </a:r>
          </a:p>
          <a:p>
            <a:pPr lvl="1"/>
            <a:r>
              <a:rPr lang="fr-FR" dirty="0" smtClean="0"/>
              <a:t>.Net =&gt; Publication</a:t>
            </a:r>
          </a:p>
          <a:p>
            <a:pPr lvl="1"/>
            <a:r>
              <a:rPr lang="fr-FR" dirty="0" smtClean="0"/>
              <a:t>Agile =&gt; Formations</a:t>
            </a:r>
          </a:p>
          <a:p>
            <a:endParaRPr lang="fr-FR" dirty="0" smtClean="0"/>
          </a:p>
          <a:p>
            <a:r>
              <a:rPr lang="fr-FR" dirty="0" smtClean="0"/>
              <a:t>Objectifs</a:t>
            </a:r>
          </a:p>
          <a:p>
            <a:pPr lvl="1"/>
            <a:r>
              <a:rPr lang="fr-FR" dirty="0" smtClean="0"/>
              <a:t>Développer chaque orientation dans chaque </a:t>
            </a:r>
            <a:r>
              <a:rPr lang="fr-FR" dirty="0" err="1" smtClean="0"/>
              <a:t>Startech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SOFTEAM Cadextan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Tendance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700979" y="874449"/>
            <a:ext cx="264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n w="0">
                  <a:solidFill>
                    <a:srgbClr val="F1531D"/>
                  </a:solidFill>
                </a:ln>
                <a:solidFill>
                  <a:srgbClr val="F1531D"/>
                </a:solidFill>
              </a:rPr>
              <a:t>Emergence &amp; Créativité</a:t>
            </a:r>
            <a:endParaRPr lang="fr-FR" dirty="0">
              <a:ln w="0">
                <a:solidFill>
                  <a:srgbClr val="F1531D"/>
                </a:solidFill>
              </a:ln>
              <a:solidFill>
                <a:srgbClr val="F1531D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25541039"/>
              </p:ext>
            </p:extLst>
          </p:nvPr>
        </p:nvGraphicFramePr>
        <p:xfrm>
          <a:off x="4901581" y="3546511"/>
          <a:ext cx="2021840" cy="173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ensées 6"/>
          <p:cNvSpPr/>
          <p:nvPr/>
        </p:nvSpPr>
        <p:spPr>
          <a:xfrm>
            <a:off x="2747660" y="2020576"/>
            <a:ext cx="1761893" cy="1217713"/>
          </a:xfrm>
          <a:prstGeom prst="cloudCallout">
            <a:avLst>
              <a:gd name="adj1" fmla="val 82711"/>
              <a:gd name="adj2" fmla="val 140888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12@13</a:t>
            </a:r>
          </a:p>
          <a:p>
            <a:pPr algn="ctr"/>
            <a:r>
              <a:rPr lang="fr-FR" dirty="0" smtClean="0"/>
              <a:t>Blog</a:t>
            </a:r>
          </a:p>
          <a:p>
            <a:pPr algn="ctr"/>
            <a:r>
              <a:rPr lang="fr-FR" dirty="0" smtClean="0"/>
              <a:t>Fun</a:t>
            </a:r>
            <a:endParaRPr lang="fr-FR" dirty="0"/>
          </a:p>
        </p:txBody>
      </p:sp>
      <p:sp>
        <p:nvSpPr>
          <p:cNvPr id="8" name="Pensées 7"/>
          <p:cNvSpPr/>
          <p:nvPr/>
        </p:nvSpPr>
        <p:spPr>
          <a:xfrm>
            <a:off x="4995743" y="1411719"/>
            <a:ext cx="2051083" cy="1217713"/>
          </a:xfrm>
          <a:prstGeom prst="cloudCallout">
            <a:avLst>
              <a:gd name="adj1" fmla="val -3134"/>
              <a:gd name="adj2" fmla="val 111218"/>
            </a:avLst>
          </a:prstGeom>
          <a:solidFill>
            <a:srgbClr val="4BACC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Formations</a:t>
            </a:r>
            <a:endParaRPr lang="fr-FR" dirty="0"/>
          </a:p>
        </p:txBody>
      </p:sp>
      <p:sp>
        <p:nvSpPr>
          <p:cNvPr id="9" name="Pensées 8"/>
          <p:cNvSpPr/>
          <p:nvPr/>
        </p:nvSpPr>
        <p:spPr>
          <a:xfrm>
            <a:off x="6821571" y="2386337"/>
            <a:ext cx="2051083" cy="1406290"/>
          </a:xfrm>
          <a:prstGeom prst="cloudCallout">
            <a:avLst>
              <a:gd name="adj1" fmla="val -45975"/>
              <a:gd name="adj2" fmla="val 103526"/>
            </a:avLst>
          </a:prstGeom>
          <a:solidFill>
            <a:srgbClr val="60E146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Meetup</a:t>
            </a:r>
            <a:endParaRPr lang="fr-FR" dirty="0" smtClean="0"/>
          </a:p>
          <a:p>
            <a:pPr algn="ctr"/>
            <a:r>
              <a:rPr lang="fr-FR" dirty="0" err="1" smtClean="0"/>
              <a:t>UserGroup</a:t>
            </a:r>
            <a:endParaRPr lang="fr-FR" dirty="0" smtClean="0"/>
          </a:p>
          <a:p>
            <a:pPr algn="ctr"/>
            <a:r>
              <a:rPr lang="fr-FR" dirty="0" smtClean="0"/>
              <a:t>Fun</a:t>
            </a:r>
            <a:endParaRPr lang="fr-FR" dirty="0"/>
          </a:p>
        </p:txBody>
      </p:sp>
      <p:sp>
        <p:nvSpPr>
          <p:cNvPr id="12" name="Légende à une bordure 1 11"/>
          <p:cNvSpPr/>
          <p:nvPr/>
        </p:nvSpPr>
        <p:spPr>
          <a:xfrm>
            <a:off x="6878072" y="5513803"/>
            <a:ext cx="2560320" cy="789506"/>
          </a:xfrm>
          <a:prstGeom prst="accentCallout1">
            <a:avLst>
              <a:gd name="adj1" fmla="val 18750"/>
              <a:gd name="adj2" fmla="val -8333"/>
              <a:gd name="adj3" fmla="val -119139"/>
              <a:gd name="adj4" fmla="val -36765"/>
            </a:avLst>
          </a:prstGeom>
          <a:noFill/>
          <a:ln>
            <a:solidFill>
              <a:srgbClr val="F15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rgbClr val="F1531D"/>
                </a:solidFill>
              </a:rPr>
              <a:t>Communication</a:t>
            </a:r>
          </a:p>
          <a:p>
            <a:r>
              <a:rPr lang="fr-FR" dirty="0" smtClean="0">
                <a:solidFill>
                  <a:srgbClr val="F1531D"/>
                </a:solidFill>
              </a:rPr>
              <a:t>Echange</a:t>
            </a:r>
          </a:p>
          <a:p>
            <a:r>
              <a:rPr lang="fr-FR" dirty="0" smtClean="0">
                <a:solidFill>
                  <a:srgbClr val="F1531D"/>
                </a:solidFill>
              </a:rPr>
              <a:t>Partage</a:t>
            </a:r>
            <a:endParaRPr lang="fr-FR" dirty="0">
              <a:solidFill>
                <a:srgbClr val="F1531D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888025" y="4545213"/>
            <a:ext cx="93670" cy="93670"/>
          </a:xfrm>
          <a:prstGeom prst="ellipse">
            <a:avLst/>
          </a:prstGeom>
          <a:solidFill>
            <a:srgbClr val="F1531D"/>
          </a:solidFill>
          <a:ln>
            <a:solidFill>
              <a:srgbClr val="F15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7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>
          <a:xfrm>
            <a:off x="4723656" y="3983216"/>
            <a:ext cx="4264227" cy="2257006"/>
          </a:xfrm>
        </p:spPr>
        <p:txBody>
          <a:bodyPr/>
          <a:lstStyle/>
          <a:p>
            <a:r>
              <a:rPr lang="fr-FR" dirty="0" smtClean="0"/>
              <a:t>Possibilité :</a:t>
            </a:r>
          </a:p>
          <a:p>
            <a:pPr lvl="1"/>
            <a:r>
              <a:rPr lang="fr-FR" dirty="0" smtClean="0"/>
              <a:t>Répéter les présentations/formations</a:t>
            </a:r>
          </a:p>
          <a:p>
            <a:pPr lvl="1"/>
            <a:r>
              <a:rPr lang="fr-FR" dirty="0" smtClean="0"/>
              <a:t>S’approprier d’autres livrables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 smtClean="0"/>
              <a:t>activités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695863"/>
              </p:ext>
            </p:extLst>
          </p:nvPr>
        </p:nvGraphicFramePr>
        <p:xfrm>
          <a:off x="241843" y="955979"/>
          <a:ext cx="4024224" cy="267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651288"/>
              </p:ext>
            </p:extLst>
          </p:nvPr>
        </p:nvGraphicFramePr>
        <p:xfrm>
          <a:off x="4448414" y="965615"/>
          <a:ext cx="4466963" cy="2833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859391"/>
              </p:ext>
            </p:extLst>
          </p:nvPr>
        </p:nvGraphicFramePr>
        <p:xfrm>
          <a:off x="-522696" y="3884103"/>
          <a:ext cx="5220531" cy="245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25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Contributeurs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246578"/>
              </p:ext>
            </p:extLst>
          </p:nvPr>
        </p:nvGraphicFramePr>
        <p:xfrm>
          <a:off x="645952" y="956345"/>
          <a:ext cx="7753147" cy="3984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contenu 11"/>
          <p:cNvSpPr>
            <a:spLocks noGrp="1"/>
          </p:cNvSpPr>
          <p:nvPr>
            <p:ph idx="1"/>
          </p:nvPr>
        </p:nvSpPr>
        <p:spPr>
          <a:xfrm>
            <a:off x="472813" y="5026970"/>
            <a:ext cx="4170556" cy="1213252"/>
          </a:xfrm>
        </p:spPr>
        <p:txBody>
          <a:bodyPr/>
          <a:lstStyle/>
          <a:p>
            <a:r>
              <a:rPr lang="fr-FR" dirty="0" smtClean="0"/>
              <a:t>Classement contributeur(</a:t>
            </a:r>
            <a:r>
              <a:rPr lang="fr-FR" dirty="0" err="1" smtClean="0"/>
              <a:t>rice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Vincent G.</a:t>
            </a:r>
          </a:p>
          <a:p>
            <a:pPr lvl="1"/>
            <a:r>
              <a:rPr lang="fr-FR" dirty="0" smtClean="0"/>
              <a:t>Thomas S.</a:t>
            </a:r>
          </a:p>
          <a:p>
            <a:pPr lvl="1"/>
            <a:r>
              <a:rPr lang="fr-FR" dirty="0" smtClean="0"/>
              <a:t>Atmane 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VelocIté</a:t>
            </a:r>
            <a:endParaRPr lang="fr-FR" dirty="0"/>
          </a:p>
        </p:txBody>
      </p:sp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10406"/>
              </p:ext>
            </p:extLst>
          </p:nvPr>
        </p:nvGraphicFramePr>
        <p:xfrm>
          <a:off x="831572" y="892057"/>
          <a:ext cx="7424257" cy="4035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contenu 11"/>
          <p:cNvSpPr>
            <a:spLocks noGrp="1"/>
          </p:cNvSpPr>
          <p:nvPr>
            <p:ph idx="1"/>
          </p:nvPr>
        </p:nvSpPr>
        <p:spPr>
          <a:xfrm>
            <a:off x="472812" y="5026970"/>
            <a:ext cx="8515071" cy="1213252"/>
          </a:xfrm>
        </p:spPr>
        <p:txBody>
          <a:bodyPr/>
          <a:lstStyle/>
          <a:p>
            <a:r>
              <a:rPr lang="fr-FR" dirty="0" smtClean="0"/>
              <a:t>Bilan</a:t>
            </a:r>
          </a:p>
          <a:p>
            <a:pPr lvl="1"/>
            <a:r>
              <a:rPr lang="fr-FR" dirty="0" err="1" smtClean="0"/>
              <a:t>Startech</a:t>
            </a:r>
            <a:r>
              <a:rPr lang="fr-FR" dirty="0" smtClean="0"/>
              <a:t> .Net toujours en tête avec un léger ralentissement (Vacances?)</a:t>
            </a:r>
          </a:p>
          <a:p>
            <a:pPr lvl="1"/>
            <a:r>
              <a:rPr lang="fr-FR" dirty="0" err="1" smtClean="0"/>
              <a:t>Startech</a:t>
            </a:r>
            <a:r>
              <a:rPr lang="fr-FR" dirty="0" smtClean="0"/>
              <a:t> Java démarre</a:t>
            </a:r>
          </a:p>
          <a:p>
            <a:pPr lvl="1"/>
            <a:r>
              <a:rPr lang="fr-FR" dirty="0" err="1"/>
              <a:t>Startech</a:t>
            </a:r>
            <a:r>
              <a:rPr lang="fr-FR" dirty="0"/>
              <a:t> </a:t>
            </a:r>
            <a:r>
              <a:rPr lang="fr-FR" dirty="0" smtClean="0"/>
              <a:t>Agile arrive sur Q4 (</a:t>
            </a:r>
            <a:r>
              <a:rPr lang="fr-FR" dirty="0" err="1" smtClean="0"/>
              <a:t>Preview</a:t>
            </a:r>
            <a:r>
              <a:rPr lang="fr-F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0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© SOFTEAM </a:t>
            </a:r>
            <a:r>
              <a:rPr lang="fr-FR" dirty="0" err="1" smtClean="0"/>
              <a:t>Cadextan</a:t>
            </a:r>
            <a:r>
              <a:rPr lang="fr-FR" dirty="0" smtClean="0"/>
              <a:t>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ROADMAP</a:t>
            </a:r>
            <a:endParaRPr lang="fr-FR" dirty="0"/>
          </a:p>
        </p:txBody>
      </p:sp>
      <p:sp>
        <p:nvSpPr>
          <p:cNvPr id="8" name="Espace réservé du contenu 11"/>
          <p:cNvSpPr>
            <a:spLocks noGrp="1"/>
          </p:cNvSpPr>
          <p:nvPr>
            <p:ph idx="1"/>
          </p:nvPr>
        </p:nvSpPr>
        <p:spPr>
          <a:xfrm>
            <a:off x="472812" y="5026970"/>
            <a:ext cx="8515071" cy="1213252"/>
          </a:xfrm>
        </p:spPr>
        <p:txBody>
          <a:bodyPr/>
          <a:lstStyle/>
          <a:p>
            <a:r>
              <a:rPr lang="fr-FR" dirty="0" smtClean="0"/>
              <a:t>Bilan</a:t>
            </a:r>
          </a:p>
          <a:p>
            <a:pPr lvl="1"/>
            <a:r>
              <a:rPr lang="fr-FR" dirty="0" smtClean="0"/>
              <a:t>Grosse activité en Octobre à prévoir</a:t>
            </a:r>
          </a:p>
          <a:p>
            <a:pPr lvl="1"/>
            <a:r>
              <a:rPr lang="fr-FR" dirty="0" smtClean="0"/>
              <a:t>Q1 2016 va également bien être fourni notamment par de nouveaux contributeurs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22102"/>
              </p:ext>
            </p:extLst>
          </p:nvPr>
        </p:nvGraphicFramePr>
        <p:xfrm>
          <a:off x="356135" y="1436248"/>
          <a:ext cx="8200632" cy="2824463"/>
        </p:xfrm>
        <a:graphic>
          <a:graphicData uri="http://schemas.openxmlformats.org/drawingml/2006/table">
            <a:tbl>
              <a:tblPr/>
              <a:tblGrid>
                <a:gridCol w="347786"/>
                <a:gridCol w="2110429"/>
                <a:gridCol w="513775"/>
                <a:gridCol w="758806"/>
                <a:gridCol w="444612"/>
                <a:gridCol w="136348"/>
                <a:gridCol w="324073"/>
                <a:gridCol w="324073"/>
                <a:gridCol w="324073"/>
                <a:gridCol w="324073"/>
                <a:gridCol w="324073"/>
                <a:gridCol w="324073"/>
                <a:gridCol w="324073"/>
                <a:gridCol w="324073"/>
                <a:gridCol w="324073"/>
                <a:gridCol w="324073"/>
                <a:gridCol w="324073"/>
                <a:gridCol w="324073"/>
              </a:tblGrid>
              <a:tr h="1336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Startech</a:t>
                      </a:r>
                      <a:endParaRPr lang="fr-F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Sujets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avr-15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juin-15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juil-15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août-15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déc-15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janv-16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févr-16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mars-16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à powershell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 G.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01/04/2015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Presentation ASP.NET MVC5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Yassine K.R.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2441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12@13 Spring Transaction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Siwei  HUANG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2015/07/07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rétrospective Devoxx France 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Soirée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2015/09/08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Présentation MVVM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Atmane E.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29/09/2015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Nouveautés Microsoft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Soirée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15/10/2015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2441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GIBAULT Vincent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19/10/2015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Bilel MSEKNI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21/10/2015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2441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à l'agilité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Abdelaali SADIKI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29/10/2015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Pattern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 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02/12/2015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 Control WPF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Alexandre R.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 G.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18/02/2016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.NET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WCF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 M.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Dej Thematique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10/03/2016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133629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Intégration Continu&amp;Livraison Continu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 Cai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2441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Craftsmanship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Olivier ROUHAUD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  <a:tr h="24418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DevOps</a:t>
                      </a:r>
                      <a:endParaRPr lang="fr-F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KANDRI RODY Yassine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86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0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SOFTEAM Cadextan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520672613"/>
              </p:ext>
            </p:extLst>
          </p:nvPr>
        </p:nvGraphicFramePr>
        <p:xfrm>
          <a:off x="1483856" y="11739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égende à une bordure 1 5"/>
          <p:cNvSpPr/>
          <p:nvPr/>
        </p:nvSpPr>
        <p:spPr>
          <a:xfrm>
            <a:off x="6788837" y="1073529"/>
            <a:ext cx="2172257" cy="585773"/>
          </a:xfrm>
          <a:prstGeom prst="accentCallout1">
            <a:avLst>
              <a:gd name="adj1" fmla="val 18750"/>
              <a:gd name="adj2" fmla="val -8333"/>
              <a:gd name="adj3" fmla="val 120876"/>
              <a:gd name="adj4" fmla="val -58046"/>
            </a:avLst>
          </a:prstGeom>
          <a:solidFill>
            <a:schemeClr val="bg1"/>
          </a:solidFill>
          <a:ln>
            <a:solidFill>
              <a:srgbClr val="5D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5DB4CC"/>
                </a:solidFill>
              </a:rPr>
              <a:t>Passion ?</a:t>
            </a:r>
          </a:p>
          <a:p>
            <a:r>
              <a:rPr lang="fr-FR" sz="1200" dirty="0" smtClean="0">
                <a:solidFill>
                  <a:srgbClr val="5DB4CC"/>
                </a:solidFill>
              </a:rPr>
              <a:t>Partage ?</a:t>
            </a:r>
          </a:p>
          <a:p>
            <a:r>
              <a:rPr lang="fr-FR" sz="1200" dirty="0" smtClean="0">
                <a:solidFill>
                  <a:srgbClr val="5DB4CC"/>
                </a:solidFill>
              </a:rPr>
              <a:t>A vous de vous posez la question ?</a:t>
            </a:r>
            <a:endParaRPr lang="fr-FR" sz="1200" dirty="0">
              <a:solidFill>
                <a:srgbClr val="5DB4CC"/>
              </a:solidFill>
            </a:endParaRPr>
          </a:p>
        </p:txBody>
      </p:sp>
      <p:sp>
        <p:nvSpPr>
          <p:cNvPr id="8" name="Légende à une bordure 1 7"/>
          <p:cNvSpPr/>
          <p:nvPr/>
        </p:nvSpPr>
        <p:spPr>
          <a:xfrm>
            <a:off x="6602240" y="5160080"/>
            <a:ext cx="2172257" cy="585773"/>
          </a:xfrm>
          <a:prstGeom prst="accentCallout1">
            <a:avLst>
              <a:gd name="adj1" fmla="val 82713"/>
              <a:gd name="adj2" fmla="val -8128"/>
              <a:gd name="adj3" fmla="val 3610"/>
              <a:gd name="adj4" fmla="val -59073"/>
            </a:avLst>
          </a:prstGeom>
          <a:solidFill>
            <a:schemeClr val="bg1"/>
          </a:solidFill>
          <a:ln>
            <a:solidFill>
              <a:srgbClr val="60E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60E146"/>
                </a:solidFill>
              </a:rPr>
              <a:t>Brainstorming « </a:t>
            </a:r>
            <a:r>
              <a:rPr lang="fr-FR" sz="1200" dirty="0" err="1" smtClean="0">
                <a:solidFill>
                  <a:srgbClr val="60E146"/>
                </a:solidFill>
              </a:rPr>
              <a:t>Vertues</a:t>
            </a:r>
            <a:r>
              <a:rPr lang="fr-FR" sz="1200" dirty="0" smtClean="0">
                <a:solidFill>
                  <a:srgbClr val="60E146"/>
                </a:solidFill>
              </a:rPr>
              <a:t> » ?</a:t>
            </a:r>
            <a:endParaRPr lang="fr-FR" sz="1200" dirty="0">
              <a:solidFill>
                <a:srgbClr val="60E146"/>
              </a:solidFill>
            </a:endParaRPr>
          </a:p>
        </p:txBody>
      </p:sp>
      <p:sp>
        <p:nvSpPr>
          <p:cNvPr id="10" name="Légende à une bordure 1 9"/>
          <p:cNvSpPr/>
          <p:nvPr/>
        </p:nvSpPr>
        <p:spPr>
          <a:xfrm>
            <a:off x="31222" y="5400175"/>
            <a:ext cx="2185639" cy="585773"/>
          </a:xfrm>
          <a:prstGeom prst="accentCallout1">
            <a:avLst>
              <a:gd name="adj1" fmla="val 30172"/>
              <a:gd name="adj2" fmla="val 105219"/>
              <a:gd name="adj3" fmla="val -38271"/>
              <a:gd name="adj4" fmla="val 156092"/>
            </a:avLst>
          </a:prstGeom>
          <a:solidFill>
            <a:schemeClr val="bg1"/>
          </a:solidFill>
          <a:ln>
            <a:solidFill>
              <a:srgbClr val="F79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F79646"/>
                </a:solidFill>
              </a:rPr>
              <a:t>Créativité</a:t>
            </a:r>
          </a:p>
          <a:p>
            <a:r>
              <a:rPr lang="fr-FR" sz="1200" dirty="0" smtClean="0">
                <a:solidFill>
                  <a:srgbClr val="F79646"/>
                </a:solidFill>
              </a:rPr>
              <a:t>Diffusion de la connaissance</a:t>
            </a:r>
          </a:p>
          <a:p>
            <a:r>
              <a:rPr lang="fr-FR" sz="1200" dirty="0" smtClean="0">
                <a:solidFill>
                  <a:srgbClr val="F79646"/>
                </a:solidFill>
              </a:rPr>
              <a:t>Montée en expertise</a:t>
            </a:r>
          </a:p>
        </p:txBody>
      </p:sp>
      <p:sp>
        <p:nvSpPr>
          <p:cNvPr id="11" name="Légende à une bordure 1 10"/>
          <p:cNvSpPr/>
          <p:nvPr/>
        </p:nvSpPr>
        <p:spPr>
          <a:xfrm>
            <a:off x="89952" y="2028790"/>
            <a:ext cx="2185639" cy="585773"/>
          </a:xfrm>
          <a:prstGeom prst="accentCallout1">
            <a:avLst>
              <a:gd name="adj1" fmla="val 30172"/>
              <a:gd name="adj2" fmla="val 105219"/>
              <a:gd name="adj3" fmla="val 240427"/>
              <a:gd name="adj4" fmla="val 203235"/>
            </a:avLst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7030A0"/>
                </a:solidFill>
              </a:rPr>
              <a:t>Zone idéale potentiellement en compromis</a:t>
            </a:r>
          </a:p>
        </p:txBody>
      </p:sp>
    </p:spTree>
    <p:extLst>
      <p:ext uri="{BB962C8B-B14F-4D97-AF65-F5344CB8AC3E}">
        <p14:creationId xmlns:p14="http://schemas.microsoft.com/office/powerpoint/2010/main" val="27490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/>
          <p:cNvGrpSpPr/>
          <p:nvPr/>
        </p:nvGrpSpPr>
        <p:grpSpPr>
          <a:xfrm>
            <a:off x="2251456" y="2891132"/>
            <a:ext cx="3600000" cy="3600000"/>
            <a:chOff x="-180150" y="822699"/>
            <a:chExt cx="3600000" cy="3600000"/>
          </a:xfrm>
        </p:grpSpPr>
        <p:sp>
          <p:nvSpPr>
            <p:cNvPr id="44" name="Flèche en arc 43"/>
            <p:cNvSpPr/>
            <p:nvPr/>
          </p:nvSpPr>
          <p:spPr>
            <a:xfrm rot="2700000">
              <a:off x="-180150" y="822699"/>
              <a:ext cx="3600000" cy="3600000"/>
            </a:xfrm>
            <a:prstGeom prst="circularArrow">
              <a:avLst>
                <a:gd name="adj1" fmla="val 8080"/>
                <a:gd name="adj2" fmla="val 656891"/>
                <a:gd name="adj3" fmla="val 3408243"/>
                <a:gd name="adj4" fmla="val 15553773"/>
                <a:gd name="adj5" fmla="val 11690"/>
              </a:avLst>
            </a:prstGeom>
            <a:solidFill>
              <a:srgbClr val="60E1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4BACC6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10467" y="1122594"/>
              <a:ext cx="2916000" cy="2916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6954837"/>
                </a:avLst>
              </a:prstTxWarp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Ouverture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SOFTEAM Cadextan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Cercles vertueux de la création</a:t>
            </a:r>
            <a:endParaRPr lang="fr-FR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486119738"/>
              </p:ext>
            </p:extLst>
          </p:nvPr>
        </p:nvGraphicFramePr>
        <p:xfrm>
          <a:off x="6410861" y="61395"/>
          <a:ext cx="2935496" cy="228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211518046"/>
              </p:ext>
            </p:extLst>
          </p:nvPr>
        </p:nvGraphicFramePr>
        <p:xfrm>
          <a:off x="169026" y="1525910"/>
          <a:ext cx="2021840" cy="173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4265824457"/>
              </p:ext>
            </p:extLst>
          </p:nvPr>
        </p:nvGraphicFramePr>
        <p:xfrm>
          <a:off x="2940979" y="3623168"/>
          <a:ext cx="2021840" cy="173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Diagramme 16"/>
          <p:cNvGraphicFramePr/>
          <p:nvPr>
            <p:extLst>
              <p:ext uri="{D42A27DB-BD31-4B8C-83A1-F6EECF244321}">
                <p14:modId xmlns:p14="http://schemas.microsoft.com/office/powerpoint/2010/main" val="3318365459"/>
              </p:ext>
            </p:extLst>
          </p:nvPr>
        </p:nvGraphicFramePr>
        <p:xfrm>
          <a:off x="6144668" y="3700930"/>
          <a:ext cx="2021840" cy="173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33" name="Groupe 32"/>
          <p:cNvGrpSpPr/>
          <p:nvPr/>
        </p:nvGrpSpPr>
        <p:grpSpPr>
          <a:xfrm>
            <a:off x="-483448" y="822699"/>
            <a:ext cx="3600000" cy="3600000"/>
            <a:chOff x="-180150" y="822699"/>
            <a:chExt cx="3600000" cy="3600000"/>
          </a:xfrm>
        </p:grpSpPr>
        <p:sp>
          <p:nvSpPr>
            <p:cNvPr id="20" name="Flèche en arc 19"/>
            <p:cNvSpPr/>
            <p:nvPr/>
          </p:nvSpPr>
          <p:spPr>
            <a:xfrm rot="2700000">
              <a:off x="-180150" y="822699"/>
              <a:ext cx="3600000" cy="3600000"/>
            </a:xfrm>
            <a:prstGeom prst="circularArrow">
              <a:avLst>
                <a:gd name="adj1" fmla="val 8080"/>
                <a:gd name="adj2" fmla="val 656891"/>
                <a:gd name="adj3" fmla="val 3408243"/>
                <a:gd name="adj4" fmla="val 15553773"/>
                <a:gd name="adj5" fmla="val 11690"/>
              </a:avLst>
            </a:prstGeom>
            <a:solidFill>
              <a:srgbClr val="4BAC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4BACC6"/>
                </a:solidFill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110467" y="1122594"/>
              <a:ext cx="2916000" cy="2916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6954837"/>
                </a:avLst>
              </a:prstTxWarp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Approfondissement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ZoneTexte 22"/>
          <p:cNvSpPr txBox="1"/>
          <p:nvPr/>
        </p:nvSpPr>
        <p:spPr>
          <a:xfrm>
            <a:off x="464370" y="98670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4BACC6"/>
                </a:solidFill>
              </a:rPr>
              <a:t>Connaissance</a:t>
            </a:r>
            <a:endParaRPr lang="fr-FR" dirty="0">
              <a:solidFill>
                <a:srgbClr val="4BACC6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1436625" y="1526501"/>
            <a:ext cx="491784" cy="276999"/>
            <a:chOff x="3381376" y="2068973"/>
            <a:chExt cx="491784" cy="276999"/>
          </a:xfrm>
        </p:grpSpPr>
        <p:pic>
          <p:nvPicPr>
            <p:cNvPr id="5122" name="Picture 2" descr="Afficher l'image d'origin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ZoneTexte 24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2012301" y="2484202"/>
            <a:ext cx="491784" cy="276999"/>
            <a:chOff x="3381376" y="2068973"/>
            <a:chExt cx="491784" cy="276999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860516" y="2484203"/>
            <a:ext cx="491784" cy="276999"/>
            <a:chOff x="3381376" y="2068973"/>
            <a:chExt cx="491784" cy="276999"/>
          </a:xfrm>
        </p:grpSpPr>
        <p:pic>
          <p:nvPicPr>
            <p:cNvPr id="31" name="Picture 2" descr="Afficher l'image d'origin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ZoneTexte 31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4749724" y="4552634"/>
            <a:ext cx="494485" cy="276999"/>
            <a:chOff x="4101684" y="2937852"/>
            <a:chExt cx="494485" cy="276999"/>
          </a:xfrm>
        </p:grpSpPr>
        <p:pic>
          <p:nvPicPr>
            <p:cNvPr id="5124" name="Picture 4" descr="Afficher l'image d'origin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ZoneTexte 33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608582" y="4552633"/>
            <a:ext cx="494485" cy="276999"/>
            <a:chOff x="4101684" y="2937852"/>
            <a:chExt cx="494485" cy="276999"/>
          </a:xfrm>
        </p:grpSpPr>
        <p:pic>
          <p:nvPicPr>
            <p:cNvPr id="37" name="Picture 4" descr="Afficher l'image d'origin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4170695" y="3560009"/>
            <a:ext cx="491784" cy="276999"/>
            <a:chOff x="3381376" y="2068973"/>
            <a:chExt cx="491784" cy="276999"/>
          </a:xfrm>
        </p:grpSpPr>
        <p:pic>
          <p:nvPicPr>
            <p:cNvPr id="40" name="Picture 2" descr="Afficher l'image d'origin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ZoneTexte 40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3151364" y="3017418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0E146"/>
                </a:solidFill>
              </a:rPr>
              <a:t>Communauté</a:t>
            </a:r>
            <a:endParaRPr lang="fr-FR" dirty="0">
              <a:solidFill>
                <a:srgbClr val="60E146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5458073" y="2925344"/>
            <a:ext cx="3600000" cy="3600000"/>
            <a:chOff x="-180150" y="822699"/>
            <a:chExt cx="3600000" cy="3600000"/>
          </a:xfrm>
        </p:grpSpPr>
        <p:sp>
          <p:nvSpPr>
            <p:cNvPr id="52" name="Flèche en arc 51"/>
            <p:cNvSpPr/>
            <p:nvPr/>
          </p:nvSpPr>
          <p:spPr>
            <a:xfrm rot="2700000">
              <a:off x="-180150" y="822699"/>
              <a:ext cx="3600000" cy="3600000"/>
            </a:xfrm>
            <a:prstGeom prst="circularArrow">
              <a:avLst>
                <a:gd name="adj1" fmla="val 8080"/>
                <a:gd name="adj2" fmla="val 656891"/>
                <a:gd name="adj3" fmla="val 3408243"/>
                <a:gd name="adj4" fmla="val 15553773"/>
                <a:gd name="adj5" fmla="val 11690"/>
              </a:avLst>
            </a:prstGeom>
            <a:solidFill>
              <a:srgbClr val="F796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4BACC6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10467" y="1122594"/>
              <a:ext cx="2916000" cy="2916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6954837"/>
                </a:avLst>
              </a:prstTxWarp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Valeur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7401966" y="3684413"/>
            <a:ext cx="494485" cy="276999"/>
            <a:chOff x="4101684" y="2937852"/>
            <a:chExt cx="494485" cy="276999"/>
          </a:xfrm>
        </p:grpSpPr>
        <p:pic>
          <p:nvPicPr>
            <p:cNvPr id="55" name="Picture 4" descr="Afficher l'image d'origin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ZoneTexte 55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938796" y="4622489"/>
            <a:ext cx="494485" cy="276999"/>
            <a:chOff x="4101684" y="2937852"/>
            <a:chExt cx="494485" cy="276999"/>
          </a:xfrm>
        </p:grpSpPr>
        <p:pic>
          <p:nvPicPr>
            <p:cNvPr id="58" name="Picture 4" descr="Afficher l'image d'origin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ZoneTexte 58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6799828" y="4622489"/>
            <a:ext cx="494485" cy="276999"/>
            <a:chOff x="4101684" y="2937852"/>
            <a:chExt cx="494485" cy="276999"/>
          </a:xfrm>
        </p:grpSpPr>
        <p:pic>
          <p:nvPicPr>
            <p:cNvPr id="61" name="Picture 4" descr="Afficher l'image d'origin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6625102" y="3017418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79646"/>
                </a:solidFill>
              </a:rPr>
              <a:t>Pratique</a:t>
            </a:r>
            <a:endParaRPr lang="fr-FR" dirty="0">
              <a:solidFill>
                <a:srgbClr val="F79646"/>
              </a:solidFill>
            </a:endParaRPr>
          </a:p>
        </p:txBody>
      </p:sp>
      <p:sp>
        <p:nvSpPr>
          <p:cNvPr id="35" name="Organigramme : Connecteur 34"/>
          <p:cNvSpPr/>
          <p:nvPr/>
        </p:nvSpPr>
        <p:spPr>
          <a:xfrm>
            <a:off x="1081985" y="732444"/>
            <a:ext cx="326415" cy="321169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7030A0"/>
                </a:solidFill>
              </a:rPr>
              <a:t>1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66" name="Organigramme : Connecteur 65"/>
          <p:cNvSpPr/>
          <p:nvPr/>
        </p:nvSpPr>
        <p:spPr>
          <a:xfrm>
            <a:off x="3767149" y="2764210"/>
            <a:ext cx="326415" cy="321169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67" name="Organigramme : Connecteur 66"/>
          <p:cNvSpPr/>
          <p:nvPr/>
        </p:nvSpPr>
        <p:spPr>
          <a:xfrm>
            <a:off x="6982263" y="2757671"/>
            <a:ext cx="326415" cy="321169"/>
          </a:xfrm>
          <a:prstGeom prst="flowChartConnector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68" name="Pensées 67"/>
          <p:cNvSpPr/>
          <p:nvPr/>
        </p:nvSpPr>
        <p:spPr>
          <a:xfrm>
            <a:off x="3953473" y="969704"/>
            <a:ext cx="2457905" cy="1217713"/>
          </a:xfrm>
          <a:prstGeom prst="cloudCallout">
            <a:avLst>
              <a:gd name="adj1" fmla="val 91069"/>
              <a:gd name="adj2" fmla="val -1369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Brainstorming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1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© SOFTEAM Cadextan 2015 - Confidentiel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E6B8-4E62-4B96-BD76-AFED80AC9D7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Q4 2015 / Q1 2016</a:t>
            </a:r>
            <a:endParaRPr lang="fr-FR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2904068892"/>
              </p:ext>
            </p:extLst>
          </p:nvPr>
        </p:nvGraphicFramePr>
        <p:xfrm>
          <a:off x="2176220" y="1414398"/>
          <a:ext cx="2021840" cy="173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055609747"/>
              </p:ext>
            </p:extLst>
          </p:nvPr>
        </p:nvGraphicFramePr>
        <p:xfrm>
          <a:off x="4091805" y="4038594"/>
          <a:ext cx="2021840" cy="173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ZoneTexte 22"/>
          <p:cNvSpPr txBox="1"/>
          <p:nvPr/>
        </p:nvSpPr>
        <p:spPr>
          <a:xfrm>
            <a:off x="2471564" y="87519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4BACC6"/>
                </a:solidFill>
              </a:rPr>
              <a:t>Connaissance</a:t>
            </a:r>
            <a:endParaRPr lang="fr-FR" dirty="0">
              <a:solidFill>
                <a:srgbClr val="4BACC6"/>
              </a:solidFill>
            </a:endParaRPr>
          </a:p>
        </p:txBody>
      </p:sp>
      <p:grpSp>
        <p:nvGrpSpPr>
          <p:cNvPr id="24" name="Groupe 23"/>
          <p:cNvGrpSpPr/>
          <p:nvPr/>
        </p:nvGrpSpPr>
        <p:grpSpPr>
          <a:xfrm>
            <a:off x="3443819" y="1414989"/>
            <a:ext cx="491784" cy="276999"/>
            <a:chOff x="3381376" y="2068973"/>
            <a:chExt cx="491784" cy="276999"/>
          </a:xfrm>
        </p:grpSpPr>
        <p:pic>
          <p:nvPicPr>
            <p:cNvPr id="5122" name="Picture 2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ZoneTexte 24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4019495" y="2372690"/>
            <a:ext cx="491784" cy="276999"/>
            <a:chOff x="3381376" y="2068973"/>
            <a:chExt cx="491784" cy="276999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ZoneTexte 28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867710" y="2372691"/>
            <a:ext cx="491784" cy="276999"/>
            <a:chOff x="3381376" y="2068973"/>
            <a:chExt cx="491784" cy="276999"/>
          </a:xfrm>
        </p:grpSpPr>
        <p:pic>
          <p:nvPicPr>
            <p:cNvPr id="31" name="Picture 2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ZoneTexte 31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5900550" y="4968060"/>
            <a:ext cx="494485" cy="276999"/>
            <a:chOff x="4101684" y="2937852"/>
            <a:chExt cx="494485" cy="276999"/>
          </a:xfrm>
        </p:grpSpPr>
        <p:pic>
          <p:nvPicPr>
            <p:cNvPr id="5124" name="Picture 4" descr="Afficher l'image d'origin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ZoneTexte 33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759408" y="4968059"/>
            <a:ext cx="494485" cy="276999"/>
            <a:chOff x="4101684" y="2937852"/>
            <a:chExt cx="494485" cy="276999"/>
          </a:xfrm>
        </p:grpSpPr>
        <p:pic>
          <p:nvPicPr>
            <p:cNvPr id="37" name="Picture 4" descr="Afficher l'image d'origin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01684" y="2981296"/>
              <a:ext cx="199032" cy="199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/>
            <p:cNvSpPr txBox="1"/>
            <p:nvPr/>
          </p:nvSpPr>
          <p:spPr>
            <a:xfrm>
              <a:off x="4243187" y="2937852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BE0019"/>
                  </a:solidFill>
                </a:rPr>
                <a:t>SP</a:t>
              </a:r>
              <a:endParaRPr lang="fr-FR" b="1" dirty="0">
                <a:solidFill>
                  <a:srgbClr val="BE0019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321521" y="3975435"/>
            <a:ext cx="491784" cy="276999"/>
            <a:chOff x="3381376" y="2068973"/>
            <a:chExt cx="491784" cy="276999"/>
          </a:xfrm>
        </p:grpSpPr>
        <p:pic>
          <p:nvPicPr>
            <p:cNvPr id="40" name="Picture 2" descr="Afficher l'image d'origin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376" y="2109505"/>
              <a:ext cx="195936" cy="19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ZoneTexte 40"/>
            <p:cNvSpPr txBox="1"/>
            <p:nvPr/>
          </p:nvSpPr>
          <p:spPr>
            <a:xfrm>
              <a:off x="3520178" y="206897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 smtClean="0">
                  <a:solidFill>
                    <a:srgbClr val="A6D90F"/>
                  </a:solidFill>
                </a:rPr>
                <a:t>SP</a:t>
              </a:r>
              <a:endParaRPr lang="fr-FR" b="1" dirty="0">
                <a:solidFill>
                  <a:srgbClr val="A6D90F"/>
                </a:solidFill>
              </a:endParaRPr>
            </a:p>
          </p:txBody>
        </p:sp>
      </p:grpSp>
      <p:sp>
        <p:nvSpPr>
          <p:cNvPr id="49" name="ZoneTexte 48"/>
          <p:cNvSpPr txBox="1"/>
          <p:nvPr/>
        </p:nvSpPr>
        <p:spPr>
          <a:xfrm>
            <a:off x="4302190" y="343284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60E146"/>
                </a:solidFill>
              </a:rPr>
              <a:t>Communauté</a:t>
            </a:r>
            <a:endParaRPr lang="fr-FR" dirty="0">
              <a:solidFill>
                <a:srgbClr val="60E146"/>
              </a:solidFill>
            </a:endParaRPr>
          </a:p>
        </p:txBody>
      </p:sp>
      <p:sp>
        <p:nvSpPr>
          <p:cNvPr id="2" name="Légende à une bordure 1 1"/>
          <p:cNvSpPr/>
          <p:nvPr/>
        </p:nvSpPr>
        <p:spPr>
          <a:xfrm>
            <a:off x="4968958" y="1011082"/>
            <a:ext cx="2172257" cy="585773"/>
          </a:xfrm>
          <a:prstGeom prst="accentCallout1">
            <a:avLst>
              <a:gd name="adj1" fmla="val 18750"/>
              <a:gd name="adj2" fmla="val -8333"/>
              <a:gd name="adj3" fmla="val 120876"/>
              <a:gd name="adj4" fmla="val -58046"/>
            </a:avLst>
          </a:prstGeom>
          <a:solidFill>
            <a:schemeClr val="bg1"/>
          </a:solidFill>
          <a:ln>
            <a:solidFill>
              <a:srgbClr val="5D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5DB4CC"/>
                </a:solidFill>
              </a:rPr>
              <a:t>1 blog interne / semaine</a:t>
            </a:r>
          </a:p>
          <a:p>
            <a:r>
              <a:rPr lang="fr-FR" sz="1200" dirty="0" smtClean="0">
                <a:solidFill>
                  <a:srgbClr val="5DB4CC"/>
                </a:solidFill>
              </a:rPr>
              <a:t>1 article externe / trimestre</a:t>
            </a:r>
            <a:endParaRPr lang="fr-FR" sz="1200" dirty="0">
              <a:solidFill>
                <a:srgbClr val="5DB4CC"/>
              </a:solidFill>
            </a:endParaRPr>
          </a:p>
        </p:txBody>
      </p:sp>
      <p:sp>
        <p:nvSpPr>
          <p:cNvPr id="64" name="Légende à une bordure 1 63"/>
          <p:cNvSpPr/>
          <p:nvPr/>
        </p:nvSpPr>
        <p:spPr>
          <a:xfrm>
            <a:off x="5300329" y="1627279"/>
            <a:ext cx="2172257" cy="585773"/>
          </a:xfrm>
          <a:prstGeom prst="accentCallout1">
            <a:avLst>
              <a:gd name="adj1" fmla="val 18750"/>
              <a:gd name="adj2" fmla="val -8333"/>
              <a:gd name="adj3" fmla="val 120876"/>
              <a:gd name="adj4" fmla="val -58046"/>
            </a:avLst>
          </a:prstGeom>
          <a:solidFill>
            <a:schemeClr val="bg1"/>
          </a:solidFill>
          <a:ln>
            <a:solidFill>
              <a:srgbClr val="5D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5DB4CC"/>
                </a:solidFill>
              </a:rPr>
              <a:t>1 12@13 / mois</a:t>
            </a:r>
          </a:p>
        </p:txBody>
      </p:sp>
      <p:sp>
        <p:nvSpPr>
          <p:cNvPr id="65" name="Légende à une bordure 1 64"/>
          <p:cNvSpPr/>
          <p:nvPr/>
        </p:nvSpPr>
        <p:spPr>
          <a:xfrm>
            <a:off x="62447" y="3468784"/>
            <a:ext cx="1860024" cy="585773"/>
          </a:xfrm>
          <a:prstGeom prst="accentCallout1">
            <a:avLst>
              <a:gd name="adj1" fmla="val 30172"/>
              <a:gd name="adj2" fmla="val 105219"/>
              <a:gd name="adj3" fmla="val -37510"/>
              <a:gd name="adj4" fmla="val 135211"/>
            </a:avLst>
          </a:prstGeom>
          <a:solidFill>
            <a:schemeClr val="bg1"/>
          </a:solidFill>
          <a:ln>
            <a:solidFill>
              <a:srgbClr val="5DB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5DB4CC"/>
                </a:solidFill>
              </a:rPr>
              <a:t>1 formation / trimestre</a:t>
            </a:r>
          </a:p>
        </p:txBody>
      </p:sp>
      <p:sp>
        <p:nvSpPr>
          <p:cNvPr id="69" name="Légende à une bordure 1 68"/>
          <p:cNvSpPr/>
          <p:nvPr/>
        </p:nvSpPr>
        <p:spPr>
          <a:xfrm>
            <a:off x="6853848" y="3528161"/>
            <a:ext cx="2172257" cy="585773"/>
          </a:xfrm>
          <a:prstGeom prst="accentCallout1">
            <a:avLst>
              <a:gd name="adj1" fmla="val 18750"/>
              <a:gd name="adj2" fmla="val -8333"/>
              <a:gd name="adj3" fmla="val 120876"/>
              <a:gd name="adj4" fmla="val -58046"/>
            </a:avLst>
          </a:prstGeom>
          <a:noFill/>
          <a:ln>
            <a:solidFill>
              <a:srgbClr val="60E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60E146"/>
                </a:solidFill>
              </a:rPr>
              <a:t>1 soirée fun / mois</a:t>
            </a:r>
          </a:p>
        </p:txBody>
      </p:sp>
      <p:sp>
        <p:nvSpPr>
          <p:cNvPr id="70" name="Légende à une bordure 1 69"/>
          <p:cNvSpPr/>
          <p:nvPr/>
        </p:nvSpPr>
        <p:spPr>
          <a:xfrm>
            <a:off x="7157904" y="4252434"/>
            <a:ext cx="2172257" cy="585773"/>
          </a:xfrm>
          <a:prstGeom prst="accentCallout1">
            <a:avLst>
              <a:gd name="adj1" fmla="val 18750"/>
              <a:gd name="adj2" fmla="val -8333"/>
              <a:gd name="adj3" fmla="val 120876"/>
              <a:gd name="adj4" fmla="val -58046"/>
            </a:avLst>
          </a:prstGeom>
          <a:noFill/>
          <a:ln>
            <a:solidFill>
              <a:srgbClr val="60E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60E146"/>
                </a:solidFill>
              </a:rPr>
              <a:t>1 soirée discussion / mois</a:t>
            </a:r>
          </a:p>
        </p:txBody>
      </p:sp>
      <p:sp>
        <p:nvSpPr>
          <p:cNvPr id="71" name="Légende à une bordure 1 70"/>
          <p:cNvSpPr/>
          <p:nvPr/>
        </p:nvSpPr>
        <p:spPr>
          <a:xfrm>
            <a:off x="2087507" y="5608174"/>
            <a:ext cx="1632539" cy="585773"/>
          </a:xfrm>
          <a:prstGeom prst="accentCallout1">
            <a:avLst>
              <a:gd name="adj1" fmla="val 33980"/>
              <a:gd name="adj2" fmla="val 94131"/>
              <a:gd name="adj3" fmla="val -14666"/>
              <a:gd name="adj4" fmla="val 123736"/>
            </a:avLst>
          </a:prstGeom>
          <a:noFill/>
          <a:ln>
            <a:solidFill>
              <a:srgbClr val="60E1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 smtClean="0">
                <a:solidFill>
                  <a:srgbClr val="60E146"/>
                </a:solidFill>
              </a:rPr>
              <a:t>1 </a:t>
            </a:r>
            <a:r>
              <a:rPr lang="fr-FR" sz="1200" dirty="0" err="1" smtClean="0">
                <a:solidFill>
                  <a:srgbClr val="60E146"/>
                </a:solidFill>
              </a:rPr>
              <a:t>meetup</a:t>
            </a:r>
            <a:r>
              <a:rPr lang="fr-FR" sz="1200" dirty="0" smtClean="0">
                <a:solidFill>
                  <a:srgbClr val="60E146"/>
                </a:solidFill>
              </a:rPr>
              <a:t> / mois</a:t>
            </a:r>
          </a:p>
        </p:txBody>
      </p:sp>
    </p:spTree>
    <p:extLst>
      <p:ext uri="{BB962C8B-B14F-4D97-AF65-F5344CB8AC3E}">
        <p14:creationId xmlns:p14="http://schemas.microsoft.com/office/powerpoint/2010/main" val="196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fteam - Digital Solution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279B2DD0-4044-4952-AEB4-1E7B64923A2B}" vid="{8A9F1AD3-FCE3-410D-B60E-127C4D1866E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3C7C23355874AB9B98DB5839C1B94" ma:contentTypeVersion="3" ma:contentTypeDescription="Crée un document." ma:contentTypeScope="" ma:versionID="0668a4b45b3759c34b693da8aa7b2f81">
  <xsd:schema xmlns:xsd="http://www.w3.org/2001/XMLSchema" xmlns:xs="http://www.w3.org/2001/XMLSchema" xmlns:p="http://schemas.microsoft.com/office/2006/metadata/properties" xmlns:ns2="920f4e94-1f43-4c17-bfc3-983a5b997b91" targetNamespace="http://schemas.microsoft.com/office/2006/metadata/properties" ma:root="true" ma:fieldsID="666577ce0376722542aef5759c6c63d6" ns2:_="">
    <xsd:import namespace="920f4e94-1f43-4c17-bfc3-983a5b997b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4e94-1f43-4c17-bfc3-983a5b997b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Partage du hachage d’indicateur" ma:internalName="SharingHintHash" ma:readOnly="true">
      <xsd:simpleType>
        <xsd:restriction base="dms:Text"/>
      </xsd:simple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2FCE2-FF99-4FAC-A07F-7A8F894FD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0f4e94-1f43-4c17-bfc3-983a5b997b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2DAE8E-67FD-4C1D-91D4-5C30E5116DC3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20f4e94-1f43-4c17-bfc3-983a5b997b91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451783-8E36-47CF-B4AB-429D2AAC0E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12968</TotalTime>
  <Words>440</Words>
  <Application>Microsoft Office PowerPoint</Application>
  <PresentationFormat>Affichage à l'écran (4:3)</PresentationFormat>
  <Paragraphs>436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Trebuchet MS</vt:lpstr>
      <vt:lpstr>Verdana</vt:lpstr>
      <vt:lpstr>Wingdings</vt:lpstr>
      <vt:lpstr>Thème2</vt:lpstr>
      <vt:lpstr>StartechS Review Q2/Q3 2015  JM Prouillet</vt:lpstr>
      <vt:lpstr>Tendance</vt:lpstr>
      <vt:lpstr>activités</vt:lpstr>
      <vt:lpstr>Contributeurs</vt:lpstr>
      <vt:lpstr>VelocIté</vt:lpstr>
      <vt:lpstr>ROADMAP</vt:lpstr>
      <vt:lpstr>Motivations</vt:lpstr>
      <vt:lpstr>Cercles vertueux de la création</vt:lpstr>
      <vt:lpstr>Objectifs Q4 2015 / Q1 2016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Rendez-vous Achats</dc:title>
  <dc:creator>ugur sakrak</dc:creator>
  <cp:lastModifiedBy>PROUILLET Jean-Michel</cp:lastModifiedBy>
  <cp:revision>424</cp:revision>
  <cp:lastPrinted>2014-11-20T18:42:39Z</cp:lastPrinted>
  <dcterms:created xsi:type="dcterms:W3CDTF">2014-04-29T13:07:16Z</dcterms:created>
  <dcterms:modified xsi:type="dcterms:W3CDTF">2015-10-19T09:33:14Z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0x010100BAB3C7C23355874AB9B98DB5839C1B94</vt:lpwstr>
  </property>
</Properties>
</file>