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CEA2F-2BBD-4111-A7FC-CDDFA918BBC8}"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EB87-FE55-49BE-8693-E5EED9C71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71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CEA2F-2BBD-4111-A7FC-CDDFA918BBC8}"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37643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CEA2F-2BBD-4111-A7FC-CDDFA918BBC8}"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306887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CEA2F-2BBD-4111-A7FC-CDDFA918BBC8}"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371769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CEA2F-2BBD-4111-A7FC-CDDFA918BBC8}"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EB87-FE55-49BE-8693-E5EED9C71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CEA2F-2BBD-4111-A7FC-CDDFA918BBC8}"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374345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CEA2F-2BBD-4111-A7FC-CDDFA918BBC8}"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395596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6CEA2F-2BBD-4111-A7FC-CDDFA918BBC8}"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28749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CEA2F-2BBD-4111-A7FC-CDDFA918BBC8}" type="datetimeFigureOut">
              <a:rPr lang="en-US" smtClean="0"/>
              <a:t>9/9/2015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176676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6CEA2F-2BBD-4111-A7FC-CDDFA918BBC8}" type="datetimeFigureOut">
              <a:rPr lang="en-US" smtClean="0"/>
              <a:t>9/9/2015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AFEB87-FE55-49BE-8693-E5EED9C71967}" type="slidenum">
              <a:rPr lang="en-US" smtClean="0"/>
              <a:t>‹#›</a:t>
            </a:fld>
            <a:endParaRPr lang="en-US"/>
          </a:p>
        </p:txBody>
      </p:sp>
    </p:spTree>
    <p:extLst>
      <p:ext uri="{BB962C8B-B14F-4D97-AF65-F5344CB8AC3E}">
        <p14:creationId xmlns:p14="http://schemas.microsoft.com/office/powerpoint/2010/main" val="182956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CEA2F-2BBD-4111-A7FC-CDDFA918BBC8}"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EB87-FE55-49BE-8693-E5EED9C71967}" type="slidenum">
              <a:rPr lang="en-US" smtClean="0"/>
              <a:t>‹#›</a:t>
            </a:fld>
            <a:endParaRPr lang="en-US"/>
          </a:p>
        </p:txBody>
      </p:sp>
    </p:spTree>
    <p:extLst>
      <p:ext uri="{BB962C8B-B14F-4D97-AF65-F5344CB8AC3E}">
        <p14:creationId xmlns:p14="http://schemas.microsoft.com/office/powerpoint/2010/main" val="161866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6CEA2F-2BBD-4111-A7FC-CDDFA918BBC8}" type="datetimeFigureOut">
              <a:rPr lang="en-US" smtClean="0"/>
              <a:t>9/9/2015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AFEB87-FE55-49BE-8693-E5EED9C719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050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kc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kcpython/battleship_djang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jangoproject.com/en/1.8/intro/tutorial01/" TargetMode="External"/><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Django Battleship Viewer</a:t>
            </a:r>
            <a:endParaRPr lang="en-US" dirty="0"/>
          </a:p>
        </p:txBody>
      </p:sp>
      <p:sp>
        <p:nvSpPr>
          <p:cNvPr id="3" name="Subtitle 2"/>
          <p:cNvSpPr>
            <a:spLocks noGrp="1"/>
          </p:cNvSpPr>
          <p:nvPr>
            <p:ph type="subTitle" idx="1"/>
          </p:nvPr>
        </p:nvSpPr>
        <p:spPr/>
        <p:txBody>
          <a:bodyPr/>
          <a:lstStyle/>
          <a:p>
            <a:r>
              <a:rPr lang="en-US" dirty="0" smtClean="0"/>
              <a:t>OKC Python – September 9</a:t>
            </a:r>
            <a:r>
              <a:rPr lang="en-US" baseline="30000" dirty="0" smtClean="0"/>
              <a:t>th</a:t>
            </a:r>
            <a:r>
              <a:rPr lang="en-US" dirty="0" smtClean="0"/>
              <a:t>, 2015</a:t>
            </a:r>
          </a:p>
          <a:p>
            <a:r>
              <a:rPr lang="en-US" smtClean="0"/>
              <a:t>Kris Austin</a:t>
            </a:r>
            <a:endParaRPr lang="en-US"/>
          </a:p>
        </p:txBody>
      </p:sp>
    </p:spTree>
    <p:extLst>
      <p:ext uri="{BB962C8B-B14F-4D97-AF65-F5344CB8AC3E}">
        <p14:creationId xmlns:p14="http://schemas.microsoft.com/office/powerpoint/2010/main" val="341276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Django</a:t>
            </a:r>
            <a:endParaRPr lang="en-US" dirty="0"/>
          </a:p>
        </p:txBody>
      </p:sp>
      <p:sp>
        <p:nvSpPr>
          <p:cNvPr id="3" name="Content Placeholder 2"/>
          <p:cNvSpPr>
            <a:spLocks noGrp="1"/>
          </p:cNvSpPr>
          <p:nvPr>
            <p:ph idx="1"/>
          </p:nvPr>
        </p:nvSpPr>
        <p:spPr/>
        <p:txBody>
          <a:bodyPr>
            <a:normAutofit fontScale="92500" lnSpcReduction="10000"/>
          </a:bodyPr>
          <a:lstStyle/>
          <a:p>
            <a:r>
              <a:rPr lang="en-US"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 </a:t>
            </a:r>
            <a:endParaRPr lang="en-US" dirty="0" smtClean="0"/>
          </a:p>
          <a:p>
            <a:pPr lvl="1"/>
            <a:r>
              <a:rPr lang="en-US" dirty="0"/>
              <a:t>Ridiculously fast</a:t>
            </a:r>
            <a:r>
              <a:rPr lang="en-US" dirty="0" smtClean="0"/>
              <a:t>.</a:t>
            </a:r>
          </a:p>
          <a:p>
            <a:pPr lvl="2"/>
            <a:r>
              <a:rPr lang="en-US" dirty="0"/>
              <a:t>Django was designed to help developers take applications from concept to completion as quickly as possible</a:t>
            </a:r>
            <a:r>
              <a:rPr lang="en-US" dirty="0" smtClean="0"/>
              <a:t>.</a:t>
            </a:r>
          </a:p>
          <a:p>
            <a:pPr lvl="1"/>
            <a:r>
              <a:rPr lang="en-US" dirty="0"/>
              <a:t>Fully </a:t>
            </a:r>
            <a:r>
              <a:rPr lang="en-US" dirty="0" smtClean="0"/>
              <a:t>loaded.</a:t>
            </a:r>
          </a:p>
          <a:p>
            <a:pPr lvl="2"/>
            <a:r>
              <a:rPr lang="en-US" dirty="0"/>
              <a:t>Django includes dozens of extras you can use to handle common Web development tasks. Django takes care of user authentication, content administration, site maps, RSS feeds, and many more tasks — right out of the box.</a:t>
            </a:r>
            <a:endParaRPr lang="en-US" dirty="0" smtClean="0"/>
          </a:p>
          <a:p>
            <a:pPr lvl="1"/>
            <a:r>
              <a:rPr lang="en-US" dirty="0"/>
              <a:t>Reassuringly secure</a:t>
            </a:r>
            <a:r>
              <a:rPr lang="en-US" dirty="0" smtClean="0"/>
              <a:t>.</a:t>
            </a:r>
          </a:p>
          <a:p>
            <a:pPr lvl="2"/>
            <a:r>
              <a:rPr lang="en-US" dirty="0"/>
              <a:t>Django takes security seriously and helps developers avoid many common security mistakes.</a:t>
            </a:r>
            <a:endParaRPr lang="en-US" dirty="0" smtClean="0"/>
          </a:p>
          <a:p>
            <a:pPr lvl="1"/>
            <a:r>
              <a:rPr lang="en-US" dirty="0"/>
              <a:t>Exceedingly scalable</a:t>
            </a:r>
            <a:r>
              <a:rPr lang="en-US" dirty="0" smtClean="0"/>
              <a:t>.</a:t>
            </a:r>
          </a:p>
          <a:p>
            <a:pPr lvl="2"/>
            <a:r>
              <a:rPr lang="en-US" dirty="0"/>
              <a:t>Some of the busiest sites on the Web leverage Django’s ability to quickly and flexibly scale</a:t>
            </a:r>
            <a:r>
              <a:rPr lang="en-US" dirty="0" smtClean="0"/>
              <a:t>.</a:t>
            </a:r>
          </a:p>
          <a:p>
            <a:pPr lvl="1"/>
            <a:r>
              <a:rPr lang="en-US" dirty="0"/>
              <a:t>Incredibly versatile</a:t>
            </a:r>
            <a:r>
              <a:rPr lang="en-US" dirty="0" smtClean="0"/>
              <a:t>.</a:t>
            </a:r>
          </a:p>
          <a:p>
            <a:pPr lvl="2"/>
            <a:r>
              <a:rPr lang="en-US" dirty="0"/>
              <a:t>Companies, organizations and governments have used Django to build all sorts of things — from content management systems to social networks to scientific computing platforms.</a:t>
            </a:r>
          </a:p>
        </p:txBody>
      </p:sp>
    </p:spTree>
    <p:extLst>
      <p:ext uri="{BB962C8B-B14F-4D97-AF65-F5344CB8AC3E}">
        <p14:creationId xmlns:p14="http://schemas.microsoft.com/office/powerpoint/2010/main" val="355267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Design Philosophies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Loose coupling</a:t>
            </a:r>
          </a:p>
          <a:p>
            <a:pPr lvl="1"/>
            <a:r>
              <a:rPr lang="en-US" dirty="0"/>
              <a:t>The various layers of the framework shouldn’t “know” about each other unless absolutely necessary</a:t>
            </a:r>
            <a:r>
              <a:rPr lang="en-US" dirty="0" smtClean="0"/>
              <a:t>.</a:t>
            </a:r>
          </a:p>
          <a:p>
            <a:r>
              <a:rPr lang="en-US" dirty="0" smtClean="0"/>
              <a:t>Less Code</a:t>
            </a:r>
          </a:p>
          <a:p>
            <a:pPr lvl="1"/>
            <a:r>
              <a:rPr lang="en-US" dirty="0"/>
              <a:t>Django apps should use as little code as possible; they should lack boilerplate. Django should take full advantage of Python’s dynamic capabilities, such as introspection</a:t>
            </a:r>
            <a:r>
              <a:rPr lang="en-US" dirty="0" smtClean="0"/>
              <a:t>.</a:t>
            </a:r>
          </a:p>
          <a:p>
            <a:r>
              <a:rPr lang="en-US" dirty="0" smtClean="0"/>
              <a:t>Quick development</a:t>
            </a:r>
          </a:p>
          <a:p>
            <a:pPr lvl="1"/>
            <a:r>
              <a:rPr lang="en-US" dirty="0"/>
              <a:t>The point of a Web framework in the 21st century is to make the tedious aspects of Web development fast. Django should allow for incredibly quick Web development</a:t>
            </a:r>
            <a:r>
              <a:rPr lang="en-US" dirty="0" smtClean="0"/>
              <a:t>.</a:t>
            </a:r>
          </a:p>
          <a:p>
            <a:r>
              <a:rPr lang="en-US" dirty="0"/>
              <a:t>Don’t repeat yourself (DRY)</a:t>
            </a:r>
          </a:p>
          <a:p>
            <a:pPr lvl="1"/>
            <a:r>
              <a:rPr lang="en-US" dirty="0"/>
              <a:t>Every distinct concept and/or piece of data should live in one, and only one, place. Redundancy is bad. Normalization is good</a:t>
            </a:r>
            <a:r>
              <a:rPr lang="en-US" dirty="0" smtClean="0"/>
              <a:t>.</a:t>
            </a:r>
          </a:p>
          <a:p>
            <a:r>
              <a:rPr lang="en-US" dirty="0" smtClean="0"/>
              <a:t>Explicit is better than implicit</a:t>
            </a:r>
          </a:p>
          <a:p>
            <a:pPr lvl="1"/>
            <a:r>
              <a:rPr lang="en-US" dirty="0" smtClean="0"/>
              <a:t>Don’t use too much “magic”</a:t>
            </a:r>
          </a:p>
          <a:p>
            <a:r>
              <a:rPr lang="en-US" dirty="0" smtClean="0"/>
              <a:t>Consistency</a:t>
            </a:r>
          </a:p>
          <a:p>
            <a:pPr lvl="1"/>
            <a:r>
              <a:rPr lang="en-US" dirty="0"/>
              <a:t>The framework should be consistent at all levels.</a:t>
            </a:r>
          </a:p>
        </p:txBody>
      </p:sp>
    </p:spTree>
    <p:extLst>
      <p:ext uri="{BB962C8B-B14F-4D97-AF65-F5344CB8AC3E}">
        <p14:creationId xmlns:p14="http://schemas.microsoft.com/office/powerpoint/2010/main" val="265719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Django Project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4938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Battleship </a:t>
            </a:r>
            <a:r>
              <a:rPr lang="en-US" dirty="0" err="1" smtClean="0"/>
              <a:t>Smackdown</a:t>
            </a:r>
            <a:endParaRPr lang="en-US" dirty="0"/>
          </a:p>
        </p:txBody>
      </p:sp>
      <p:sp>
        <p:nvSpPr>
          <p:cNvPr id="3" name="Text Placeholder 2"/>
          <p:cNvSpPr>
            <a:spLocks noGrp="1"/>
          </p:cNvSpPr>
          <p:nvPr>
            <p:ph type="body" idx="1"/>
          </p:nvPr>
        </p:nvSpPr>
        <p:spPr/>
        <p:txBody>
          <a:bodyPr/>
          <a:lstStyle/>
          <a:p>
            <a:r>
              <a:rPr lang="en-US" dirty="0" smtClean="0"/>
              <a:t>From Last month</a:t>
            </a:r>
            <a:endParaRPr lang="en-US" dirty="0"/>
          </a:p>
        </p:txBody>
      </p:sp>
    </p:spTree>
    <p:extLst>
      <p:ext uri="{BB962C8B-B14F-4D97-AF65-F5344CB8AC3E}">
        <p14:creationId xmlns:p14="http://schemas.microsoft.com/office/powerpoint/2010/main" val="843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Refresher</a:t>
            </a:r>
            <a:endParaRPr lang="en-US" dirty="0"/>
          </a:p>
        </p:txBody>
      </p:sp>
      <p:sp>
        <p:nvSpPr>
          <p:cNvPr id="3" name="Content Placeholder 2"/>
          <p:cNvSpPr>
            <a:spLocks noGrp="1"/>
          </p:cNvSpPr>
          <p:nvPr>
            <p:ph idx="1"/>
          </p:nvPr>
        </p:nvSpPr>
        <p:spPr/>
        <p:txBody>
          <a:bodyPr/>
          <a:lstStyle/>
          <a:p>
            <a:r>
              <a:rPr lang="en-US" dirty="0" smtClean="0"/>
              <a:t>Get Code and Details at </a:t>
            </a:r>
            <a:r>
              <a:rPr lang="en-US" dirty="0" err="1" smtClean="0"/>
              <a:t>Github</a:t>
            </a:r>
            <a:r>
              <a:rPr lang="en-US" dirty="0"/>
              <a:t>: </a:t>
            </a:r>
            <a:r>
              <a:rPr lang="en-US" dirty="0">
                <a:hlinkClick r:id="rId2"/>
              </a:rPr>
              <a:t>https://</a:t>
            </a:r>
            <a:r>
              <a:rPr lang="en-US" dirty="0" smtClean="0">
                <a:hlinkClick r:id="rId2"/>
              </a:rPr>
              <a:t>github.com/okcpython</a:t>
            </a:r>
            <a:endParaRPr lang="en-US" dirty="0" smtClean="0"/>
          </a:p>
          <a:p>
            <a:r>
              <a:rPr lang="en-US" dirty="0" smtClean="0"/>
              <a:t>Server</a:t>
            </a:r>
          </a:p>
          <a:p>
            <a:pPr lvl="1"/>
            <a:r>
              <a:rPr lang="en-US" dirty="0" smtClean="0"/>
              <a:t>Will play two clients against each other 100 times to determine winner</a:t>
            </a:r>
          </a:p>
          <a:p>
            <a:pPr lvl="1"/>
            <a:r>
              <a:rPr lang="en-US" dirty="0" smtClean="0"/>
              <a:t>Does this with all clients</a:t>
            </a:r>
          </a:p>
          <a:p>
            <a:pPr lvl="1"/>
            <a:r>
              <a:rPr lang="en-US" dirty="0" smtClean="0"/>
              <a:t>Creates log files</a:t>
            </a:r>
          </a:p>
          <a:p>
            <a:r>
              <a:rPr lang="en-US" dirty="0" smtClean="0"/>
              <a:t>Win a Professional Edition copy of </a:t>
            </a:r>
            <a:r>
              <a:rPr lang="en-US" dirty="0" err="1" smtClean="0"/>
              <a:t>PyCharm</a:t>
            </a:r>
            <a:r>
              <a:rPr lang="en-US" dirty="0" smtClean="0"/>
              <a:t> ($99 value!)</a:t>
            </a:r>
            <a:endParaRPr lang="en-US" dirty="0"/>
          </a:p>
          <a:p>
            <a:pPr lvl="1"/>
            <a:r>
              <a:rPr lang="en-US" dirty="0" smtClean="0"/>
              <a:t>Full-featured </a:t>
            </a:r>
            <a:r>
              <a:rPr lang="en-US" dirty="0"/>
              <a:t>IDE for Python &amp; Web development</a:t>
            </a:r>
          </a:p>
          <a:p>
            <a:pPr lvl="1"/>
            <a:r>
              <a:rPr lang="en-US" dirty="0" smtClean="0"/>
              <a:t>Supports </a:t>
            </a:r>
            <a:r>
              <a:rPr lang="en-US" dirty="0"/>
              <a:t>Django, Flask, Google App Engine, Pyramid, web2py</a:t>
            </a:r>
          </a:p>
          <a:p>
            <a:pPr lvl="1"/>
            <a:r>
              <a:rPr lang="en-US" dirty="0" smtClean="0"/>
              <a:t>JavaScript</a:t>
            </a:r>
            <a:r>
              <a:rPr lang="en-US" dirty="0"/>
              <a:t>, </a:t>
            </a:r>
            <a:r>
              <a:rPr lang="en-US" dirty="0" err="1"/>
              <a:t>CoffeeScript</a:t>
            </a:r>
            <a:r>
              <a:rPr lang="en-US" dirty="0"/>
              <a:t>, </a:t>
            </a:r>
            <a:r>
              <a:rPr lang="en-US" dirty="0" err="1"/>
              <a:t>TypeScript</a:t>
            </a:r>
            <a:r>
              <a:rPr lang="en-US" dirty="0"/>
              <a:t>, CSS, </a:t>
            </a:r>
            <a:r>
              <a:rPr lang="en-US" dirty="0" err="1"/>
              <a:t>Cython</a:t>
            </a:r>
            <a:r>
              <a:rPr lang="en-US" dirty="0"/>
              <a:t>, Template languages and more</a:t>
            </a:r>
          </a:p>
          <a:p>
            <a:pPr lvl="1"/>
            <a:r>
              <a:rPr lang="en-US" dirty="0" smtClean="0"/>
              <a:t>Remote </a:t>
            </a:r>
            <a:r>
              <a:rPr lang="en-US" dirty="0"/>
              <a:t>development, Python Profiler, Databases and SQL support, UML &amp; </a:t>
            </a:r>
            <a:r>
              <a:rPr lang="en-US" dirty="0" err="1"/>
              <a:t>SQLAlchemy</a:t>
            </a:r>
            <a:r>
              <a:rPr lang="en-US" dirty="0"/>
              <a:t> Diagrams</a:t>
            </a:r>
          </a:p>
        </p:txBody>
      </p:sp>
    </p:spTree>
    <p:extLst>
      <p:ext uri="{BB962C8B-B14F-4D97-AF65-F5344CB8AC3E}">
        <p14:creationId xmlns:p14="http://schemas.microsoft.com/office/powerpoint/2010/main" val="14784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Battleship Django</a:t>
            </a:r>
            <a:endParaRPr lang="en-US" dirty="0"/>
          </a:p>
        </p:txBody>
      </p:sp>
      <p:sp>
        <p:nvSpPr>
          <p:cNvPr id="3" name="Content Placeholder 2"/>
          <p:cNvSpPr>
            <a:spLocks noGrp="1"/>
          </p:cNvSpPr>
          <p:nvPr>
            <p:ph idx="1"/>
          </p:nvPr>
        </p:nvSpPr>
        <p:spPr/>
        <p:txBody>
          <a:bodyPr/>
          <a:lstStyle/>
          <a:p>
            <a:r>
              <a:rPr lang="en-US" dirty="0" smtClean="0"/>
              <a:t>Imports Observer logs into Database</a:t>
            </a:r>
          </a:p>
          <a:p>
            <a:pPr lvl="1"/>
            <a:r>
              <a:rPr lang="en-US" dirty="0" smtClean="0"/>
              <a:t>Allows analytics of game results</a:t>
            </a:r>
          </a:p>
          <a:p>
            <a:r>
              <a:rPr lang="en-US" dirty="0" smtClean="0"/>
              <a:t>Allows replay of games</a:t>
            </a:r>
          </a:p>
          <a:p>
            <a:r>
              <a:rPr lang="en-US" dirty="0" smtClean="0"/>
              <a:t>Demo!</a:t>
            </a:r>
          </a:p>
          <a:p>
            <a:r>
              <a:rPr lang="en-US" dirty="0" smtClean="0"/>
              <a:t>Suggested Improvements</a:t>
            </a:r>
          </a:p>
          <a:p>
            <a:pPr lvl="1"/>
            <a:r>
              <a:rPr lang="en-US" dirty="0" smtClean="0"/>
              <a:t>Use some CSS to clean it up!</a:t>
            </a:r>
          </a:p>
          <a:p>
            <a:pPr lvl="1"/>
            <a:r>
              <a:rPr lang="en-US" dirty="0" smtClean="0"/>
              <a:t>Integrate with battleship to kick off games and save directly to the DB</a:t>
            </a:r>
          </a:p>
          <a:p>
            <a:pPr lvl="1"/>
            <a:r>
              <a:rPr lang="en-US" dirty="0" smtClean="0"/>
              <a:t>Add Analysis page to get useful data</a:t>
            </a:r>
          </a:p>
          <a:p>
            <a:r>
              <a:rPr lang="en-US" dirty="0" smtClean="0"/>
              <a:t>Get Code </a:t>
            </a:r>
            <a:r>
              <a:rPr lang="en-US" dirty="0"/>
              <a:t>and Presentation here: </a:t>
            </a:r>
            <a:r>
              <a:rPr lang="en-US" dirty="0">
                <a:hlinkClick r:id="rId2"/>
              </a:rPr>
              <a:t>https://</a:t>
            </a:r>
            <a:r>
              <a:rPr lang="en-US" dirty="0" smtClean="0">
                <a:hlinkClick r:id="rId2"/>
              </a:rPr>
              <a:t>github.com/okcpython/battleship_django</a:t>
            </a:r>
            <a:endParaRPr lang="en-US" dirty="0" smtClean="0"/>
          </a:p>
        </p:txBody>
      </p:sp>
    </p:spTree>
    <p:extLst>
      <p:ext uri="{BB962C8B-B14F-4D97-AF65-F5344CB8AC3E}">
        <p14:creationId xmlns:p14="http://schemas.microsoft.com/office/powerpoint/2010/main" val="39518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Topics</a:t>
            </a:r>
            <a:endParaRPr lang="en-US" dirty="0"/>
          </a:p>
        </p:txBody>
      </p:sp>
      <p:sp>
        <p:nvSpPr>
          <p:cNvPr id="3" name="Content Placeholder 2"/>
          <p:cNvSpPr>
            <a:spLocks noGrp="1"/>
          </p:cNvSpPr>
          <p:nvPr>
            <p:ph idx="1"/>
          </p:nvPr>
        </p:nvSpPr>
        <p:spPr/>
        <p:txBody>
          <a:bodyPr/>
          <a:lstStyle/>
          <a:p>
            <a:r>
              <a:rPr lang="en-US" dirty="0" smtClean="0"/>
              <a:t>Next month Toby will present the results of the Battleship </a:t>
            </a:r>
            <a:r>
              <a:rPr lang="en-US" dirty="0" err="1" smtClean="0"/>
              <a:t>Smackdown</a:t>
            </a:r>
            <a:endParaRPr lang="en-US" dirty="0" smtClean="0"/>
          </a:p>
          <a:p>
            <a:r>
              <a:rPr lang="en-US" dirty="0" smtClean="0"/>
              <a:t>Need more presenters and topic ideas</a:t>
            </a:r>
          </a:p>
          <a:p>
            <a:pPr lvl="1"/>
            <a:r>
              <a:rPr lang="en-US" dirty="0" smtClean="0"/>
              <a:t>Django on </a:t>
            </a:r>
            <a:r>
              <a:rPr lang="en-US" dirty="0" err="1" smtClean="0"/>
              <a:t>Heroku</a:t>
            </a:r>
            <a:endParaRPr lang="en-US" dirty="0" smtClean="0"/>
          </a:p>
          <a:p>
            <a:pPr lvl="1"/>
            <a:r>
              <a:rPr lang="en-US" dirty="0" smtClean="0"/>
              <a:t>Celery</a:t>
            </a:r>
          </a:p>
          <a:p>
            <a:pPr lvl="1"/>
            <a:r>
              <a:rPr lang="en-US" dirty="0" smtClean="0"/>
              <a:t>Python internals</a:t>
            </a:r>
          </a:p>
          <a:p>
            <a:pPr lvl="1"/>
            <a:r>
              <a:rPr lang="en-US" dirty="0"/>
              <a:t>?</a:t>
            </a:r>
          </a:p>
        </p:txBody>
      </p:sp>
    </p:spTree>
    <p:extLst>
      <p:ext uri="{BB962C8B-B14F-4D97-AF65-F5344CB8AC3E}">
        <p14:creationId xmlns:p14="http://schemas.microsoft.com/office/powerpoint/2010/main" val="211645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Resources</a:t>
            </a:r>
            <a:endParaRPr lang="en-US" dirty="0"/>
          </a:p>
        </p:txBody>
      </p:sp>
      <p:sp>
        <p:nvSpPr>
          <p:cNvPr id="3" name="Content Placeholder 2"/>
          <p:cNvSpPr>
            <a:spLocks noGrp="1"/>
          </p:cNvSpPr>
          <p:nvPr>
            <p:ph idx="1"/>
          </p:nvPr>
        </p:nvSpPr>
        <p:spPr/>
        <p:txBody>
          <a:bodyPr/>
          <a:lstStyle/>
          <a:p>
            <a:r>
              <a:rPr lang="en-US" dirty="0">
                <a:hlinkClick r:id="rId2"/>
              </a:rPr>
              <a:t>https://www.djangoproject.com</a:t>
            </a:r>
            <a:r>
              <a:rPr lang="en-US" dirty="0" smtClean="0">
                <a:hlinkClick r:id="rId2"/>
              </a:rPr>
              <a:t>/</a:t>
            </a:r>
            <a:endParaRPr lang="en-US" dirty="0" smtClean="0"/>
          </a:p>
          <a:p>
            <a:r>
              <a:rPr lang="en-US" dirty="0">
                <a:hlinkClick r:id="rId3"/>
              </a:rPr>
              <a:t>https://docs.djangoproject.com/en/1.8/intro/tutorial01</a:t>
            </a:r>
            <a:r>
              <a:rPr lang="en-US" dirty="0" smtClean="0">
                <a:hlinkClick r:id="rId3"/>
              </a:rPr>
              <a:t>/</a:t>
            </a:r>
            <a:endParaRPr lang="en-US" dirty="0" smtClean="0"/>
          </a:p>
          <a:p>
            <a:r>
              <a:rPr lang="en-US" dirty="0"/>
              <a:t>Two Scoops of Django: Best Practices for Django </a:t>
            </a:r>
            <a:r>
              <a:rPr lang="en-US" dirty="0" smtClean="0"/>
              <a:t>1.8 by Daniel Roy </a:t>
            </a:r>
            <a:r>
              <a:rPr lang="en-US" dirty="0" err="1" smtClean="0"/>
              <a:t>Greenfeld</a:t>
            </a:r>
            <a:endParaRPr lang="en-US" dirty="0"/>
          </a:p>
        </p:txBody>
      </p:sp>
    </p:spTree>
    <p:extLst>
      <p:ext uri="{BB962C8B-B14F-4D97-AF65-F5344CB8AC3E}">
        <p14:creationId xmlns:p14="http://schemas.microsoft.com/office/powerpoint/2010/main" val="28818511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524</TotalTime>
  <Words>545</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Django Battleship Viewer</vt:lpstr>
      <vt:lpstr>Meet Django</vt:lpstr>
      <vt:lpstr>Overall Design Philosophies</vt:lpstr>
      <vt:lpstr>Demo Django Project</vt:lpstr>
      <vt:lpstr>Battleship Smackdown</vt:lpstr>
      <vt:lpstr>Refresher</vt:lpstr>
      <vt:lpstr>Battleship Django</vt:lpstr>
      <vt:lpstr>Next Topics</vt:lpstr>
      <vt:lpstr>Django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Battleship Viewer</dc:title>
  <dc:creator>Kris Austin</dc:creator>
  <cp:lastModifiedBy>Kris Austin</cp:lastModifiedBy>
  <cp:revision>15</cp:revision>
  <dcterms:created xsi:type="dcterms:W3CDTF">2015-09-08T17:59:53Z</dcterms:created>
  <dcterms:modified xsi:type="dcterms:W3CDTF">2015-09-09T14:21:45Z</dcterms:modified>
</cp:coreProperties>
</file>