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png" Type="http://schemas.openxmlformats.org/officeDocument/2006/relationships/image"/><Relationship Id="rId12" Target="../media/image23.png" Type="http://schemas.openxmlformats.org/officeDocument/2006/relationships/image"/><Relationship Id="rId13" Target="../media/image24.png" Type="http://schemas.openxmlformats.org/officeDocument/2006/relationships/image"/><Relationship Id="rId14" Target="../media/image25.png" Type="http://schemas.openxmlformats.org/officeDocument/2006/relationships/image"/><Relationship Id="rId15" Target="../media/image26.png" Type="http://schemas.openxmlformats.org/officeDocument/2006/relationships/image"/><Relationship Id="rId16" Target="../media/image27.png" Type="http://schemas.openxmlformats.org/officeDocument/2006/relationships/image"/><Relationship Id="rId17" Target="../media/image28.png" Type="http://schemas.openxmlformats.org/officeDocument/2006/relationships/image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Relationship Id="rId5" Target="../media/image32.png" Type="http://schemas.openxmlformats.org/officeDocument/2006/relationships/image"/><Relationship Id="rId6" Target="../media/image33.png" Type="http://schemas.openxmlformats.org/officeDocument/2006/relationships/image"/><Relationship Id="rId7" Target="../media/image34.png" Type="http://schemas.openxmlformats.org/officeDocument/2006/relationships/image"/><Relationship Id="rId8" Target="../media/image35.pn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8.png" Type="http://schemas.openxmlformats.org/officeDocument/2006/relationships/image"/><Relationship Id="rId5" Target="../media/image33.pn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Relationship Id="rId8" Target="../media/image3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2" Target="../media/image13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40.png" Type="http://schemas.openxmlformats.org/officeDocument/2006/relationships/image"/><Relationship Id="rId7" Target="../media/image41.png" Type="http://schemas.openxmlformats.org/officeDocument/2006/relationships/image"/><Relationship Id="rId8" Target="../media/image42.png" Type="http://schemas.openxmlformats.org/officeDocument/2006/relationships/image"/><Relationship Id="rId9" Target="../media/image4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4.png" Type="http://schemas.openxmlformats.org/officeDocument/2006/relationships/image"/><Relationship Id="rId3" Target="../media/image45.png" Type="http://schemas.openxmlformats.org/officeDocument/2006/relationships/image"/><Relationship Id="rId4" Target="../media/image46.png" Type="http://schemas.openxmlformats.org/officeDocument/2006/relationships/image"/><Relationship Id="rId5" Target="../media/image47.png" Type="http://schemas.openxmlformats.org/officeDocument/2006/relationships/image"/><Relationship Id="rId6" Target="../media/image48.png" Type="http://schemas.openxmlformats.org/officeDocument/2006/relationships/image"/><Relationship Id="rId7" Target="../media/image4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51.png" Type="http://schemas.openxmlformats.org/officeDocument/2006/relationships/image"/><Relationship Id="rId4" Target="../media/image52.png" Type="http://schemas.openxmlformats.org/officeDocument/2006/relationships/image"/><Relationship Id="rId5" Target="../media/image53.png" Type="http://schemas.openxmlformats.org/officeDocument/2006/relationships/image"/><Relationship Id="rId6" Target="../media/image54.png" Type="http://schemas.openxmlformats.org/officeDocument/2006/relationships/image"/><Relationship Id="rId7" Target="../media/image55.png" Type="http://schemas.openxmlformats.org/officeDocument/2006/relationships/image"/><Relationship Id="rId8" Target="../media/image5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3C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2908300" y="-1625600"/>
            <a:ext cx="4241800" cy="10807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778000" y="7150100"/>
            <a:ext cx="20828000" cy="3238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318500" y="7315200"/>
            <a:ext cx="1828800" cy="876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159000" y="2171700"/>
            <a:ext cx="12992100" cy="2273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826500" y="5905500"/>
            <a:ext cx="13055600" cy="3390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832100" y="1752600"/>
            <a:ext cx="3898900" cy="1041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476500" y="1943100"/>
            <a:ext cx="406400" cy="3810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438400" y="6337300"/>
            <a:ext cx="2324100" cy="2006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064000" y="7213600"/>
            <a:ext cx="1282700" cy="1104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638800" y="8763000"/>
            <a:ext cx="977900" cy="838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042400" y="8953500"/>
            <a:ext cx="889000" cy="774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0147300" y="7835900"/>
            <a:ext cx="1854200" cy="1612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57300" y="0"/>
            <a:ext cx="27432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187700" y="1854200"/>
            <a:ext cx="10045700" cy="1562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105900" y="5753100"/>
            <a:ext cx="3213100" cy="660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442200" y="6743700"/>
            <a:ext cx="4889500" cy="6604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378200" y="5753100"/>
            <a:ext cx="5283200" cy="660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565400" y="5803900"/>
            <a:ext cx="5905500" cy="647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070600" y="6858000"/>
            <a:ext cx="6273800" cy="698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378200" y="6743700"/>
            <a:ext cx="3797300" cy="660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832100" y="6807200"/>
            <a:ext cx="4305300" cy="647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067800" y="5803900"/>
            <a:ext cx="3213100" cy="647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289300" y="2946400"/>
            <a:ext cx="11087100" cy="2235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-2006600" y="-1562100"/>
            <a:ext cx="18694400" cy="3035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-596900" y="7797800"/>
            <a:ext cx="3276600" cy="2832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676400" y="9042400"/>
            <a:ext cx="1816100" cy="1549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787400" y="584200"/>
            <a:ext cx="254000" cy="254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2877800" y="5194300"/>
            <a:ext cx="4279900" cy="4622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3C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58900" y="1206500"/>
            <a:ext cx="15201900" cy="792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930400" y="1524000"/>
            <a:ext cx="5930900" cy="1358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222500" y="2400300"/>
            <a:ext cx="3860800" cy="9271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360400" y="7239000"/>
            <a:ext cx="2870200" cy="2476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5354300" y="8318500"/>
            <a:ext cx="1587500" cy="13589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557000" y="8293100"/>
            <a:ext cx="1397000" cy="1308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349500" y="2044700"/>
            <a:ext cx="13411200" cy="3810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349500" y="4279900"/>
            <a:ext cx="133858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3C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58900" y="1206500"/>
            <a:ext cx="15201900" cy="792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917700" y="1676400"/>
            <a:ext cx="6413500" cy="1473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360400" y="7239000"/>
            <a:ext cx="2870200" cy="2476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5354300" y="8318500"/>
            <a:ext cx="1587500" cy="1358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557000" y="8293100"/>
            <a:ext cx="1397000" cy="1308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108200" y="2844800"/>
            <a:ext cx="11049000" cy="3746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57300" y="0"/>
            <a:ext cx="2743200" cy="102870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-2147483648" y="-2147483648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270000" y="-1600200"/>
            <a:ext cx="18694400" cy="3035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596900" y="7797800"/>
            <a:ext cx="3276600" cy="2832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76400" y="9042400"/>
            <a:ext cx="1816100" cy="1549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10800000">
            <a:off x="2603500" y="1409700"/>
            <a:ext cx="5435600" cy="1524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2692400" y="3124200"/>
            <a:ext cx="20662900" cy="6553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830300" y="0"/>
            <a:ext cx="4457700" cy="4457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908300" y="1727200"/>
            <a:ext cx="4978400" cy="15113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87400" y="584200"/>
            <a:ext cx="254000" cy="25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" y="-12700"/>
            <a:ext cx="18313400" cy="103378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-2147483648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473200" y="8864600"/>
            <a:ext cx="2362200" cy="2044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65100" y="9753600"/>
            <a:ext cx="1308100" cy="1117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10800000">
            <a:off x="1143000" y="571500"/>
            <a:ext cx="6438900" cy="15240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167100" y="-342900"/>
            <a:ext cx="2362200" cy="2044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805400" y="546100"/>
            <a:ext cx="1308100" cy="1117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68400" y="2082800"/>
            <a:ext cx="14008100" cy="7708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447800" y="850900"/>
            <a:ext cx="6223000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D3C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71500" y="7543800"/>
            <a:ext cx="19570700" cy="3429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029200" y="3454400"/>
            <a:ext cx="8001000" cy="2095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876800" y="3429000"/>
            <a:ext cx="8242300" cy="2235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268700" y="8521700"/>
            <a:ext cx="406400" cy="381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938000" y="9055100"/>
            <a:ext cx="6489700" cy="1270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6154400" y="8216900"/>
            <a:ext cx="2209800" cy="1206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