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6"/>
  </p:notesMasterIdLst>
  <p:handoutMasterIdLst>
    <p:handoutMasterId r:id="rId7"/>
  </p:handoutMasterIdLst>
  <p:sldIdLst>
    <p:sldId id="273" r:id="rId2"/>
    <p:sldId id="276" r:id="rId3"/>
    <p:sldId id="277" r:id="rId4"/>
    <p:sldId id="278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697"/>
    <a:srgbClr val="FFDA65"/>
    <a:srgbClr val="005466"/>
    <a:srgbClr val="FFEFE5"/>
    <a:srgbClr val="FEEBCE"/>
    <a:srgbClr val="FFFFCC"/>
    <a:srgbClr val="FFFFFF"/>
    <a:srgbClr val="CCE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5" autoAdjust="0"/>
    <p:restoredTop sz="98221" autoAdjust="0"/>
  </p:normalViewPr>
  <p:slideViewPr>
    <p:cSldViewPr>
      <p:cViewPr>
        <p:scale>
          <a:sx n="110" d="100"/>
          <a:sy n="110" d="100"/>
        </p:scale>
        <p:origin x="-143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2E77B57F-7983-405A-9D18-9AAB9A707120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094780A-187E-4056-B39B-89DB8AC39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6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/>
          <a:lstStyle>
            <a:lvl1pPr algn="r">
              <a:defRPr sz="1300"/>
            </a:lvl1pPr>
          </a:lstStyle>
          <a:p>
            <a:fld id="{8871AC18-CAE8-4D6F-89C3-FEB52D4A2539}" type="datetimeFigureOut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8" rIns="95554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4" tIns="47778" rIns="95554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 anchor="b"/>
          <a:lstStyle>
            <a:lvl1pPr algn="r">
              <a:defRPr sz="1300"/>
            </a:lvl1pPr>
          </a:lstStyle>
          <a:p>
            <a:fld id="{66C31DA1-BF18-4E9C-9568-98ABF7A70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8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5DE7-8FFE-407A-9619-59A512A38A11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342-5986-4C0A-9533-8403FFA456A4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515-BF48-4EDC-8D3E-C3E56E405FAC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8B5F-E0B1-4B7E-8DFF-8703A3722778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AE60-52B4-438D-8518-CE5309E9F8BD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C37-FFE8-4634-B02B-EB34DED5ADCB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0BF9-F596-4CA7-8126-7A4F9F899FFC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89AF-DB14-4AE3-90EA-998C32BCAD75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92B6-0DF1-433D-B201-DC65CD11073F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0363-59CD-4E40-8B3A-B06B8A2F63A3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F4-C012-4298-969F-151F6A953FCA}" type="datetime1">
              <a:rPr lang="ko-KR" altLang="en-US" smtClean="0"/>
              <a:t>2024-05-21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C3DB77-580A-4023-AE91-BD147D77D65C}" type="datetime1">
              <a:rPr lang="ko-KR" altLang="en-US" smtClean="0"/>
              <a:t>2024-05-21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99121"/>
            <a:ext cx="7543800" cy="2593975"/>
          </a:xfrm>
        </p:spPr>
        <p:txBody>
          <a:bodyPr anchor="ctr"/>
          <a:lstStyle/>
          <a:p>
            <a:r>
              <a:rPr lang="ko-KR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기말 프로젝트 가이드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5026496"/>
            <a:ext cx="6461760" cy="1066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정혜욱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wukj@kyonggi.ac.kr)</a:t>
            </a:r>
          </a:p>
        </p:txBody>
      </p:sp>
    </p:spTree>
    <p:extLst>
      <p:ext uri="{BB962C8B-B14F-4D97-AF65-F5344CB8AC3E}">
        <p14:creationId xmlns:p14="http://schemas.microsoft.com/office/powerpoint/2010/main" val="29645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/>
                </a:solidFill>
              </a:rPr>
              <a:t>13</a:t>
            </a:r>
            <a:r>
              <a:rPr lang="ko-KR" altLang="en-US" sz="4400" dirty="0" smtClean="0">
                <a:solidFill>
                  <a:schemeClr val="tx1"/>
                </a:solidFill>
              </a:rPr>
              <a:t>주차 주제 </a:t>
            </a:r>
            <a:r>
              <a:rPr lang="ko-KR" altLang="en-US" sz="4400" dirty="0">
                <a:solidFill>
                  <a:schemeClr val="tx1"/>
                </a:solidFill>
              </a:rPr>
              <a:t>발표 관련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352928" cy="511256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400" b="1" dirty="0" smtClean="0"/>
              <a:t>발표 내용 </a:t>
            </a:r>
            <a:endParaRPr lang="en-US" altLang="ko-KR" sz="2400" b="1" dirty="0"/>
          </a:p>
          <a:p>
            <a:pPr lvl="1" fontAlgn="base"/>
            <a:r>
              <a:rPr lang="ko-KR" altLang="en-US" dirty="0" smtClean="0"/>
              <a:t>주제가 </a:t>
            </a:r>
            <a:r>
              <a:rPr lang="ko-KR" altLang="en-US" dirty="0"/>
              <a:t>무엇인지</a:t>
            </a:r>
            <a:r>
              <a:rPr lang="en-US" altLang="ko-KR" dirty="0"/>
              <a:t>?</a:t>
            </a:r>
          </a:p>
          <a:p>
            <a:pPr lvl="2" fontAlgn="base"/>
            <a:r>
              <a:rPr lang="ko-KR" altLang="en-US" dirty="0"/>
              <a:t>주제 결정의 배경</a:t>
            </a:r>
          </a:p>
          <a:p>
            <a:pPr lvl="2" fontAlgn="base"/>
            <a:r>
              <a:rPr lang="ko-KR" altLang="en-US" dirty="0"/>
              <a:t>결정된 주제</a:t>
            </a:r>
          </a:p>
          <a:p>
            <a:pPr lvl="1" fontAlgn="base"/>
            <a:r>
              <a:rPr lang="ko-KR" altLang="en-US" dirty="0"/>
              <a:t>각 팀원의 역할은 어떻게 분배되었는지</a:t>
            </a:r>
            <a:r>
              <a:rPr lang="en-US" altLang="ko-KR" dirty="0"/>
              <a:t>?</a:t>
            </a:r>
          </a:p>
          <a:p>
            <a:pPr lvl="2" fontAlgn="base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발표자료 작성</a:t>
            </a:r>
            <a:r>
              <a:rPr lang="en-US" altLang="ko-KR" dirty="0"/>
              <a:t>, </a:t>
            </a:r>
            <a:r>
              <a:rPr lang="ko-KR" altLang="en-US" dirty="0"/>
              <a:t>발표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보고서 등</a:t>
            </a:r>
          </a:p>
          <a:p>
            <a:pPr lvl="1" fontAlgn="base"/>
            <a:r>
              <a:rPr lang="ko-KR" altLang="en-US" dirty="0"/>
              <a:t>프로젝트의 진행 계획</a:t>
            </a:r>
          </a:p>
          <a:p>
            <a:pPr lvl="2" fontAlgn="base"/>
            <a:r>
              <a:rPr lang="ko-KR" altLang="en-US" dirty="0"/>
              <a:t>간략한 진행 </a:t>
            </a:r>
            <a:r>
              <a:rPr lang="ko-KR" altLang="en-US" dirty="0" smtClean="0"/>
              <a:t>일정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자료조사</a:t>
            </a:r>
            <a:r>
              <a:rPr lang="en-US" altLang="ko-KR" dirty="0"/>
              <a:t>, </a:t>
            </a:r>
            <a:r>
              <a:rPr lang="ko-KR" altLang="en-US" dirty="0"/>
              <a:t>알고리즘 작성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 smtClean="0"/>
              <a:t>보고서 작성 등</a:t>
            </a:r>
            <a:endParaRPr lang="en-US" altLang="ko-KR" dirty="0" smtClean="0"/>
          </a:p>
          <a:p>
            <a:pPr lvl="2" fontAlgn="base"/>
            <a:endParaRPr lang="en-US" altLang="ko-KR" sz="1200" dirty="0" smtClean="0"/>
          </a:p>
          <a:p>
            <a:pPr fontAlgn="base"/>
            <a:r>
              <a:rPr lang="ko-KR" altLang="en-US" sz="2400" b="1" dirty="0"/>
              <a:t>발표 자료 작성 방법</a:t>
            </a:r>
            <a:endParaRPr lang="en-US" altLang="ko-KR" sz="2400" b="1" dirty="0"/>
          </a:p>
          <a:p>
            <a:pPr lvl="1"/>
            <a:r>
              <a:rPr lang="ko-KR" altLang="en-US" dirty="0"/>
              <a:t>위의 내용을 포함하되</a:t>
            </a:r>
            <a:r>
              <a:rPr lang="en-US" altLang="ko-KR" dirty="0"/>
              <a:t>, </a:t>
            </a:r>
            <a:r>
              <a:rPr lang="ko-KR" altLang="en-US" dirty="0"/>
              <a:t>자유로운 형식으로 자유롭게 작성</a:t>
            </a:r>
            <a:endParaRPr lang="en-US" altLang="ko-KR" dirty="0"/>
          </a:p>
          <a:p>
            <a:pPr lvl="1"/>
            <a:r>
              <a:rPr lang="ko-KR" altLang="en-US" dirty="0" smtClean="0"/>
              <a:t>파워 포인트 파일로 작성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발표 분량은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분 정도로 작성</a:t>
            </a:r>
            <a:endParaRPr lang="en-US" altLang="ko-KR" dirty="0"/>
          </a:p>
          <a:p>
            <a:pPr lvl="1" fontAlgn="base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57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ko-KR" altLang="en-US" dirty="0"/>
              <a:t>팀원 간 피어 리뷰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4800600"/>
          </a:xfrm>
        </p:spPr>
        <p:txBody>
          <a:bodyPr>
            <a:normAutofit/>
          </a:bodyPr>
          <a:lstStyle/>
          <a:p>
            <a:r>
              <a:rPr lang="ko-KR" altLang="en-US" dirty="0"/>
              <a:t>기말고사의 </a:t>
            </a:r>
            <a:r>
              <a:rPr lang="en-US" altLang="ko-KR" dirty="0"/>
              <a:t>30</a:t>
            </a:r>
            <a:r>
              <a:rPr lang="en-US" altLang="ko-KR" dirty="0" smtClean="0"/>
              <a:t>%</a:t>
            </a:r>
            <a:r>
              <a:rPr lang="ko-KR" altLang="en-US" dirty="0" smtClean="0"/>
              <a:t>에 해당</a:t>
            </a:r>
            <a:endParaRPr lang="en-US" altLang="ko-KR" dirty="0" smtClean="0"/>
          </a:p>
          <a:p>
            <a:pPr marL="114300" indent="0">
              <a:buNone/>
            </a:pPr>
            <a:r>
              <a:rPr lang="en-US" altLang="ko-KR" sz="1100" dirty="0" smtClean="0"/>
              <a:t> </a:t>
            </a:r>
            <a:endParaRPr lang="en-US" altLang="ko-KR" sz="1100" dirty="0"/>
          </a:p>
          <a:p>
            <a:r>
              <a:rPr lang="ko-KR" altLang="en-US" b="1" dirty="0"/>
              <a:t>피어 리뷰 </a:t>
            </a:r>
            <a:r>
              <a:rPr lang="ko-KR" altLang="en-US" b="1" dirty="0" smtClean="0"/>
              <a:t>항목</a:t>
            </a:r>
            <a:r>
              <a:rPr lang="en-US" altLang="ko-KR" b="1" dirty="0" smtClean="0"/>
              <a:t>(30)</a:t>
            </a:r>
            <a:endParaRPr lang="ko-KR" altLang="en-US" b="1" dirty="0"/>
          </a:p>
          <a:p>
            <a:pPr lvl="1"/>
            <a:r>
              <a:rPr lang="ko-KR" altLang="en-US" dirty="0"/>
              <a:t>프로젝트 </a:t>
            </a:r>
            <a:r>
              <a:rPr lang="ko-KR" altLang="en-US" dirty="0" smtClean="0"/>
              <a:t>기여도</a:t>
            </a:r>
            <a:r>
              <a:rPr lang="en-US" altLang="ko-KR" dirty="0" smtClean="0"/>
              <a:t>:</a:t>
            </a:r>
            <a:r>
              <a:rPr lang="en-US" altLang="ko-KR" dirty="0"/>
              <a:t>0~10</a:t>
            </a:r>
          </a:p>
          <a:p>
            <a:pPr lvl="1"/>
            <a:r>
              <a:rPr lang="ko-KR" altLang="en-US" dirty="0"/>
              <a:t>프로젝트 참여 </a:t>
            </a:r>
            <a:r>
              <a:rPr lang="ko-KR" altLang="en-US" dirty="0" smtClean="0"/>
              <a:t>적극성</a:t>
            </a:r>
            <a:r>
              <a:rPr lang="en-US" altLang="ko-KR" dirty="0" smtClean="0"/>
              <a:t>: </a:t>
            </a:r>
            <a:r>
              <a:rPr lang="en-US" altLang="ko-KR" dirty="0"/>
              <a:t>0~10</a:t>
            </a:r>
          </a:p>
          <a:p>
            <a:pPr lvl="1"/>
            <a:r>
              <a:rPr lang="ko-KR" altLang="en-US" dirty="0"/>
              <a:t>본인 역할의 </a:t>
            </a:r>
            <a:r>
              <a:rPr lang="ko-KR" altLang="en-US" dirty="0" err="1" smtClean="0"/>
              <a:t>충실성</a:t>
            </a:r>
            <a:r>
              <a:rPr lang="en-US" altLang="ko-KR" dirty="0" smtClean="0"/>
              <a:t>: </a:t>
            </a:r>
            <a:r>
              <a:rPr lang="en-US" altLang="ko-KR" dirty="0"/>
              <a:t>0~5</a:t>
            </a:r>
          </a:p>
          <a:p>
            <a:pPr lvl="1"/>
            <a:r>
              <a:rPr lang="ko-KR" altLang="en-US" dirty="0"/>
              <a:t>원활한 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: </a:t>
            </a:r>
            <a:r>
              <a:rPr lang="en-US" altLang="ko-KR" dirty="0"/>
              <a:t>0~5</a:t>
            </a:r>
          </a:p>
          <a:p>
            <a:pPr lvl="1"/>
            <a:r>
              <a:rPr lang="ko-KR" altLang="en-US" dirty="0" smtClean="0"/>
              <a:t>총평</a:t>
            </a:r>
            <a:r>
              <a:rPr lang="en-US" altLang="ko-KR" dirty="0"/>
              <a:t>: </a:t>
            </a:r>
            <a:r>
              <a:rPr lang="ko-KR" altLang="en-US" dirty="0"/>
              <a:t>조별활동을 하면서 하고 싶은 말 자유롭게 </a:t>
            </a:r>
            <a:r>
              <a:rPr lang="ko-KR" altLang="en-US" dirty="0" smtClean="0"/>
              <a:t>서술형으로 작성</a:t>
            </a:r>
            <a:r>
              <a:rPr lang="en-US" altLang="ko-KR" dirty="0" smtClean="0"/>
              <a:t>( </a:t>
            </a:r>
            <a:r>
              <a:rPr lang="ko-KR" altLang="en-US" dirty="0" smtClean="0"/>
              <a:t>추후 교수가 </a:t>
            </a:r>
            <a:r>
              <a:rPr lang="ko-KR" altLang="en-US" dirty="0"/>
              <a:t>참고 예정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endParaRPr lang="en-US" altLang="ko-KR" sz="1400" dirty="0"/>
          </a:p>
          <a:p>
            <a:r>
              <a:rPr lang="ko-KR" altLang="en-US" b="1" dirty="0" smtClean="0"/>
              <a:t>제출 </a:t>
            </a:r>
            <a:r>
              <a:rPr lang="ko-KR" altLang="en-US" b="1" dirty="0"/>
              <a:t>방법</a:t>
            </a:r>
          </a:p>
          <a:p>
            <a:pPr lvl="1"/>
            <a:r>
              <a:rPr lang="ko-KR" altLang="en-US" dirty="0" smtClean="0"/>
              <a:t>제공받은 엑셀 파일을 작성하여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최종발표</a:t>
            </a:r>
            <a:r>
              <a:rPr lang="en-US" altLang="ko-KR" dirty="0"/>
              <a:t>(15</a:t>
            </a:r>
            <a:r>
              <a:rPr lang="ko-KR" altLang="en-US" dirty="0"/>
              <a:t>주</a:t>
            </a:r>
            <a:r>
              <a:rPr lang="en-US" altLang="ko-KR" dirty="0"/>
              <a:t>) </a:t>
            </a:r>
            <a:r>
              <a:rPr lang="ko-KR" altLang="en-US" dirty="0"/>
              <a:t>전날까지 개인별로 교수에게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wukj@kyonggi.ac.kr)</a:t>
            </a:r>
            <a:r>
              <a:rPr lang="ko-KR" altLang="en-US" dirty="0" smtClean="0"/>
              <a:t>로 제출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548680"/>
            <a:ext cx="7620000" cy="122413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팀원간 </a:t>
            </a:r>
            <a:r>
              <a:rPr lang="ko-KR" altLang="en-US" sz="2400" dirty="0" err="1" smtClean="0"/>
              <a:t>피어리뷰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11430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엑셀파일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5" y="309272"/>
            <a:ext cx="5119464" cy="6408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506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16471</TotalTime>
  <Words>162</Words>
  <Application>Microsoft Office PowerPoint</Application>
  <PresentationFormat>화면 슬라이드 쇼(4:3)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근접</vt:lpstr>
      <vt:lpstr>기말 프로젝트 가이드 </vt:lpstr>
      <vt:lpstr>13주차 주제 발표 관련</vt:lpstr>
      <vt:lpstr>팀원 간 피어 리뷰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Seung Lee</cp:lastModifiedBy>
  <cp:revision>885</cp:revision>
  <cp:lastPrinted>2018-03-15T11:10:18Z</cp:lastPrinted>
  <dcterms:created xsi:type="dcterms:W3CDTF">2006-10-05T04:04:58Z</dcterms:created>
  <dcterms:modified xsi:type="dcterms:W3CDTF">2024-05-20T15:52:18Z</dcterms:modified>
</cp:coreProperties>
</file>