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4"/>
  </p:notesMasterIdLst>
  <p:handoutMasterIdLst>
    <p:handoutMasterId r:id="rId5"/>
  </p:handoutMasterIdLst>
  <p:sldIdLst>
    <p:sldId id="273" r:id="rId2"/>
    <p:sldId id="279" r:id="rId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E697"/>
    <a:srgbClr val="FFDA65"/>
    <a:srgbClr val="005466"/>
    <a:srgbClr val="FFEFE5"/>
    <a:srgbClr val="FEEBCE"/>
    <a:srgbClr val="FFFFCC"/>
    <a:srgbClr val="FFFFFF"/>
    <a:srgbClr val="CCEC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8221" autoAdjust="0"/>
  </p:normalViewPr>
  <p:slideViewPr>
    <p:cSldViewPr>
      <p:cViewPr varScale="1">
        <p:scale>
          <a:sx n="106" d="100"/>
          <a:sy n="106" d="100"/>
        </p:scale>
        <p:origin x="213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406" cy="49579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750" y="0"/>
            <a:ext cx="2945405" cy="49579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2E77B57F-7983-405A-9D18-9AAB9A707120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9305"/>
            <a:ext cx="2945406" cy="49579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750" y="9429305"/>
            <a:ext cx="2945405" cy="49579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094780A-187E-4056-B39B-89DB8AC39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866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6332"/>
          </a:xfrm>
          <a:prstGeom prst="rect">
            <a:avLst/>
          </a:prstGeom>
        </p:spPr>
        <p:txBody>
          <a:bodyPr vert="horz" lIns="95554" tIns="47778" rIns="95554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6332"/>
          </a:xfrm>
          <a:prstGeom prst="rect">
            <a:avLst/>
          </a:prstGeom>
        </p:spPr>
        <p:txBody>
          <a:bodyPr vert="horz" lIns="95554" tIns="47778" rIns="95554" bIns="47778" rtlCol="0"/>
          <a:lstStyle>
            <a:lvl1pPr algn="r">
              <a:defRPr sz="1300"/>
            </a:lvl1pPr>
          </a:lstStyle>
          <a:p>
            <a:fld id="{8871AC18-CAE8-4D6F-89C3-FEB52D4A2539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4" tIns="47778" rIns="95554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5554" tIns="47778" rIns="95554" bIns="4777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6332"/>
          </a:xfrm>
          <a:prstGeom prst="rect">
            <a:avLst/>
          </a:prstGeom>
        </p:spPr>
        <p:txBody>
          <a:bodyPr vert="horz" lIns="95554" tIns="47778" rIns="95554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5554" tIns="47778" rIns="95554" bIns="47778" rtlCol="0" anchor="b"/>
          <a:lstStyle>
            <a:lvl1pPr algn="r">
              <a:defRPr sz="1300"/>
            </a:lvl1pPr>
          </a:lstStyle>
          <a:p>
            <a:fld id="{66C31DA1-BF18-4E9C-9568-98ABF7A70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78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F5DE7-8FFE-407A-9619-59A512A38A11}" type="datetime1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4342-5986-4C0A-9533-8403FFA456A4}" type="datetime1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2515-BF48-4EDC-8D3E-C3E56E405FAC}" type="datetime1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8B5F-E0B1-4B7E-8DFF-8703A3722778}" type="datetime1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AE60-52B4-438D-8518-CE5309E9F8BD}" type="datetime1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CC37-FFE8-4634-B02B-EB34DED5ADCB}" type="datetime1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0BF9-F596-4CA7-8126-7A4F9F899FFC}" type="datetime1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89AF-DB14-4AE3-90EA-998C32BCAD75}" type="datetime1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92B6-0DF1-433D-B201-DC65CD11073F}" type="datetime1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0363-59CD-4E40-8B3A-B06B8A2F63A3}" type="datetime1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0AF4-C012-4298-969F-151F6A953FCA}" type="datetime1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9C3DB77-580A-4023-AE91-BD147D77D65C}" type="datetime1">
              <a:rPr lang="ko-KR" altLang="en-US" smtClean="0"/>
              <a:t>2024-05-31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99121"/>
            <a:ext cx="7543800" cy="2593975"/>
          </a:xfrm>
        </p:spPr>
        <p:txBody>
          <a:bodyPr anchor="ctr"/>
          <a:lstStyle/>
          <a:p>
            <a:r>
              <a:rPr lang="ko-KR" altLang="en-US" sz="5400" dirty="0">
                <a:solidFill>
                  <a:schemeClr val="tx1"/>
                </a:solidFill>
              </a:rPr>
              <a:t>최종 보고서 내용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5026496"/>
            <a:ext cx="6461760" cy="106680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정혜욱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(wukj@kyonggi.ac.kr)</a:t>
            </a:r>
          </a:p>
        </p:txBody>
      </p:sp>
    </p:spTree>
    <p:extLst>
      <p:ext uri="{BB962C8B-B14F-4D97-AF65-F5344CB8AC3E}">
        <p14:creationId xmlns:p14="http://schemas.microsoft.com/office/powerpoint/2010/main" val="296451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06090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1"/>
                </a:solidFill>
              </a:rPr>
              <a:t>최종 보고서 내용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276056"/>
          </a:xfrm>
        </p:spPr>
        <p:txBody>
          <a:bodyPr/>
          <a:lstStyle/>
          <a:p>
            <a:pPr marL="228600" lvl="1" fontAlgn="base"/>
            <a:r>
              <a:rPr lang="ko-KR" altLang="en-US" dirty="0"/>
              <a:t>프로젝트 주제</a:t>
            </a:r>
            <a:endParaRPr lang="en-US" altLang="ko-KR" dirty="0"/>
          </a:p>
          <a:p>
            <a:pPr marL="228600" lvl="1" fontAlgn="base"/>
            <a:r>
              <a:rPr lang="ko-KR" altLang="en-US" sz="2000" dirty="0"/>
              <a:t>주제의 배경</a:t>
            </a:r>
            <a:endParaRPr lang="en-US" altLang="ko-KR" sz="1800" dirty="0"/>
          </a:p>
          <a:p>
            <a:pPr marL="228600" lvl="1" fontAlgn="base"/>
            <a:r>
              <a:rPr lang="ko-KR" altLang="en-US" sz="2000" dirty="0"/>
              <a:t>프로그램의 전체를 파악할 수 있는 구성도</a:t>
            </a:r>
            <a:endParaRPr lang="en-US" altLang="ko-KR" dirty="0"/>
          </a:p>
          <a:p>
            <a:pPr marL="594360" lvl="2" fontAlgn="base"/>
            <a:r>
              <a:rPr lang="ko-KR" altLang="en-US" dirty="0"/>
              <a:t>프로그램의 기능을 기반으로 구성도를 작성</a:t>
            </a:r>
            <a:endParaRPr lang="en-US" altLang="ko-KR" dirty="0"/>
          </a:p>
          <a:p>
            <a:pPr marL="594360" lvl="2" fontAlgn="base"/>
            <a:r>
              <a:rPr lang="ko-KR" altLang="en-US" dirty="0"/>
              <a:t>각 구성도의 요소들에 대한 간략한 설명</a:t>
            </a:r>
            <a:endParaRPr lang="en-US" altLang="ko-KR" dirty="0"/>
          </a:p>
          <a:p>
            <a:pPr marL="594360" lvl="2" fontAlgn="base"/>
            <a:r>
              <a:rPr lang="ko-KR" altLang="en-US" dirty="0"/>
              <a:t>프로그램 전체의 흐름에 대한 간략한 설명</a:t>
            </a:r>
            <a:endParaRPr lang="en-US" altLang="ko-KR" dirty="0"/>
          </a:p>
          <a:p>
            <a:pPr marL="228600" lvl="1" fontAlgn="base"/>
            <a:r>
              <a:rPr lang="ko-KR" altLang="en-US" sz="2000" dirty="0"/>
              <a:t>프로그램 실행</a:t>
            </a:r>
            <a:endParaRPr lang="en-US" altLang="ko-KR" sz="2000" dirty="0"/>
          </a:p>
          <a:p>
            <a:pPr marL="594360" lvl="2" fontAlgn="base"/>
            <a:r>
              <a:rPr lang="ko-KR" altLang="en-US" sz="1800" dirty="0"/>
              <a:t>프로그램의 기능을 잘 보일 수 있는 실행 화면들을 </a:t>
            </a:r>
            <a:r>
              <a:rPr lang="ko-KR" altLang="en-US" sz="1800" dirty="0" err="1"/>
              <a:t>캡처</a:t>
            </a:r>
            <a:endParaRPr lang="en-US" altLang="ko-KR" sz="1800" dirty="0"/>
          </a:p>
          <a:p>
            <a:pPr marL="594360" lvl="2" fontAlgn="base"/>
            <a:r>
              <a:rPr lang="ko-KR" altLang="en-US" dirty="0" err="1"/>
              <a:t>캡처된</a:t>
            </a:r>
            <a:r>
              <a:rPr lang="ko-KR" altLang="en-US" dirty="0"/>
              <a:t> 화면들에 대한 설명</a:t>
            </a:r>
            <a:endParaRPr lang="en-US" altLang="ko-KR" sz="1800" dirty="0"/>
          </a:p>
          <a:p>
            <a:pPr marL="228600" lvl="1" fontAlgn="base"/>
            <a:r>
              <a:rPr lang="ko-KR" altLang="en-US" dirty="0"/>
              <a:t>각 팀원의 역할</a:t>
            </a:r>
            <a:endParaRPr lang="en-US" altLang="ko-KR" dirty="0"/>
          </a:p>
          <a:p>
            <a:pPr marL="594360" lvl="2" fontAlgn="base"/>
            <a:r>
              <a:rPr lang="ko-KR" altLang="en-US" dirty="0"/>
              <a:t>프로젝트에서 각 팀원이 맡은 역할에 대한 서술</a:t>
            </a:r>
            <a:endParaRPr lang="en-US" altLang="ko-KR" dirty="0"/>
          </a:p>
          <a:p>
            <a:pPr marL="228600" lvl="1" fontAlgn="base"/>
            <a:r>
              <a:rPr lang="ko-KR" altLang="en-US" dirty="0"/>
              <a:t>프로젝트에 대한 총평</a:t>
            </a:r>
            <a:endParaRPr lang="en-US" altLang="ko-KR" dirty="0"/>
          </a:p>
          <a:p>
            <a:pPr marL="594360" lvl="2" fontAlgn="base"/>
            <a:r>
              <a:rPr lang="ko-KR" altLang="en-US" dirty="0"/>
              <a:t>프로젝트를 진행하면서 어려웠던 점</a:t>
            </a:r>
            <a:r>
              <a:rPr lang="en-US" altLang="ko-KR" dirty="0"/>
              <a:t>, </a:t>
            </a:r>
            <a:r>
              <a:rPr lang="ko-KR" altLang="en-US" dirty="0"/>
              <a:t>느낀 점</a:t>
            </a:r>
            <a:r>
              <a:rPr lang="en-US" altLang="ko-KR" dirty="0"/>
              <a:t>, </a:t>
            </a:r>
            <a:r>
              <a:rPr lang="ko-KR" altLang="en-US" dirty="0"/>
              <a:t>하고 싶은 말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marL="594360" lvl="2" fontAlgn="base"/>
            <a:r>
              <a:rPr lang="ko-KR" altLang="en-US" dirty="0"/>
              <a:t>팀 전체의 의견을 정리하여 작성</a:t>
            </a:r>
            <a:endParaRPr lang="en-US" altLang="ko-KR" dirty="0"/>
          </a:p>
          <a:p>
            <a:pPr marL="228600" lvl="1" fontAlgn="base"/>
            <a:r>
              <a:rPr lang="ko-KR" altLang="en-US" dirty="0">
                <a:solidFill>
                  <a:srgbClr val="FF0000"/>
                </a:solidFill>
              </a:rPr>
              <a:t>위의 사항을 기본으로 각 조가 추가하고 싶은 내용들을 추가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097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16556</TotalTime>
  <Words>98</Words>
  <Application>Microsoft Office PowerPoint</Application>
  <PresentationFormat>화면 슬라이드 쇼(4:3)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Cambria</vt:lpstr>
      <vt:lpstr>근접</vt:lpstr>
      <vt:lpstr>최종 보고서 내용</vt:lpstr>
      <vt:lpstr>최종 보고서 내용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domination 김</cp:lastModifiedBy>
  <cp:revision>895</cp:revision>
  <cp:lastPrinted>2018-03-15T11:10:18Z</cp:lastPrinted>
  <dcterms:created xsi:type="dcterms:W3CDTF">2006-10-05T04:04:58Z</dcterms:created>
  <dcterms:modified xsi:type="dcterms:W3CDTF">2024-05-31T05:58:05Z</dcterms:modified>
</cp:coreProperties>
</file>