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572"/>
    <a:srgbClr val="2B2B2B"/>
    <a:srgbClr val="DBDBDB"/>
    <a:srgbClr val="2CBE79"/>
    <a:srgbClr val="FF6699"/>
    <a:srgbClr val="FE9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5982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단순이동평균법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4-436B-80B8-736225C867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가중이동평균법</c:v>
                </c:pt>
              </c:strCache>
            </c:strRef>
          </c:tx>
          <c:spPr>
            <a:ln w="28575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E-4548-915A-B4005ABF7E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지수평활법</c:v>
                </c:pt>
              </c:strCache>
            </c:strRef>
          </c:tx>
          <c:spPr>
            <a:ln w="28575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EE-4548-915A-B4005ABF7E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tensorflow</c:v>
                </c:pt>
              </c:strCache>
            </c:strRef>
          </c:tx>
          <c:spPr>
            <a:ln w="28575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EE-4548-915A-B4005ABF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550960"/>
        <c:axId val="1337543760"/>
      </c:lineChart>
      <c:catAx>
        <c:axId val="13375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43760"/>
        <c:crosses val="autoZero"/>
        <c:auto val="1"/>
        <c:lblAlgn val="ctr"/>
        <c:lblOffset val="100"/>
        <c:noMultiLvlLbl val="0"/>
      </c:catAx>
      <c:valAx>
        <c:axId val="1337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9B33-547E-4CB2-A1D1-89AE612656E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86B1-4725-4316-B77D-4384E7386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86B1-4725-4316-B77D-4384E7386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2C07-D115-50A8-D905-281843E2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FCDE2-23C8-D7F1-344A-480C28B0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F2CC2-0510-B06F-4D96-70DCE35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AB8A1-07F5-ADE0-238B-B621575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18A93-C2C8-943A-C424-2193F5E7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B6B8-CB72-AB39-2AFE-876E501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08C71-E70D-C69B-8F54-2498A640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7F04A-E931-66A1-7716-01D0C137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33E9B-C098-73E6-D8EB-34B749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60B0-0E78-51DD-F587-09B29D2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B893C-162D-0D5F-E7F8-B8F598C9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48B94-4F8A-C0ED-00DA-8951AD9E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B9D9D-2B8C-B2A8-33EC-053E99A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B1DD8-F3A7-ED72-564C-F14D79DF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19FE6-378C-485E-9789-B1E5EAA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B240-48D1-D962-A922-7AF2E32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30AD4-CF80-7E87-BD9C-A521FD5B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07EA8-0DAA-C33E-7C78-01F3327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89E5-EB4E-D3B8-86E6-15EC1131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FEF19-1991-3DED-76C3-ECA185EC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CFD4-D1D0-8614-6530-A43C86E5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E5C6A-08FA-4C3A-3CE7-775F5A05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3482-1638-A33C-9AE7-60E17A6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DD6E-388C-EF13-7E97-DCA6BDD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1F64A-CA39-F7A7-2D57-2BB8050E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4CC6-E5FE-20BD-08C6-8FC240B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AF3A-49E2-C1DB-4E31-CE49D7C8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E9F9-8413-382A-2CC0-2B84B30A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D5720-6B45-9B46-9558-09F990C5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35AB8-AC69-6D9C-01A7-B03CE4E3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023B6-A497-8CFD-6E18-0886E6C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8ADA-BD12-B379-A67A-82B2FB3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7F92-B286-0273-9F5F-FD9A997C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11774-8314-7EE9-A7EA-F3321280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FF692-96B7-2AE0-5455-3036F6A6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AC214-6EC6-52C4-A8A8-6003BD59D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1FE07-6ED7-CFBF-C075-F14D7A1B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95081-ED24-6316-7711-D4BA18D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E1D5F-85FD-D8B7-513B-3970451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736F-C954-83A0-8A8F-58A262F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2EFE-E7A9-13AA-B021-281FCEB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FCA88-87BB-5AE3-F387-DCF12F3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DA00C-5724-8D2B-0283-811629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31596-A70D-EC16-2997-4F989328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8A412-CE00-16BD-F9B8-E72BEA04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2DE0D-BE15-9F57-0FF0-AD62065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21DB-B0B3-631D-A4C3-7B2811B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E5C2-4E11-7BE8-90E5-58285B37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82A75-9281-F1E2-9B18-3640377E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1021F-3C7A-285D-F40B-82D6FA3B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0ABE8-3972-A417-2A34-5387A686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64507-7909-4F4D-31A9-285ECA27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C49-C5F9-4F78-1CAF-ADE2B17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A0FB7-71C1-336A-730A-426D628C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E0A3-31D0-7B42-B57B-C904FA0C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1BDAD-BD5E-F1ED-1534-B9190AD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7B43-DDCA-A5C6-12DA-271AAAF6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0847-2586-4BF8-1FC9-018E636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15AF7-0D75-CF53-1593-8750222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4BCB6-C9F1-BF05-331E-2742FEB7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66F10-1D80-300D-078B-0C39D7F11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B780-0855-9331-CB7B-B95948E9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1B28-B8C3-39EA-24EF-8FFB9D4A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1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274777-0C33-0070-6BDC-207754A58E96}"/>
              </a:ext>
            </a:extLst>
          </p:cNvPr>
          <p:cNvSpPr/>
          <p:nvPr/>
        </p:nvSpPr>
        <p:spPr>
          <a:xfrm>
            <a:off x="-3620450" y="-1668736"/>
            <a:ext cx="1546772" cy="154677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75FBCB-6527-94D4-2781-6BAD0DB8DECB}"/>
              </a:ext>
            </a:extLst>
          </p:cNvPr>
          <p:cNvSpPr/>
          <p:nvPr/>
        </p:nvSpPr>
        <p:spPr>
          <a:xfrm>
            <a:off x="6825673" y="184727"/>
            <a:ext cx="5357090" cy="66732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B66A-5DBE-5CC0-05E8-FA4EE4A4382F}"/>
              </a:ext>
            </a:extLst>
          </p:cNvPr>
          <p:cNvSpPr/>
          <p:nvPr/>
        </p:nvSpPr>
        <p:spPr>
          <a:xfrm>
            <a:off x="7110436" y="0"/>
            <a:ext cx="1357737" cy="424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001D07-C2D6-101B-57AB-1DA15B512517}"/>
              </a:ext>
            </a:extLst>
          </p:cNvPr>
          <p:cNvSpPr/>
          <p:nvPr/>
        </p:nvSpPr>
        <p:spPr>
          <a:xfrm>
            <a:off x="8494342" y="0"/>
            <a:ext cx="131618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DDB5C-D7B8-6AAB-02B4-70DA2FEF64E6}"/>
              </a:ext>
            </a:extLst>
          </p:cNvPr>
          <p:cNvSpPr/>
          <p:nvPr/>
        </p:nvSpPr>
        <p:spPr>
          <a:xfrm>
            <a:off x="9836697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9A11-5FD3-71EB-1C04-F435551C9A6C}"/>
              </a:ext>
            </a:extLst>
          </p:cNvPr>
          <p:cNvSpPr/>
          <p:nvPr/>
        </p:nvSpPr>
        <p:spPr>
          <a:xfrm>
            <a:off x="10858862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340DF45-2F9F-B511-F2AF-FE963265C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53329"/>
              </p:ext>
            </p:extLst>
          </p:nvPr>
        </p:nvGraphicFramePr>
        <p:xfrm>
          <a:off x="7072752" y="2729345"/>
          <a:ext cx="4862932" cy="38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F5441-F81B-B36B-B1FE-093BFE5C491C}"/>
              </a:ext>
            </a:extLst>
          </p:cNvPr>
          <p:cNvSpPr/>
          <p:nvPr/>
        </p:nvSpPr>
        <p:spPr>
          <a:xfrm>
            <a:off x="7110436" y="558798"/>
            <a:ext cx="4862931" cy="1111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입력 값 </a:t>
            </a:r>
            <a:r>
              <a:rPr lang="en-US" altLang="ko-KR" dirty="0"/>
              <a:t>: [ </a:t>
            </a:r>
            <a:r>
              <a:rPr lang="ko-KR" altLang="en-US" dirty="0"/>
              <a:t>상세보기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다음달 예측 수요 </a:t>
            </a:r>
            <a:r>
              <a:rPr lang="en-US" altLang="ko-KR" dirty="0"/>
              <a:t>: N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66AAC-4CC9-8915-3514-FF353BBA5829}"/>
              </a:ext>
            </a:extLst>
          </p:cNvPr>
          <p:cNvSpPr/>
          <p:nvPr/>
        </p:nvSpPr>
        <p:spPr>
          <a:xfrm>
            <a:off x="1" y="-1"/>
            <a:ext cx="1934846" cy="6857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359F5-55C0-31B3-FBF6-36ABADB5E38C}"/>
              </a:ext>
            </a:extLst>
          </p:cNvPr>
          <p:cNvSpPr/>
          <p:nvPr/>
        </p:nvSpPr>
        <p:spPr>
          <a:xfrm>
            <a:off x="6192" y="774628"/>
            <a:ext cx="1949609" cy="89592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 수평적 패턴 </a:t>
            </a:r>
            <a:endParaRPr lang="en-US" altLang="ko-KR" sz="1400" dirty="0">
              <a:ln>
                <a:solidFill>
                  <a:schemeClr val="tx1"/>
                </a:solidFill>
              </a:ln>
              <a:noFill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수요 예측 프로그램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9C7E84-C120-A529-D1D3-4095AC03CF4A}"/>
              </a:ext>
            </a:extLst>
          </p:cNvPr>
          <p:cNvGrpSpPr/>
          <p:nvPr/>
        </p:nvGrpSpPr>
        <p:grpSpPr>
          <a:xfrm>
            <a:off x="-2326670" y="2701056"/>
            <a:ext cx="1949609" cy="1754910"/>
            <a:chOff x="6192" y="4932219"/>
            <a:chExt cx="1949609" cy="17549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624F0-CA3C-4B85-5F6D-45AD44054BEA}"/>
                </a:ext>
              </a:extLst>
            </p:cNvPr>
            <p:cNvSpPr/>
            <p:nvPr/>
          </p:nvSpPr>
          <p:spPr>
            <a:xfrm>
              <a:off x="6192" y="4932219"/>
              <a:ext cx="1949609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화면 모드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44FE5A-2978-FD99-05A1-9E99AD8307CD}"/>
                </a:ext>
              </a:extLst>
            </p:cNvPr>
            <p:cNvSpPr/>
            <p:nvPr/>
          </p:nvSpPr>
          <p:spPr>
            <a:xfrm>
              <a:off x="6192" y="5809674"/>
              <a:ext cx="1949609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noFill/>
                </a:rPr>
                <a:t>UI </a:t>
              </a:r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스케일링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17F037-68AB-B794-1120-DC4A20B71BAD}"/>
                </a:ext>
              </a:extLst>
            </p:cNvPr>
            <p:cNvSpPr/>
            <p:nvPr/>
          </p:nvSpPr>
          <p:spPr>
            <a:xfrm>
              <a:off x="109306" y="5361710"/>
              <a:ext cx="1728900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시스템 설정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0C935E-F5CF-BBF5-8FE2-BCF421809CBE}"/>
                </a:ext>
              </a:extLst>
            </p:cNvPr>
            <p:cNvSpPr/>
            <p:nvPr/>
          </p:nvSpPr>
          <p:spPr>
            <a:xfrm>
              <a:off x="109306" y="6262256"/>
              <a:ext cx="1728900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100%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73D79A-A293-DB24-71D0-B375D3F4CCB7}"/>
                </a:ext>
              </a:extLst>
            </p:cNvPr>
            <p:cNvSpPr/>
            <p:nvPr/>
          </p:nvSpPr>
          <p:spPr>
            <a:xfrm>
              <a:off x="1565879" y="5384801"/>
              <a:ext cx="272327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15355E-6762-FB09-1DF4-58D7BAE5F728}"/>
                </a:ext>
              </a:extLst>
            </p:cNvPr>
            <p:cNvSpPr/>
            <p:nvPr/>
          </p:nvSpPr>
          <p:spPr>
            <a:xfrm>
              <a:off x="1565879" y="6280729"/>
              <a:ext cx="272327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1E1BDD-7B18-5ACC-09FC-792FF5DD5801}"/>
              </a:ext>
            </a:extLst>
          </p:cNvPr>
          <p:cNvSpPr/>
          <p:nvPr/>
        </p:nvSpPr>
        <p:spPr>
          <a:xfrm>
            <a:off x="2105896" y="90054"/>
            <a:ext cx="4430748" cy="26263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수평적 패턴이란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이하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DAC077-18D5-EEAF-7AD3-DDE6D0BF0BEE}"/>
              </a:ext>
            </a:extLst>
          </p:cNvPr>
          <p:cNvSpPr/>
          <p:nvPr/>
        </p:nvSpPr>
        <p:spPr>
          <a:xfrm>
            <a:off x="2105895" y="2807852"/>
            <a:ext cx="4475000" cy="18770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값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668784-49B7-88CE-04F5-D7A7CAA5C686}"/>
              </a:ext>
            </a:extLst>
          </p:cNvPr>
          <p:cNvSpPr/>
          <p:nvPr/>
        </p:nvSpPr>
        <p:spPr>
          <a:xfrm>
            <a:off x="6295432" y="212435"/>
            <a:ext cx="184727" cy="1948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76FEA6-0C24-6F73-ABBF-55095855EC83}"/>
              </a:ext>
            </a:extLst>
          </p:cNvPr>
          <p:cNvSpPr/>
          <p:nvPr/>
        </p:nvSpPr>
        <p:spPr>
          <a:xfrm>
            <a:off x="2534493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30669-E038-DB09-AF8B-A678DF4BE849}"/>
              </a:ext>
            </a:extLst>
          </p:cNvPr>
          <p:cNvSpPr/>
          <p:nvPr/>
        </p:nvSpPr>
        <p:spPr>
          <a:xfrm>
            <a:off x="3850327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96940D-BEC4-65FC-18DC-1558DF628CDF}"/>
              </a:ext>
            </a:extLst>
          </p:cNvPr>
          <p:cNvSpPr/>
          <p:nvPr/>
        </p:nvSpPr>
        <p:spPr>
          <a:xfrm>
            <a:off x="3448044" y="314454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23F452-B211-E30F-548F-6A05F46D8E80}"/>
              </a:ext>
            </a:extLst>
          </p:cNvPr>
          <p:cNvSpPr/>
          <p:nvPr/>
        </p:nvSpPr>
        <p:spPr>
          <a:xfrm>
            <a:off x="3448044" y="3417237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140000000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91DB0F-E55D-62C1-5B86-9DAADB26375D}"/>
              </a:ext>
            </a:extLst>
          </p:cNvPr>
          <p:cNvSpPr/>
          <p:nvPr/>
        </p:nvSpPr>
        <p:spPr>
          <a:xfrm>
            <a:off x="3448044" y="3711354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E2F5B8-3654-DC88-9137-6EB3A0B62CC1}"/>
              </a:ext>
            </a:extLst>
          </p:cNvPr>
          <p:cNvSpPr/>
          <p:nvPr/>
        </p:nvSpPr>
        <p:spPr>
          <a:xfrm>
            <a:off x="3448044" y="3994362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8445AB-E913-C563-A646-93EC8B0DCBA2}"/>
              </a:ext>
            </a:extLst>
          </p:cNvPr>
          <p:cNvSpPr/>
          <p:nvPr/>
        </p:nvSpPr>
        <p:spPr>
          <a:xfrm>
            <a:off x="6351917" y="2981363"/>
            <a:ext cx="184727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06AE36-880A-D6F5-526E-3CCD68E01BF2}"/>
              </a:ext>
            </a:extLst>
          </p:cNvPr>
          <p:cNvSpPr/>
          <p:nvPr/>
        </p:nvSpPr>
        <p:spPr>
          <a:xfrm>
            <a:off x="90551" y="5890940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E2B171-BBEE-41DE-ACBF-FB3ADA96D439}"/>
              </a:ext>
            </a:extLst>
          </p:cNvPr>
          <p:cNvSpPr/>
          <p:nvPr/>
        </p:nvSpPr>
        <p:spPr>
          <a:xfrm>
            <a:off x="2105895" y="6410900"/>
            <a:ext cx="4475000" cy="357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텐서플로우</a:t>
            </a:r>
            <a:r>
              <a:rPr lang="ko-KR" altLang="en-US" sz="1600" dirty="0">
                <a:solidFill>
                  <a:schemeClr val="tx1"/>
                </a:solidFill>
              </a:rPr>
              <a:t> 로딩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74FDAB-848A-7A9C-CAA3-2E4585F13887}"/>
              </a:ext>
            </a:extLst>
          </p:cNvPr>
          <p:cNvSpPr/>
          <p:nvPr/>
        </p:nvSpPr>
        <p:spPr>
          <a:xfrm>
            <a:off x="4477257" y="6454916"/>
            <a:ext cx="1936680" cy="269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BAD22C-6A9C-225E-8EBF-0D1B0C613FC2}"/>
              </a:ext>
            </a:extLst>
          </p:cNvPr>
          <p:cNvSpPr/>
          <p:nvPr/>
        </p:nvSpPr>
        <p:spPr>
          <a:xfrm>
            <a:off x="6008188" y="6454916"/>
            <a:ext cx="472715" cy="26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D9EE5E-1CDD-96D1-3846-A97A5FF17CD2}"/>
              </a:ext>
            </a:extLst>
          </p:cNvPr>
          <p:cNvSpPr/>
          <p:nvPr/>
        </p:nvSpPr>
        <p:spPr>
          <a:xfrm>
            <a:off x="2105895" y="4770768"/>
            <a:ext cx="4475000" cy="1521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가중치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7331AF-1B4B-A531-B74B-C17260020D5D}"/>
              </a:ext>
            </a:extLst>
          </p:cNvPr>
          <p:cNvSpPr/>
          <p:nvPr/>
        </p:nvSpPr>
        <p:spPr>
          <a:xfrm>
            <a:off x="6351917" y="4996620"/>
            <a:ext cx="184727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F7F259-9D4A-255D-7CB3-5A73694BED3D}"/>
              </a:ext>
            </a:extLst>
          </p:cNvPr>
          <p:cNvSpPr/>
          <p:nvPr/>
        </p:nvSpPr>
        <p:spPr>
          <a:xfrm>
            <a:off x="5162072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109319-C4A1-4EE7-1EE0-17B6FBAB5F28}"/>
              </a:ext>
            </a:extLst>
          </p:cNvPr>
          <p:cNvSpPr/>
          <p:nvPr/>
        </p:nvSpPr>
        <p:spPr>
          <a:xfrm>
            <a:off x="5162072" y="5913655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FE855-F3C5-E432-54CB-BA6F160E3B7D}"/>
              </a:ext>
            </a:extLst>
          </p:cNvPr>
          <p:cNvSpPr/>
          <p:nvPr/>
        </p:nvSpPr>
        <p:spPr>
          <a:xfrm>
            <a:off x="3448044" y="5370439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0AE5A-2EA1-6BB5-C1FE-7FC8F38E4611}"/>
              </a:ext>
            </a:extLst>
          </p:cNvPr>
          <p:cNvSpPr/>
          <p:nvPr/>
        </p:nvSpPr>
        <p:spPr>
          <a:xfrm>
            <a:off x="3448044" y="567720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8DA75-4C06-0147-D8D8-05A6D913909B}"/>
              </a:ext>
            </a:extLst>
          </p:cNvPr>
          <p:cNvSpPr/>
          <p:nvPr/>
        </p:nvSpPr>
        <p:spPr>
          <a:xfrm>
            <a:off x="3221561" y="4737295"/>
            <a:ext cx="1316186" cy="284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157B0-4AA2-D710-38F5-FA8409D9AD48}"/>
              </a:ext>
            </a:extLst>
          </p:cNvPr>
          <p:cNvSpPr/>
          <p:nvPr/>
        </p:nvSpPr>
        <p:spPr>
          <a:xfrm>
            <a:off x="4563916" y="4737294"/>
            <a:ext cx="995996" cy="284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34F2F7-11D3-4C7E-11B3-AF3389BDDC0F}"/>
              </a:ext>
            </a:extLst>
          </p:cNvPr>
          <p:cNvGrpSpPr/>
          <p:nvPr/>
        </p:nvGrpSpPr>
        <p:grpSpPr>
          <a:xfrm>
            <a:off x="-4192971" y="3123221"/>
            <a:ext cx="1742762" cy="1191664"/>
            <a:chOff x="102375" y="1232478"/>
            <a:chExt cx="1742762" cy="11916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FC6EBB-8444-2538-A65C-7BA721A588D9}"/>
                </a:ext>
              </a:extLst>
            </p:cNvPr>
            <p:cNvSpPr/>
            <p:nvPr/>
          </p:nvSpPr>
          <p:spPr>
            <a:xfrm>
              <a:off x="102375" y="1369869"/>
              <a:ext cx="1742762" cy="105427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단순이동평균법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가중이동평균법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 err="1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지수평활법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en-US" altLang="ko-KR" sz="1200" b="1" dirty="0" err="1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tensorflow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401E56-C91D-F001-237E-C3B982DD1A82}"/>
                </a:ext>
              </a:extLst>
            </p:cNvPr>
            <p:cNvSpPr/>
            <p:nvPr/>
          </p:nvSpPr>
          <p:spPr>
            <a:xfrm>
              <a:off x="329342" y="1232478"/>
              <a:ext cx="1316186" cy="286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0" dirty="0">
                  <a:solidFill>
                    <a:srgbClr val="3B3B3B"/>
                  </a:solidFill>
                  <a:effectLst/>
                  <a:latin typeface="Monoplex KR" panose="020B0509020203020207" pitchFamily="50" charset="-126"/>
                </a:rPr>
                <a:t>스위치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FAFB3D1-1FA5-3588-3D6F-CC7DD79A494B}"/>
                </a:ext>
              </a:extLst>
            </p:cNvPr>
            <p:cNvSpPr/>
            <p:nvPr/>
          </p:nvSpPr>
          <p:spPr>
            <a:xfrm>
              <a:off x="1384167" y="1626035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5D1DD71-BF5A-E610-4944-9718A5CBF6F2}"/>
                </a:ext>
              </a:extLst>
            </p:cNvPr>
            <p:cNvSpPr/>
            <p:nvPr/>
          </p:nvSpPr>
          <p:spPr>
            <a:xfrm>
              <a:off x="1596723" y="1580198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0B1F1B2-9BB1-39D4-D4CD-4D49D8C6DBF1}"/>
                </a:ext>
              </a:extLst>
            </p:cNvPr>
            <p:cNvSpPr/>
            <p:nvPr/>
          </p:nvSpPr>
          <p:spPr>
            <a:xfrm>
              <a:off x="1384167" y="1809145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07DFC26-0691-0F81-A65A-499499A56A14}"/>
                </a:ext>
              </a:extLst>
            </p:cNvPr>
            <p:cNvSpPr/>
            <p:nvPr/>
          </p:nvSpPr>
          <p:spPr>
            <a:xfrm>
              <a:off x="1596723" y="1763308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BEBB610-A3CF-3FA3-9580-E75DE0BE4E08}"/>
                </a:ext>
              </a:extLst>
            </p:cNvPr>
            <p:cNvSpPr/>
            <p:nvPr/>
          </p:nvSpPr>
          <p:spPr>
            <a:xfrm>
              <a:off x="1384167" y="1999732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9B893C3-4A0A-A517-DAE7-257DFE1B84A2}"/>
                </a:ext>
              </a:extLst>
            </p:cNvPr>
            <p:cNvSpPr/>
            <p:nvPr/>
          </p:nvSpPr>
          <p:spPr>
            <a:xfrm>
              <a:off x="1596723" y="1953895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E87F1EF-8DC2-3400-A28E-45DADBBEAD40}"/>
                </a:ext>
              </a:extLst>
            </p:cNvPr>
            <p:cNvSpPr/>
            <p:nvPr/>
          </p:nvSpPr>
          <p:spPr>
            <a:xfrm>
              <a:off x="1384167" y="2198890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2FED550-C62B-51FD-F344-F0E63313F03B}"/>
                </a:ext>
              </a:extLst>
            </p:cNvPr>
            <p:cNvSpPr/>
            <p:nvPr/>
          </p:nvSpPr>
          <p:spPr>
            <a:xfrm>
              <a:off x="1596723" y="2153053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A2CF4-8102-33F7-67E1-7CCA7115FAF2}"/>
              </a:ext>
            </a:extLst>
          </p:cNvPr>
          <p:cNvSpPr/>
          <p:nvPr/>
        </p:nvSpPr>
        <p:spPr>
          <a:xfrm>
            <a:off x="7110436" y="1854863"/>
            <a:ext cx="4862931" cy="690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2FE6BC-EBD2-77AF-ACBD-E34A242D0A0F}"/>
              </a:ext>
            </a:extLst>
          </p:cNvPr>
          <p:cNvSpPr/>
          <p:nvPr/>
        </p:nvSpPr>
        <p:spPr>
          <a:xfrm>
            <a:off x="90551" y="6343320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5F7F2C-282E-3790-A693-DC32D271DC39}"/>
              </a:ext>
            </a:extLst>
          </p:cNvPr>
          <p:cNvSpPr/>
          <p:nvPr/>
        </p:nvSpPr>
        <p:spPr>
          <a:xfrm>
            <a:off x="-3528780" y="-155290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CBE79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rgbClr val="2CBE79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FAABC9-0568-94A3-4A63-9C50AC95E1BA}"/>
              </a:ext>
            </a:extLst>
          </p:cNvPr>
          <p:cNvSpPr/>
          <p:nvPr/>
        </p:nvSpPr>
        <p:spPr>
          <a:xfrm>
            <a:off x="-2957785" y="-1095705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CBE79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rgbClr val="2CBE79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BF286C-CF71-F50D-1209-513F44ADD9BD}"/>
              </a:ext>
            </a:extLst>
          </p:cNvPr>
          <p:cNvSpPr/>
          <p:nvPr/>
        </p:nvSpPr>
        <p:spPr>
          <a:xfrm rot="1939172">
            <a:off x="-2928016" y="-1679657"/>
            <a:ext cx="233600" cy="1568613"/>
          </a:xfrm>
          <a:prstGeom prst="roundRect">
            <a:avLst>
              <a:gd name="adj" fmla="val 50000"/>
            </a:avLst>
          </a:prstGeom>
          <a:solidFill>
            <a:srgbClr val="2CBE79"/>
          </a:solidFill>
          <a:ln w="76200">
            <a:solidFill>
              <a:srgbClr val="DBDB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3E2EF6-B2E7-B5E0-F183-D27A4E51D6C6}"/>
              </a:ext>
            </a:extLst>
          </p:cNvPr>
          <p:cNvSpPr/>
          <p:nvPr/>
        </p:nvSpPr>
        <p:spPr>
          <a:xfrm>
            <a:off x="-1705209" y="-1668736"/>
            <a:ext cx="1546772" cy="154677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C8754A-4351-91B6-E997-B2F56916C592}"/>
              </a:ext>
            </a:extLst>
          </p:cNvPr>
          <p:cNvSpPr/>
          <p:nvPr/>
        </p:nvSpPr>
        <p:spPr>
          <a:xfrm>
            <a:off x="-1613539" y="-155290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FA57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rgbClr val="2FA572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200B02-FD07-C0DB-7C6F-F39FD292BA84}"/>
              </a:ext>
            </a:extLst>
          </p:cNvPr>
          <p:cNvSpPr/>
          <p:nvPr/>
        </p:nvSpPr>
        <p:spPr>
          <a:xfrm>
            <a:off x="-1042544" y="-1095705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FA57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rgbClr val="2FA572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10F0A38-E976-DD91-6F71-0E5B28C12482}"/>
              </a:ext>
            </a:extLst>
          </p:cNvPr>
          <p:cNvSpPr/>
          <p:nvPr/>
        </p:nvSpPr>
        <p:spPr>
          <a:xfrm rot="1939172">
            <a:off x="-1012775" y="-1679657"/>
            <a:ext cx="233600" cy="1568613"/>
          </a:xfrm>
          <a:prstGeom prst="roundRect">
            <a:avLst>
              <a:gd name="adj" fmla="val 50000"/>
            </a:avLst>
          </a:prstGeom>
          <a:solidFill>
            <a:srgbClr val="2FA572"/>
          </a:solidFill>
          <a:ln w="76200">
            <a:solidFill>
              <a:srgbClr val="2B2B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FF3C13-553B-2D18-3652-1C89E3CD8D28}"/>
              </a:ext>
            </a:extLst>
          </p:cNvPr>
          <p:cNvSpPr/>
          <p:nvPr/>
        </p:nvSpPr>
        <p:spPr>
          <a:xfrm>
            <a:off x="-5325552" y="-1668736"/>
            <a:ext cx="1546772" cy="154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5712A2-F1B4-7F4F-8E14-370CF7BA7349}"/>
              </a:ext>
            </a:extLst>
          </p:cNvPr>
          <p:cNvSpPr/>
          <p:nvPr/>
        </p:nvSpPr>
        <p:spPr>
          <a:xfrm>
            <a:off x="-5233882" y="-155290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08FC3D-F535-4F0A-9A1F-D5B9B46A044F}"/>
              </a:ext>
            </a:extLst>
          </p:cNvPr>
          <p:cNvSpPr/>
          <p:nvPr/>
        </p:nvSpPr>
        <p:spPr>
          <a:xfrm>
            <a:off x="-4662887" y="-1095705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745C5E-B4B3-D21F-1A16-AE00BE94FDC1}"/>
              </a:ext>
            </a:extLst>
          </p:cNvPr>
          <p:cNvSpPr/>
          <p:nvPr/>
        </p:nvSpPr>
        <p:spPr>
          <a:xfrm rot="1939172">
            <a:off x="-4633118" y="-1679657"/>
            <a:ext cx="233600" cy="1568613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pic>
        <p:nvPicPr>
          <p:cNvPr id="79" name="그림 78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3F605795-6304-FD7A-1CF6-9AA1C59CAB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t="17311" r="23319" b="31049"/>
          <a:stretch/>
        </p:blipFill>
        <p:spPr>
          <a:xfrm>
            <a:off x="-5345526" y="-16664"/>
            <a:ext cx="1546772" cy="1559714"/>
          </a:xfrm>
          <a:prstGeom prst="rect">
            <a:avLst/>
          </a:prstGeom>
        </p:spPr>
      </p:pic>
      <p:pic>
        <p:nvPicPr>
          <p:cNvPr id="83" name="그림 82" descr="그래픽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58B412CE-255E-8C34-F179-EED6BADE1C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6" t="17631" r="23763" b="31506"/>
          <a:stretch/>
        </p:blipFill>
        <p:spPr>
          <a:xfrm>
            <a:off x="-1678781" y="0"/>
            <a:ext cx="1528687" cy="1536257"/>
          </a:xfrm>
          <a:prstGeom prst="rect">
            <a:avLst/>
          </a:prstGeom>
        </p:spPr>
      </p:pic>
      <p:pic>
        <p:nvPicPr>
          <p:cNvPr id="85" name="그림 84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B0E7DEC-44F5-E733-A77C-97DF8F593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17507" r="23182" b="31505"/>
          <a:stretch/>
        </p:blipFill>
        <p:spPr>
          <a:xfrm>
            <a:off x="-3620450" y="-3722"/>
            <a:ext cx="1546772" cy="1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105</Words>
  <Application>Microsoft Office PowerPoint</Application>
  <PresentationFormat>와이드스크린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Monoplex KR</vt:lpstr>
      <vt:lpstr>맑은 고딕</vt:lpstr>
      <vt:lpstr>ADLaM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domination 김</dc:creator>
  <cp:lastModifiedBy>domination 김</cp:lastModifiedBy>
  <cp:revision>12</cp:revision>
  <dcterms:created xsi:type="dcterms:W3CDTF">2024-06-01T03:44:42Z</dcterms:created>
  <dcterms:modified xsi:type="dcterms:W3CDTF">2024-06-01T10:55:09Z</dcterms:modified>
</cp:coreProperties>
</file>