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단순이동평균법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24-436B-80B8-736225C867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가중이동평균법</c:v>
                </c:pt>
              </c:strCache>
            </c:strRef>
          </c:tx>
          <c:spPr>
            <a:ln w="28575" cap="rnd">
              <a:solidFill>
                <a:schemeClr val="accent6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EE-4548-915A-B4005ABF7E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지수평활법</c:v>
                </c:pt>
              </c:strCache>
            </c:strRef>
          </c:tx>
          <c:spPr>
            <a:ln w="28575" cap="rnd">
              <a:solidFill>
                <a:schemeClr val="accent6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EE-4548-915A-B4005ABF7E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tensorflow</c:v>
                </c:pt>
              </c:strCache>
            </c:strRef>
          </c:tx>
          <c:spPr>
            <a:ln w="28575" cap="rnd">
              <a:solidFill>
                <a:schemeClr val="accent6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EE-4548-915A-B4005ABF7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7550960"/>
        <c:axId val="1337543760"/>
      </c:lineChart>
      <c:catAx>
        <c:axId val="133755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543760"/>
        <c:crosses val="autoZero"/>
        <c:auto val="1"/>
        <c:lblAlgn val="ctr"/>
        <c:lblOffset val="100"/>
        <c:noMultiLvlLbl val="0"/>
      </c:catAx>
      <c:valAx>
        <c:axId val="133754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55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89B33-547E-4CB2-A1D1-89AE612656E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E86B1-4725-4316-B77D-4384E7386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86B1-4725-4316-B77D-4384E73865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4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12C07-D115-50A8-D905-281843E28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FCDE2-23C8-D7F1-344A-480C28B01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F2CC2-0510-B06F-4D96-70DCE358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AB8A1-07F5-ADE0-238B-B621575A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18A93-C2C8-943A-C424-2193F5E7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7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1B6B8-CB72-AB39-2AFE-876E501B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08C71-E70D-C69B-8F54-2498A640D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7F04A-E931-66A1-7716-01D0C137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33E9B-C098-73E6-D8EB-34B74935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60B0-0E78-51DD-F587-09B29D23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5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CB893C-162D-0D5F-E7F8-B8F598C9D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248B94-4F8A-C0ED-00DA-8951AD9E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B9D9D-2B8C-B2A8-33EC-053E99AA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B1DD8-F3A7-ED72-564C-F14D79DF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19FE6-378C-485E-9789-B1E5EAA2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0B240-48D1-D962-A922-7AF2E322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30AD4-CF80-7E87-BD9C-A521FD5B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07EA8-0DAA-C33E-7C78-01F3327E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B89E5-EB4E-D3B8-86E6-15EC1131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FEF19-1991-3DED-76C3-ECA185EC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8CFD4-D1D0-8614-6530-A43C86E5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E5C6A-08FA-4C3A-3CE7-775F5A05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13482-1638-A33C-9AE7-60E17A6D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9DD6E-388C-EF13-7E97-DCA6BDD3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1F64A-CA39-F7A7-2D57-2BB8050E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2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C4CC6-E5FE-20BD-08C6-8FC240BA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BAF3A-49E2-C1DB-4E31-CE49D7C8C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AE9F9-8413-382A-2CC0-2B84B30A8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D5720-6B45-9B46-9558-09F990C5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35AB8-AC69-6D9C-01A7-B03CE4E3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023B6-A497-8CFD-6E18-0886E6C4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06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8ADA-BD12-B379-A67A-82B2FB30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67F92-B286-0273-9F5F-FD9A997C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11774-8314-7EE9-A7EA-F3321280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EFF692-96B7-2AE0-5455-3036F6A60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CAC214-6EC6-52C4-A8A8-6003BD59D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1FE07-6ED7-CFBF-C075-F14D7A1B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95081-ED24-6316-7711-D4BA18D8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7E1D5F-85FD-D8B7-513B-3970451C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1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E736F-C954-83A0-8A8F-58A262F3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A82EFE-E7A9-13AA-B021-281FCEB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1FCA88-87BB-5AE3-F387-DCF12F32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1DA00C-5724-8D2B-0283-81162934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A31596-A70D-EC16-2997-4F989328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8A412-CE00-16BD-F9B8-E72BEA04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E2DE0D-BE15-9F57-0FF0-AD620655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B21DB-B0B3-631D-A4C3-7B2811BF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5E5C2-4E11-7BE8-90E5-58285B37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382A75-9281-F1E2-9B18-3640377EE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1021F-3C7A-285D-F40B-82D6FA3B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0ABE8-3972-A417-2A34-5387A686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64507-7909-4F4D-31A9-285ECA27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4BC49-C5F9-4F78-1CAF-ADE2B17C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AA0FB7-71C1-336A-730A-426D628CE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8E0A3-31D0-7B42-B57B-C904FA0C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1BDAD-BD5E-F1ED-1534-B9190AD4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17B43-DDCA-A5C6-12DA-271AAAF6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10847-2586-4BF8-1FC9-018E6361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3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015AF7-0D75-CF53-1593-8750222F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4BCB6-C9F1-BF05-331E-2742FEB77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66F10-1D80-300D-078B-0C39D7F11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CB780-0855-9331-CB7B-B95948E9C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31B28-B8C3-39EA-24EF-8FFB9D4AD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1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C75FBCB-6527-94D4-2781-6BAD0DB8DECB}"/>
              </a:ext>
            </a:extLst>
          </p:cNvPr>
          <p:cNvSpPr/>
          <p:nvPr/>
        </p:nvSpPr>
        <p:spPr>
          <a:xfrm>
            <a:off x="6825673" y="184727"/>
            <a:ext cx="5357090" cy="66732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45B66A-5DBE-5CC0-05E8-FA4EE4A4382F}"/>
              </a:ext>
            </a:extLst>
          </p:cNvPr>
          <p:cNvSpPr/>
          <p:nvPr/>
        </p:nvSpPr>
        <p:spPr>
          <a:xfrm>
            <a:off x="7110436" y="0"/>
            <a:ext cx="1357737" cy="4248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단순이동평균법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001D07-C2D6-101B-57AB-1DA15B512517}"/>
              </a:ext>
            </a:extLst>
          </p:cNvPr>
          <p:cNvSpPr/>
          <p:nvPr/>
        </p:nvSpPr>
        <p:spPr>
          <a:xfrm>
            <a:off x="8494342" y="0"/>
            <a:ext cx="1316186" cy="424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가중이동평균법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3DDB5C-D7B8-6AAB-02B4-70DA2FEF64E6}"/>
              </a:ext>
            </a:extLst>
          </p:cNvPr>
          <p:cNvSpPr/>
          <p:nvPr/>
        </p:nvSpPr>
        <p:spPr>
          <a:xfrm>
            <a:off x="9836697" y="-1"/>
            <a:ext cx="995996" cy="424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지수평활법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6D9A11-5FD3-71EB-1C04-F435551C9A6C}"/>
              </a:ext>
            </a:extLst>
          </p:cNvPr>
          <p:cNvSpPr/>
          <p:nvPr/>
        </p:nvSpPr>
        <p:spPr>
          <a:xfrm>
            <a:off x="10858862" y="-1"/>
            <a:ext cx="995996" cy="424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tensorflow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4340DF45-2F9F-B511-F2AF-FE963265C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053329"/>
              </p:ext>
            </p:extLst>
          </p:nvPr>
        </p:nvGraphicFramePr>
        <p:xfrm>
          <a:off x="7072752" y="2729345"/>
          <a:ext cx="4862932" cy="3846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4F5441-F81B-B36B-B1FE-093BFE5C491C}"/>
              </a:ext>
            </a:extLst>
          </p:cNvPr>
          <p:cNvSpPr/>
          <p:nvPr/>
        </p:nvSpPr>
        <p:spPr>
          <a:xfrm>
            <a:off x="7110436" y="558798"/>
            <a:ext cx="4862931" cy="1111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/>
              <a:t>입력 값 </a:t>
            </a:r>
            <a:r>
              <a:rPr lang="en-US" altLang="ko-KR" dirty="0"/>
              <a:t>: [ </a:t>
            </a:r>
            <a:r>
              <a:rPr lang="ko-KR" altLang="en-US" dirty="0"/>
              <a:t>상세보기 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다음달 예측 수요 </a:t>
            </a:r>
            <a:r>
              <a:rPr lang="en-US" altLang="ko-KR" dirty="0"/>
              <a:t>: N</a:t>
            </a:r>
            <a:r>
              <a:rPr lang="ko-KR" altLang="en-US" dirty="0"/>
              <a:t>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0D75949-5B55-235D-4322-47F0A2F867A1}"/>
              </a:ext>
            </a:extLst>
          </p:cNvPr>
          <p:cNvGrpSpPr/>
          <p:nvPr/>
        </p:nvGrpSpPr>
        <p:grpSpPr>
          <a:xfrm>
            <a:off x="1" y="0"/>
            <a:ext cx="1955800" cy="6857999"/>
            <a:chOff x="0" y="0"/>
            <a:chExt cx="2918691" cy="685799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266AAC-4CC9-8915-3514-FF353BBA5829}"/>
                </a:ext>
              </a:extLst>
            </p:cNvPr>
            <p:cNvSpPr/>
            <p:nvPr/>
          </p:nvSpPr>
          <p:spPr>
            <a:xfrm>
              <a:off x="0" y="0"/>
              <a:ext cx="2918691" cy="685799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7D359F5-55C0-31B3-FBF6-36ABADB5E38C}"/>
                </a:ext>
              </a:extLst>
            </p:cNvPr>
            <p:cNvSpPr/>
            <p:nvPr/>
          </p:nvSpPr>
          <p:spPr>
            <a:xfrm>
              <a:off x="9239" y="0"/>
              <a:ext cx="2909452" cy="89592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n>
                    <a:solidFill>
                      <a:schemeClr val="tx1"/>
                    </a:solidFill>
                  </a:ln>
                  <a:noFill/>
                </a:rPr>
                <a:t> 수평적 패턴 </a:t>
              </a:r>
              <a:endParaRPr lang="en-US" altLang="ko-KR" sz="1400" dirty="0">
                <a:ln>
                  <a:solidFill>
                    <a:schemeClr val="tx1"/>
                  </a:solidFill>
                </a:ln>
                <a:noFill/>
              </a:endParaRPr>
            </a:p>
            <a:p>
              <a:pPr algn="ctr"/>
              <a:r>
                <a:rPr lang="ko-KR" altLang="en-US" sz="1400" dirty="0">
                  <a:ln>
                    <a:solidFill>
                      <a:schemeClr val="tx1"/>
                    </a:solidFill>
                  </a:ln>
                  <a:noFill/>
                </a:rPr>
                <a:t>수요 예측 프로그램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76624F0-CA3C-4B85-5F6D-45AD44054BEA}"/>
                </a:ext>
              </a:extLst>
            </p:cNvPr>
            <p:cNvSpPr/>
            <p:nvPr/>
          </p:nvSpPr>
          <p:spPr>
            <a:xfrm>
              <a:off x="9239" y="4932219"/>
              <a:ext cx="2909452" cy="4064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n>
                    <a:solidFill>
                      <a:schemeClr val="tx1"/>
                    </a:solidFill>
                  </a:ln>
                  <a:noFill/>
                </a:rPr>
                <a:t>화면 모드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44FE5A-2978-FD99-05A1-9E99AD8307CD}"/>
                </a:ext>
              </a:extLst>
            </p:cNvPr>
            <p:cNvSpPr/>
            <p:nvPr/>
          </p:nvSpPr>
          <p:spPr>
            <a:xfrm>
              <a:off x="9239" y="5809674"/>
              <a:ext cx="2909452" cy="4064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noFill/>
                </a:rPr>
                <a:t>UI </a:t>
              </a:r>
              <a:r>
                <a:rPr lang="ko-KR" altLang="en-US" sz="1400" dirty="0">
                  <a:ln>
                    <a:solidFill>
                      <a:schemeClr val="tx1"/>
                    </a:solidFill>
                  </a:ln>
                  <a:noFill/>
                </a:rPr>
                <a:t>스케일링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117F037-68AB-B794-1120-DC4A20B71BAD}"/>
                </a:ext>
              </a:extLst>
            </p:cNvPr>
            <p:cNvSpPr/>
            <p:nvPr/>
          </p:nvSpPr>
          <p:spPr>
            <a:xfrm>
              <a:off x="163118" y="5361710"/>
              <a:ext cx="2580082" cy="424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시스템 설정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0C935E-F5CF-BBF5-8FE2-BCF421809CBE}"/>
                </a:ext>
              </a:extLst>
            </p:cNvPr>
            <p:cNvSpPr/>
            <p:nvPr/>
          </p:nvSpPr>
          <p:spPr>
            <a:xfrm>
              <a:off x="163118" y="6262256"/>
              <a:ext cx="2580082" cy="424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100%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A73D79A-A293-DB24-71D0-B375D3F4CCB7}"/>
                </a:ext>
              </a:extLst>
            </p:cNvPr>
            <p:cNvSpPr/>
            <p:nvPr/>
          </p:nvSpPr>
          <p:spPr>
            <a:xfrm>
              <a:off x="2336800" y="5384801"/>
              <a:ext cx="406400" cy="406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ｖ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615355E-6762-FB09-1DF4-58D7BAE5F728}"/>
                </a:ext>
              </a:extLst>
            </p:cNvPr>
            <p:cNvSpPr/>
            <p:nvPr/>
          </p:nvSpPr>
          <p:spPr>
            <a:xfrm>
              <a:off x="2336800" y="6280729"/>
              <a:ext cx="406400" cy="406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ｖ</a:t>
              </a:r>
              <a:endParaRPr lang="ko-KR" altLang="en-US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1E1BDD-7B18-5ACC-09FC-792FF5DD5801}"/>
              </a:ext>
            </a:extLst>
          </p:cNvPr>
          <p:cNvSpPr/>
          <p:nvPr/>
        </p:nvSpPr>
        <p:spPr>
          <a:xfrm>
            <a:off x="2105895" y="133928"/>
            <a:ext cx="4475000" cy="25954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수평적 패턴이란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이하 설명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DAC077-18D5-EEAF-7AD3-DDE6D0BF0BEE}"/>
              </a:ext>
            </a:extLst>
          </p:cNvPr>
          <p:cNvSpPr/>
          <p:nvPr/>
        </p:nvSpPr>
        <p:spPr>
          <a:xfrm>
            <a:off x="2105895" y="2807852"/>
            <a:ext cx="4475000" cy="18770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월별 값 입력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01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03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04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668784-49B7-88CE-04F5-D7A7CAA5C686}"/>
              </a:ext>
            </a:extLst>
          </p:cNvPr>
          <p:cNvSpPr/>
          <p:nvPr/>
        </p:nvSpPr>
        <p:spPr>
          <a:xfrm>
            <a:off x="6325376" y="212435"/>
            <a:ext cx="184727" cy="1948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76FEA6-0C24-6F73-ABBF-55095855EC83}"/>
              </a:ext>
            </a:extLst>
          </p:cNvPr>
          <p:cNvSpPr/>
          <p:nvPr/>
        </p:nvSpPr>
        <p:spPr>
          <a:xfrm>
            <a:off x="2534493" y="4294041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추가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930669-E038-DB09-AF8B-A678DF4BE849}"/>
              </a:ext>
            </a:extLst>
          </p:cNvPr>
          <p:cNvSpPr/>
          <p:nvPr/>
        </p:nvSpPr>
        <p:spPr>
          <a:xfrm>
            <a:off x="3850327" y="4294041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제거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96940D-BEC4-65FC-18DC-1558DF628CDF}"/>
              </a:ext>
            </a:extLst>
          </p:cNvPr>
          <p:cNvSpPr/>
          <p:nvPr/>
        </p:nvSpPr>
        <p:spPr>
          <a:xfrm>
            <a:off x="3448044" y="3144548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100000000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23F452-B211-E30F-548F-6A05F46D8E80}"/>
              </a:ext>
            </a:extLst>
          </p:cNvPr>
          <p:cNvSpPr/>
          <p:nvPr/>
        </p:nvSpPr>
        <p:spPr>
          <a:xfrm>
            <a:off x="3448044" y="3417237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140000000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91DB0F-E55D-62C1-5B86-9DAADB26375D}"/>
              </a:ext>
            </a:extLst>
          </p:cNvPr>
          <p:cNvSpPr/>
          <p:nvPr/>
        </p:nvSpPr>
        <p:spPr>
          <a:xfrm>
            <a:off x="3448044" y="3711354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200000000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E2F5B8-3654-DC88-9137-6EB3A0B62CC1}"/>
              </a:ext>
            </a:extLst>
          </p:cNvPr>
          <p:cNvSpPr/>
          <p:nvPr/>
        </p:nvSpPr>
        <p:spPr>
          <a:xfrm>
            <a:off x="3448044" y="3994362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8445AB-E913-C563-A646-93EC8B0DCBA2}"/>
              </a:ext>
            </a:extLst>
          </p:cNvPr>
          <p:cNvSpPr/>
          <p:nvPr/>
        </p:nvSpPr>
        <p:spPr>
          <a:xfrm>
            <a:off x="6351917" y="2981363"/>
            <a:ext cx="184727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06AE36-880A-D6F5-526E-3CCD68E01BF2}"/>
              </a:ext>
            </a:extLst>
          </p:cNvPr>
          <p:cNvSpPr/>
          <p:nvPr/>
        </p:nvSpPr>
        <p:spPr>
          <a:xfrm>
            <a:off x="116054" y="834735"/>
            <a:ext cx="1742762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프로그램 정보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FC6EBB-8444-2538-A65C-7BA721A588D9}"/>
              </a:ext>
            </a:extLst>
          </p:cNvPr>
          <p:cNvSpPr/>
          <p:nvPr/>
        </p:nvSpPr>
        <p:spPr>
          <a:xfrm>
            <a:off x="102375" y="1369869"/>
            <a:ext cx="1742762" cy="105427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b="1" dirty="0">
              <a:solidFill>
                <a:srgbClr val="800000"/>
              </a:solidFill>
              <a:effectLst/>
              <a:latin typeface="Monoplex KR" panose="020B0509020203020207" pitchFamily="50" charset="-126"/>
            </a:endParaRPr>
          </a:p>
          <a:p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단순이동평균법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  <a:p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가중이동평균법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  <a:p>
            <a:r>
              <a:rPr lang="ko-KR" altLang="en-US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지수평활법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  <a:p>
            <a:r>
              <a:rPr lang="en-US" altLang="ko-KR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tensorflow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  <a:p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E2B171-BBEE-41DE-ACBF-FB3ADA96D439}"/>
              </a:ext>
            </a:extLst>
          </p:cNvPr>
          <p:cNvSpPr/>
          <p:nvPr/>
        </p:nvSpPr>
        <p:spPr>
          <a:xfrm>
            <a:off x="2105895" y="6410900"/>
            <a:ext cx="4475000" cy="357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 err="1">
                <a:solidFill>
                  <a:schemeClr val="tx1"/>
                </a:solidFill>
              </a:rPr>
              <a:t>텐서플로우</a:t>
            </a:r>
            <a:r>
              <a:rPr lang="ko-KR" altLang="en-US" sz="1600" dirty="0">
                <a:solidFill>
                  <a:schemeClr val="tx1"/>
                </a:solidFill>
              </a:rPr>
              <a:t> 로딩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중 </a:t>
            </a:r>
            <a:r>
              <a:rPr lang="en-US" altLang="ko-KR" sz="1600" dirty="0">
                <a:solidFill>
                  <a:schemeClr val="tx1"/>
                </a:solidFill>
              </a:rPr>
              <a:t>80%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74FDAB-848A-7A9C-CAA3-2E4585F13887}"/>
              </a:ext>
            </a:extLst>
          </p:cNvPr>
          <p:cNvSpPr/>
          <p:nvPr/>
        </p:nvSpPr>
        <p:spPr>
          <a:xfrm>
            <a:off x="4477257" y="6454916"/>
            <a:ext cx="1936680" cy="269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8BAD22C-6A9C-225E-8EBF-0D1B0C613FC2}"/>
              </a:ext>
            </a:extLst>
          </p:cNvPr>
          <p:cNvSpPr/>
          <p:nvPr/>
        </p:nvSpPr>
        <p:spPr>
          <a:xfrm>
            <a:off x="6008188" y="6454916"/>
            <a:ext cx="472715" cy="269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D9EE5E-1CDD-96D1-3846-A97A5FF17CD2}"/>
              </a:ext>
            </a:extLst>
          </p:cNvPr>
          <p:cNvSpPr/>
          <p:nvPr/>
        </p:nvSpPr>
        <p:spPr>
          <a:xfrm>
            <a:off x="2105895" y="4770768"/>
            <a:ext cx="4475000" cy="152185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월별 가중치 입력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선택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01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7331AF-1B4B-A531-B74B-C17260020D5D}"/>
              </a:ext>
            </a:extLst>
          </p:cNvPr>
          <p:cNvSpPr/>
          <p:nvPr/>
        </p:nvSpPr>
        <p:spPr>
          <a:xfrm>
            <a:off x="6351917" y="4996620"/>
            <a:ext cx="184727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F7F259-9D4A-255D-7CB3-5A73694BED3D}"/>
              </a:ext>
            </a:extLst>
          </p:cNvPr>
          <p:cNvSpPr/>
          <p:nvPr/>
        </p:nvSpPr>
        <p:spPr>
          <a:xfrm>
            <a:off x="5162072" y="4294041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초기화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109319-C4A1-4EE7-1EE0-17B6FBAB5F28}"/>
              </a:ext>
            </a:extLst>
          </p:cNvPr>
          <p:cNvSpPr/>
          <p:nvPr/>
        </p:nvSpPr>
        <p:spPr>
          <a:xfrm>
            <a:off x="5162072" y="5913655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초기화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FE855-F3C5-E432-54CB-BA6F160E3B7D}"/>
              </a:ext>
            </a:extLst>
          </p:cNvPr>
          <p:cNvSpPr/>
          <p:nvPr/>
        </p:nvSpPr>
        <p:spPr>
          <a:xfrm>
            <a:off x="3448044" y="5370439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0.4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10AE5A-2EA1-6BB5-C1FE-7FC8F38E4611}"/>
              </a:ext>
            </a:extLst>
          </p:cNvPr>
          <p:cNvSpPr/>
          <p:nvPr/>
        </p:nvSpPr>
        <p:spPr>
          <a:xfrm>
            <a:off x="3448044" y="5677208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0.1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08DA75-4C06-0147-D8D8-05A6D913909B}"/>
              </a:ext>
            </a:extLst>
          </p:cNvPr>
          <p:cNvSpPr/>
          <p:nvPr/>
        </p:nvSpPr>
        <p:spPr>
          <a:xfrm>
            <a:off x="3221561" y="4737295"/>
            <a:ext cx="1316186" cy="284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가중이동평균법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9157B0-4AA2-D710-38F5-FA8409D9AD48}"/>
              </a:ext>
            </a:extLst>
          </p:cNvPr>
          <p:cNvSpPr/>
          <p:nvPr/>
        </p:nvSpPr>
        <p:spPr>
          <a:xfrm>
            <a:off x="4563916" y="4737294"/>
            <a:ext cx="995996" cy="284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지수평활법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401E56-C91D-F001-237E-C3B982DD1A82}"/>
              </a:ext>
            </a:extLst>
          </p:cNvPr>
          <p:cNvSpPr/>
          <p:nvPr/>
        </p:nvSpPr>
        <p:spPr>
          <a:xfrm>
            <a:off x="329342" y="1232478"/>
            <a:ext cx="1316186" cy="286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rPr>
              <a:t>스위치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AFB3D1-1FA5-3588-3D6F-CC7DD79A494B}"/>
              </a:ext>
            </a:extLst>
          </p:cNvPr>
          <p:cNvSpPr/>
          <p:nvPr/>
        </p:nvSpPr>
        <p:spPr>
          <a:xfrm>
            <a:off x="1384167" y="1626035"/>
            <a:ext cx="3178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5D1DD71-BF5A-E610-4944-9718A5CBF6F2}"/>
              </a:ext>
            </a:extLst>
          </p:cNvPr>
          <p:cNvSpPr/>
          <p:nvPr/>
        </p:nvSpPr>
        <p:spPr>
          <a:xfrm>
            <a:off x="1596723" y="1580198"/>
            <a:ext cx="137391" cy="1373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B1F1B2-9BB1-39D4-D4CD-4D49D8C6DBF1}"/>
              </a:ext>
            </a:extLst>
          </p:cNvPr>
          <p:cNvSpPr/>
          <p:nvPr/>
        </p:nvSpPr>
        <p:spPr>
          <a:xfrm>
            <a:off x="1384167" y="1809145"/>
            <a:ext cx="3178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7DFC26-0691-0F81-A65A-499499A56A14}"/>
              </a:ext>
            </a:extLst>
          </p:cNvPr>
          <p:cNvSpPr/>
          <p:nvPr/>
        </p:nvSpPr>
        <p:spPr>
          <a:xfrm>
            <a:off x="1596723" y="1763308"/>
            <a:ext cx="137391" cy="1373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EBB610-A3CF-3FA3-9580-E75DE0BE4E08}"/>
              </a:ext>
            </a:extLst>
          </p:cNvPr>
          <p:cNvSpPr/>
          <p:nvPr/>
        </p:nvSpPr>
        <p:spPr>
          <a:xfrm>
            <a:off x="1384167" y="1999732"/>
            <a:ext cx="3178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9B893C3-4A0A-A517-DAE7-257DFE1B84A2}"/>
              </a:ext>
            </a:extLst>
          </p:cNvPr>
          <p:cNvSpPr/>
          <p:nvPr/>
        </p:nvSpPr>
        <p:spPr>
          <a:xfrm>
            <a:off x="1596723" y="1953895"/>
            <a:ext cx="137391" cy="1373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E87F1EF-8DC2-3400-A28E-45DADBBEAD40}"/>
              </a:ext>
            </a:extLst>
          </p:cNvPr>
          <p:cNvSpPr/>
          <p:nvPr/>
        </p:nvSpPr>
        <p:spPr>
          <a:xfrm>
            <a:off x="1384167" y="2198890"/>
            <a:ext cx="31787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2FED550-C62B-51FD-F344-F0E63313F03B}"/>
              </a:ext>
            </a:extLst>
          </p:cNvPr>
          <p:cNvSpPr/>
          <p:nvPr/>
        </p:nvSpPr>
        <p:spPr>
          <a:xfrm>
            <a:off x="1596723" y="2153053"/>
            <a:ext cx="137391" cy="1373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A2CF4-8102-33F7-67E1-7CCA7115FAF2}"/>
              </a:ext>
            </a:extLst>
          </p:cNvPr>
          <p:cNvSpPr/>
          <p:nvPr/>
        </p:nvSpPr>
        <p:spPr>
          <a:xfrm>
            <a:off x="7110436" y="1854863"/>
            <a:ext cx="4862931" cy="690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결과</a:t>
            </a:r>
            <a:r>
              <a:rPr lang="en-US" altLang="ko-KR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6817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97</Words>
  <Application>Microsoft Office PowerPoint</Application>
  <PresentationFormat>와이드스크린</PresentationFormat>
  <Paragraphs>53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Monoplex KR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domination 김</dc:creator>
  <cp:lastModifiedBy>domination 김</cp:lastModifiedBy>
  <cp:revision>6</cp:revision>
  <dcterms:created xsi:type="dcterms:W3CDTF">2024-06-01T03:44:42Z</dcterms:created>
  <dcterms:modified xsi:type="dcterms:W3CDTF">2024-06-01T04:38:00Z</dcterms:modified>
</cp:coreProperties>
</file>