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1559E-0BA1-4BC1-B0A0-28A7F89E4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7F8527-D7DC-4269-8DFE-490C589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4E35-D1AC-4745-9CBE-CB48A672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67E-8EA0-42D7-887A-5AA4E9C9C27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A48CB-66A1-4F6E-95F8-C0B5A63A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CE417-356A-49C9-8C2B-E982C317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29BA-65FA-42F4-9B8B-FA378B80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3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80C16-3B12-48D8-B346-F9FC7B1E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9D8DE2-4DD7-4E60-A861-7225DC881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58932-F12B-4A1D-A859-8BC48973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67E-8EA0-42D7-887A-5AA4E9C9C27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3AA2D-576A-49A3-BF4B-E67CE02F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FCC63-3E7B-40FB-95A7-6753AF08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29BA-65FA-42F4-9B8B-FA378B80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6E8CF9-FE51-4D63-82F2-78C066C25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DB0A2D-406B-4339-BC97-B45145E4D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2EDCE-6E85-42EB-98D9-DCDF7831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67E-8EA0-42D7-887A-5AA4E9C9C27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97AB1-3296-4A21-8A54-1E49FBF4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99830-5810-4136-A105-D0F8147D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29BA-65FA-42F4-9B8B-FA378B80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0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0E82E-D33D-49FD-9AF4-A54AB585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2BB11-85D8-43CA-9742-9B48F1B1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0AEE5-1C13-43B0-A879-BFE6CD03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67E-8EA0-42D7-887A-5AA4E9C9C27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E65AC-C2DE-48F4-9F14-1C51D192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A3F30-A140-4C41-91E1-982B4B3A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29BA-65FA-42F4-9B8B-FA378B80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0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612D6-B6DF-4823-B8CB-2824128E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CDCDE3-0C2F-43EE-A232-60489733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AC01F-B543-4492-9D43-8BEF5287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67E-8EA0-42D7-887A-5AA4E9C9C27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C2123-639E-452D-89F7-BD5A4BA2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D68E0-0B29-48E0-B3C2-829290EF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29BA-65FA-42F4-9B8B-FA378B80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6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A0C1F-4036-46D4-8AE8-95CFC132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C1DD0-E373-4750-8822-E9D512A1B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99BF5-997E-42EF-AF4B-DE99A6F9A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4440DC-C88B-4219-88E2-6D2C5301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67E-8EA0-42D7-887A-5AA4E9C9C27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9A3E1-3070-4967-B400-4756FB36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B134A-D08E-4747-BC29-5A17433E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29BA-65FA-42F4-9B8B-FA378B80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3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26BA4-66C1-40BD-AA7E-22438867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FFAA3-D9B1-401E-8E62-12FF465D1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9135B-FDEF-4F78-B595-076CBA085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BE4FA7-4052-4979-8FA3-4A1470816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BD62E-44D5-4735-A726-255C312C9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49E806-C4D3-4321-991E-0DB90E4D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67E-8EA0-42D7-887A-5AA4E9C9C27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F5B47B-A4DF-42D0-B514-02A54D20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A78595-B13C-4E18-AD43-403E608A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29BA-65FA-42F4-9B8B-FA378B80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6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2E42C-6FC1-4787-BEE5-5BDB0882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756397-9CA2-4BE1-A8A5-6301E14B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67E-8EA0-42D7-887A-5AA4E9C9C27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11A3E8-A004-4FED-AC94-5AFAE5B2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6188E4-8E5B-4B9B-A2BD-09E2BB29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29BA-65FA-42F4-9B8B-FA378B80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9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699518-1B56-4A28-B7FD-C76D184B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67E-8EA0-42D7-887A-5AA4E9C9C27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303E4A-9042-4DC5-8585-42403F26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2E7D9-A1B3-4EA5-8133-961425D4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29BA-65FA-42F4-9B8B-FA378B80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8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48A30-B023-49B7-9627-12BEC45C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26FFC-F341-426A-9E9F-66E2C32B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C271A-CB46-4522-9CB2-D1997E8B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ED875-3C57-4B02-B529-9893837E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67E-8EA0-42D7-887A-5AA4E9C9C27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E9625-0AD1-44DE-88FA-4B373BF3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6A21B-3089-4E24-A643-11849881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29BA-65FA-42F4-9B8B-FA378B80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67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F1049-A5FD-4F67-A007-6ECE856C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9F01C8-974D-4689-8353-3DC3E1B1B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93206-FEBD-4059-B2BF-4B50F091C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18630-3439-4F16-B484-24799626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67E-8EA0-42D7-887A-5AA4E9C9C27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E1B3E-E07F-4778-B2EA-D2D5577A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5F5C7-8216-4B52-ACDC-6CE6BDC2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29BA-65FA-42F4-9B8B-FA378B80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D03424-AE93-4C4C-A932-493807A9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3EC8E-3261-4626-A7B1-03A7DFE38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F01D7-0D28-4664-A117-B88816A61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167E-8EA0-42D7-887A-5AA4E9C9C27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AF619-1497-4835-A059-DB35A9621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E0B79-6401-43C7-BD06-E634B5561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829BA-65FA-42F4-9B8B-FA378B80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1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도쿠 - 위키백과, 우리 모두의 백과사전">
            <a:extLst>
              <a:ext uri="{FF2B5EF4-FFF2-40B4-BE49-F238E27FC236}">
                <a16:creationId xmlns:a16="http://schemas.microsoft.com/office/drawing/2014/main" id="{2AEDA364-CC82-4D0E-B73F-BE19AD9A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933" y="566057"/>
            <a:ext cx="3522134" cy="352213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9E6EFB-8037-4B58-9020-FB2E0CE8954B}"/>
              </a:ext>
            </a:extLst>
          </p:cNvPr>
          <p:cNvSpPr/>
          <p:nvPr/>
        </p:nvSpPr>
        <p:spPr>
          <a:xfrm>
            <a:off x="4334933" y="4685845"/>
            <a:ext cx="3522134" cy="94342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F1F34ED-3BD6-4D1F-919B-4F8AD10BDBE6}"/>
              </a:ext>
            </a:extLst>
          </p:cNvPr>
          <p:cNvSpPr/>
          <p:nvPr/>
        </p:nvSpPr>
        <p:spPr>
          <a:xfrm>
            <a:off x="12946743" y="456065"/>
            <a:ext cx="7109581" cy="5945869"/>
          </a:xfrm>
          <a:prstGeom prst="roundRect">
            <a:avLst>
              <a:gd name="adj" fmla="val 181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9B5E5C-F80F-4D1F-9EC0-5DFCB06095B8}"/>
              </a:ext>
            </a:extLst>
          </p:cNvPr>
          <p:cNvSpPr txBox="1"/>
          <p:nvPr/>
        </p:nvSpPr>
        <p:spPr>
          <a:xfrm>
            <a:off x="4334933" y="4767500"/>
            <a:ext cx="352213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스도쿠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SOLVER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백트래킹</a:t>
            </a:r>
          </a:p>
        </p:txBody>
      </p:sp>
      <p:pic>
        <p:nvPicPr>
          <p:cNvPr id="1030" name="Picture 6" descr="Algorithm] DFS(깊이우선탐색) + 백준 백트래킹 예제">
            <a:extLst>
              <a:ext uri="{FF2B5EF4-FFF2-40B4-BE49-F238E27FC236}">
                <a16:creationId xmlns:a16="http://schemas.microsoft.com/office/drawing/2014/main" id="{6D3BBE75-B3C6-46DA-A4F1-B01B7E7B0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0" t="11365" r="16437" b="11770"/>
          <a:stretch/>
        </p:blipFill>
        <p:spPr bwMode="auto">
          <a:xfrm>
            <a:off x="13832115" y="1360714"/>
            <a:ext cx="5646057" cy="413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45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도쿠 - 위키백과, 우리 모두의 백과사전">
            <a:extLst>
              <a:ext uri="{FF2B5EF4-FFF2-40B4-BE49-F238E27FC236}">
                <a16:creationId xmlns:a16="http://schemas.microsoft.com/office/drawing/2014/main" id="{2AEDA364-CC82-4D0E-B73F-BE19AD9A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0" y="566057"/>
            <a:ext cx="3522134" cy="352213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9E6EFB-8037-4B58-9020-FB2E0CE8954B}"/>
              </a:ext>
            </a:extLst>
          </p:cNvPr>
          <p:cNvSpPr/>
          <p:nvPr/>
        </p:nvSpPr>
        <p:spPr>
          <a:xfrm>
            <a:off x="633790" y="4685845"/>
            <a:ext cx="3522134" cy="94342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A20362-379F-4BD0-9F59-C0E06323219F}"/>
              </a:ext>
            </a:extLst>
          </p:cNvPr>
          <p:cNvSpPr/>
          <p:nvPr/>
        </p:nvSpPr>
        <p:spPr>
          <a:xfrm>
            <a:off x="4746172" y="456065"/>
            <a:ext cx="7109581" cy="5945869"/>
          </a:xfrm>
          <a:prstGeom prst="roundRect">
            <a:avLst>
              <a:gd name="adj" fmla="val 181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9552E-C8FF-4978-A927-47C288BDE93B}"/>
              </a:ext>
            </a:extLst>
          </p:cNvPr>
          <p:cNvSpPr txBox="1"/>
          <p:nvPr/>
        </p:nvSpPr>
        <p:spPr>
          <a:xfrm>
            <a:off x="43544" y="4723958"/>
            <a:ext cx="470262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DFS</a:t>
            </a:r>
          </a:p>
          <a:p>
            <a:pPr algn="ctr"/>
            <a:r>
              <a:rPr lang="en-US" altLang="ko-KR" b="1" dirty="0"/>
              <a:t>depth first search algorithm</a:t>
            </a:r>
            <a:endParaRPr lang="ko-KR" altLang="en-US" b="1" dirty="0"/>
          </a:p>
        </p:txBody>
      </p:sp>
      <p:pic>
        <p:nvPicPr>
          <p:cNvPr id="10" name="Picture 6" descr="Algorithm] DFS(깊이우선탐색) + 백준 백트래킹 예제">
            <a:extLst>
              <a:ext uri="{FF2B5EF4-FFF2-40B4-BE49-F238E27FC236}">
                <a16:creationId xmlns:a16="http://schemas.microsoft.com/office/drawing/2014/main" id="{AA505899-28A9-4109-A2C7-653B25E21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0" t="11365" r="16437" b="11770"/>
          <a:stretch/>
        </p:blipFill>
        <p:spPr bwMode="auto">
          <a:xfrm>
            <a:off x="5477933" y="1360714"/>
            <a:ext cx="5646057" cy="413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10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도쿠 - 위키백과, 우리 모두의 백과사전">
            <a:extLst>
              <a:ext uri="{FF2B5EF4-FFF2-40B4-BE49-F238E27FC236}">
                <a16:creationId xmlns:a16="http://schemas.microsoft.com/office/drawing/2014/main" id="{2AEDA364-CC82-4D0E-B73F-BE19AD9A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0" y="566057"/>
            <a:ext cx="3522134" cy="352213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9E6EFB-8037-4B58-9020-FB2E0CE8954B}"/>
              </a:ext>
            </a:extLst>
          </p:cNvPr>
          <p:cNvSpPr/>
          <p:nvPr/>
        </p:nvSpPr>
        <p:spPr>
          <a:xfrm>
            <a:off x="633790" y="4685845"/>
            <a:ext cx="3522134" cy="94342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A20362-379F-4BD0-9F59-C0E06323219F}"/>
              </a:ext>
            </a:extLst>
          </p:cNvPr>
          <p:cNvSpPr/>
          <p:nvPr/>
        </p:nvSpPr>
        <p:spPr>
          <a:xfrm>
            <a:off x="4746172" y="456065"/>
            <a:ext cx="7109581" cy="5945869"/>
          </a:xfrm>
          <a:prstGeom prst="roundRect">
            <a:avLst>
              <a:gd name="adj" fmla="val 181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9552E-C8FF-4978-A927-47C288BDE93B}"/>
              </a:ext>
            </a:extLst>
          </p:cNvPr>
          <p:cNvSpPr txBox="1"/>
          <p:nvPr/>
        </p:nvSpPr>
        <p:spPr>
          <a:xfrm>
            <a:off x="43544" y="4865171"/>
            <a:ext cx="47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백트래킹</a:t>
            </a:r>
            <a:endParaRPr lang="ko-KR" altLang="en-US" b="1" dirty="0"/>
          </a:p>
        </p:txBody>
      </p:sp>
      <p:pic>
        <p:nvPicPr>
          <p:cNvPr id="7" name="Picture 4" descr="알고리즘/Algorithm] 개념: 백트래킹이란? - Kyun2da Blog">
            <a:extLst>
              <a:ext uri="{FF2B5EF4-FFF2-40B4-BE49-F238E27FC236}">
                <a16:creationId xmlns:a16="http://schemas.microsoft.com/office/drawing/2014/main" id="{A27D6DD3-AC70-4D64-AC85-35A905F05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45" y="1238307"/>
            <a:ext cx="6042784" cy="438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46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도쿠 - 위키백과, 우리 모두의 백과사전">
            <a:extLst>
              <a:ext uri="{FF2B5EF4-FFF2-40B4-BE49-F238E27FC236}">
                <a16:creationId xmlns:a16="http://schemas.microsoft.com/office/drawing/2014/main" id="{2AEDA364-CC82-4D0E-B73F-BE19AD9A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0" y="566057"/>
            <a:ext cx="3522134" cy="352213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9E6EFB-8037-4B58-9020-FB2E0CE8954B}"/>
              </a:ext>
            </a:extLst>
          </p:cNvPr>
          <p:cNvSpPr/>
          <p:nvPr/>
        </p:nvSpPr>
        <p:spPr>
          <a:xfrm>
            <a:off x="633790" y="4685845"/>
            <a:ext cx="3522134" cy="94342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A20362-379F-4BD0-9F59-C0E06323219F}"/>
              </a:ext>
            </a:extLst>
          </p:cNvPr>
          <p:cNvSpPr/>
          <p:nvPr/>
        </p:nvSpPr>
        <p:spPr>
          <a:xfrm>
            <a:off x="4746172" y="456065"/>
            <a:ext cx="7109581" cy="5945869"/>
          </a:xfrm>
          <a:prstGeom prst="roundRect">
            <a:avLst>
              <a:gd name="adj" fmla="val 181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9552E-C8FF-4978-A927-47C288BDE93B}"/>
              </a:ext>
            </a:extLst>
          </p:cNvPr>
          <p:cNvSpPr txBox="1"/>
          <p:nvPr/>
        </p:nvSpPr>
        <p:spPr>
          <a:xfrm>
            <a:off x="43544" y="4865171"/>
            <a:ext cx="47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코드 구현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0049172-ABE8-4060-8BC8-C580BDC12AC3}"/>
              </a:ext>
            </a:extLst>
          </p:cNvPr>
          <p:cNvSpPr/>
          <p:nvPr/>
        </p:nvSpPr>
        <p:spPr>
          <a:xfrm>
            <a:off x="4746170" y="456064"/>
            <a:ext cx="7109581" cy="5945869"/>
          </a:xfrm>
          <a:prstGeom prst="roundRect">
            <a:avLst>
              <a:gd name="adj" fmla="val 181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ko-KR" altLang="en-US" sz="4000" dirty="0" err="1">
                <a:solidFill>
                  <a:schemeClr val="tx1"/>
                </a:solidFill>
              </a:rPr>
              <a:t>스도쿠판</a:t>
            </a:r>
            <a:r>
              <a:rPr lang="ko-KR" altLang="en-US" sz="4000" dirty="0">
                <a:solidFill>
                  <a:schemeClr val="tx1"/>
                </a:solidFill>
              </a:rPr>
              <a:t> 입력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빈 공간의 좌표 저장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969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도쿠 - 위키백과, 우리 모두의 백과사전">
            <a:extLst>
              <a:ext uri="{FF2B5EF4-FFF2-40B4-BE49-F238E27FC236}">
                <a16:creationId xmlns:a16="http://schemas.microsoft.com/office/drawing/2014/main" id="{2AEDA364-CC82-4D0E-B73F-BE19AD9A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0" y="566057"/>
            <a:ext cx="3522134" cy="352213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9E6EFB-8037-4B58-9020-FB2E0CE8954B}"/>
              </a:ext>
            </a:extLst>
          </p:cNvPr>
          <p:cNvSpPr/>
          <p:nvPr/>
        </p:nvSpPr>
        <p:spPr>
          <a:xfrm>
            <a:off x="633790" y="4685845"/>
            <a:ext cx="3522134" cy="94342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A20362-379F-4BD0-9F59-C0E06323219F}"/>
              </a:ext>
            </a:extLst>
          </p:cNvPr>
          <p:cNvSpPr/>
          <p:nvPr/>
        </p:nvSpPr>
        <p:spPr>
          <a:xfrm>
            <a:off x="4746172" y="456065"/>
            <a:ext cx="7109581" cy="5945869"/>
          </a:xfrm>
          <a:prstGeom prst="roundRect">
            <a:avLst>
              <a:gd name="adj" fmla="val 181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9552E-C8FF-4978-A927-47C288BDE93B}"/>
              </a:ext>
            </a:extLst>
          </p:cNvPr>
          <p:cNvSpPr txBox="1"/>
          <p:nvPr/>
        </p:nvSpPr>
        <p:spPr>
          <a:xfrm>
            <a:off x="43544" y="4865171"/>
            <a:ext cx="47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코드 구현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0049172-ABE8-4060-8BC8-C580BDC12AC3}"/>
              </a:ext>
            </a:extLst>
          </p:cNvPr>
          <p:cNvSpPr/>
          <p:nvPr/>
        </p:nvSpPr>
        <p:spPr>
          <a:xfrm>
            <a:off x="4746170" y="456064"/>
            <a:ext cx="7109581" cy="5945869"/>
          </a:xfrm>
          <a:prstGeom prst="roundRect">
            <a:avLst>
              <a:gd name="adj" fmla="val 181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왼쪽 위 좌표부터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백트래킹 시작</a:t>
            </a:r>
            <a:r>
              <a:rPr lang="en-US" altLang="ko-KR" sz="4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21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도쿠 - 위키백과, 우리 모두의 백과사전">
            <a:extLst>
              <a:ext uri="{FF2B5EF4-FFF2-40B4-BE49-F238E27FC236}">
                <a16:creationId xmlns:a16="http://schemas.microsoft.com/office/drawing/2014/main" id="{2AEDA364-CC82-4D0E-B73F-BE19AD9A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0" y="566057"/>
            <a:ext cx="3522134" cy="352213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9E6EFB-8037-4B58-9020-FB2E0CE8954B}"/>
              </a:ext>
            </a:extLst>
          </p:cNvPr>
          <p:cNvSpPr/>
          <p:nvPr/>
        </p:nvSpPr>
        <p:spPr>
          <a:xfrm>
            <a:off x="633790" y="4685845"/>
            <a:ext cx="3522134" cy="94342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A20362-379F-4BD0-9F59-C0E06323219F}"/>
              </a:ext>
            </a:extLst>
          </p:cNvPr>
          <p:cNvSpPr/>
          <p:nvPr/>
        </p:nvSpPr>
        <p:spPr>
          <a:xfrm>
            <a:off x="4746172" y="456065"/>
            <a:ext cx="7109581" cy="5945869"/>
          </a:xfrm>
          <a:prstGeom prst="roundRect">
            <a:avLst>
              <a:gd name="adj" fmla="val 181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9552E-C8FF-4978-A927-47C288BDE93B}"/>
              </a:ext>
            </a:extLst>
          </p:cNvPr>
          <p:cNvSpPr txBox="1"/>
          <p:nvPr/>
        </p:nvSpPr>
        <p:spPr>
          <a:xfrm>
            <a:off x="43544" y="4865171"/>
            <a:ext cx="47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코드 구현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0049172-ABE8-4060-8BC8-C580BDC12AC3}"/>
              </a:ext>
            </a:extLst>
          </p:cNvPr>
          <p:cNvSpPr/>
          <p:nvPr/>
        </p:nvSpPr>
        <p:spPr>
          <a:xfrm>
            <a:off x="4746170" y="456064"/>
            <a:ext cx="7109581" cy="5945869"/>
          </a:xfrm>
          <a:prstGeom prst="roundRect">
            <a:avLst>
              <a:gd name="adj" fmla="val 1815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백트래킹 조건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같은 </a:t>
            </a:r>
            <a:r>
              <a:rPr lang="en-US" altLang="ko-KR" sz="2000" dirty="0">
                <a:solidFill>
                  <a:schemeClr val="tx1"/>
                </a:solidFill>
              </a:rPr>
              <a:t>x</a:t>
            </a:r>
            <a:r>
              <a:rPr lang="ko-KR" altLang="en-US" sz="2000" dirty="0">
                <a:solidFill>
                  <a:schemeClr val="tx1"/>
                </a:solidFill>
              </a:rPr>
              <a:t>좌표에 중복되는 수가 </a:t>
            </a:r>
            <a:r>
              <a:rPr lang="ko-KR" altLang="en-US" sz="2000" dirty="0" err="1">
                <a:solidFill>
                  <a:schemeClr val="tx1"/>
                </a:solidFill>
              </a:rPr>
              <a:t>있는경우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같은 </a:t>
            </a:r>
            <a:r>
              <a:rPr lang="en-US" altLang="ko-KR" sz="2000" dirty="0">
                <a:solidFill>
                  <a:schemeClr val="tx1"/>
                </a:solidFill>
              </a:rPr>
              <a:t>y</a:t>
            </a:r>
            <a:r>
              <a:rPr lang="ko-KR" altLang="en-US" sz="2000" dirty="0">
                <a:solidFill>
                  <a:schemeClr val="tx1"/>
                </a:solidFill>
              </a:rPr>
              <a:t>좌표에 중복되는 수가 </a:t>
            </a:r>
            <a:r>
              <a:rPr lang="ko-KR" altLang="en-US" sz="2000" dirty="0" err="1">
                <a:solidFill>
                  <a:schemeClr val="tx1"/>
                </a:solidFill>
              </a:rPr>
              <a:t>있는경우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같은 상자</a:t>
            </a:r>
            <a:r>
              <a:rPr lang="en-US" altLang="ko-KR" sz="2000" dirty="0">
                <a:solidFill>
                  <a:schemeClr val="tx1"/>
                </a:solidFill>
              </a:rPr>
              <a:t>(3x3) </a:t>
            </a:r>
            <a:r>
              <a:rPr lang="ko-KR" altLang="en-US" sz="2000" dirty="0">
                <a:solidFill>
                  <a:schemeClr val="tx1"/>
                </a:solidFill>
              </a:rPr>
              <a:t>내에 중복되는 수가 </a:t>
            </a:r>
            <a:r>
              <a:rPr lang="ko-KR" altLang="en-US" sz="2000" dirty="0" err="1">
                <a:solidFill>
                  <a:schemeClr val="tx1"/>
                </a:solidFill>
              </a:rPr>
              <a:t>있는경우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5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도쿠 - 위키백과, 우리 모두의 백과사전">
            <a:extLst>
              <a:ext uri="{FF2B5EF4-FFF2-40B4-BE49-F238E27FC236}">
                <a16:creationId xmlns:a16="http://schemas.microsoft.com/office/drawing/2014/main" id="{2AEDA364-CC82-4D0E-B73F-BE19AD9A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2380" y="566057"/>
            <a:ext cx="3522134" cy="352213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9E6EFB-8037-4B58-9020-FB2E0CE8954B}"/>
              </a:ext>
            </a:extLst>
          </p:cNvPr>
          <p:cNvSpPr/>
          <p:nvPr/>
        </p:nvSpPr>
        <p:spPr>
          <a:xfrm>
            <a:off x="-4112380" y="4685845"/>
            <a:ext cx="3522134" cy="943429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A20362-379F-4BD0-9F59-C0E06323219F}"/>
              </a:ext>
            </a:extLst>
          </p:cNvPr>
          <p:cNvSpPr/>
          <p:nvPr/>
        </p:nvSpPr>
        <p:spPr>
          <a:xfrm>
            <a:off x="928914" y="456065"/>
            <a:ext cx="10926839" cy="5945869"/>
          </a:xfrm>
          <a:prstGeom prst="roundRect">
            <a:avLst>
              <a:gd name="adj" fmla="val 181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9552E-C8FF-4978-A927-47C288BDE93B}"/>
              </a:ext>
            </a:extLst>
          </p:cNvPr>
          <p:cNvSpPr txBox="1"/>
          <p:nvPr/>
        </p:nvSpPr>
        <p:spPr>
          <a:xfrm>
            <a:off x="-4702626" y="4865171"/>
            <a:ext cx="47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코드 구현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0049172-ABE8-4060-8BC8-C580BDC12AC3}"/>
              </a:ext>
            </a:extLst>
          </p:cNvPr>
          <p:cNvSpPr/>
          <p:nvPr/>
        </p:nvSpPr>
        <p:spPr>
          <a:xfrm>
            <a:off x="928912" y="456064"/>
            <a:ext cx="10926839" cy="5945869"/>
          </a:xfrm>
          <a:prstGeom prst="roundRect">
            <a:avLst>
              <a:gd name="adj" fmla="val 1815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schemeClr val="tx1"/>
                </a:solidFill>
              </a:rPr>
              <a:t>코드시현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45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61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domination 김</dc:creator>
  <cp:lastModifiedBy>domination 김</cp:lastModifiedBy>
  <cp:revision>12</cp:revision>
  <dcterms:created xsi:type="dcterms:W3CDTF">2023-05-07T14:14:52Z</dcterms:created>
  <dcterms:modified xsi:type="dcterms:W3CDTF">2023-05-07T14:46:42Z</dcterms:modified>
</cp:coreProperties>
</file>