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8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0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80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1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98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8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8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12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46FD-70FB-4A29-82F3-9EE06C583293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9A23-23E0-43AC-AE67-13B3B3CF7B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/>
          <p:cNvSpPr/>
          <p:nvPr/>
        </p:nvSpPr>
        <p:spPr>
          <a:xfrm>
            <a:off x="1806336" y="6314001"/>
            <a:ext cx="761374" cy="294398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575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" name="直線矢印コネクタ 7"/>
          <p:cNvCxnSpPr>
            <a:stCxn id="4" idx="2"/>
            <a:endCxn id="9" idx="0"/>
          </p:cNvCxnSpPr>
          <p:nvPr/>
        </p:nvCxnSpPr>
        <p:spPr>
          <a:xfrm>
            <a:off x="2187023" y="601429"/>
            <a:ext cx="0" cy="569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27" idx="2"/>
            <a:endCxn id="37" idx="0"/>
          </p:cNvCxnSpPr>
          <p:nvPr/>
        </p:nvCxnSpPr>
        <p:spPr>
          <a:xfrm>
            <a:off x="2187024" y="2569717"/>
            <a:ext cx="0" cy="529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/>
          <p:cNvSpPr/>
          <p:nvPr/>
        </p:nvSpPr>
        <p:spPr>
          <a:xfrm>
            <a:off x="1698080" y="335681"/>
            <a:ext cx="977886" cy="265748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575" dirty="0">
                <a:solidFill>
                  <a:schemeClr val="tx1"/>
                </a:solidFill>
              </a:rPr>
              <a:t>Start </a:t>
            </a:r>
            <a:endParaRPr lang="ja-JP" altLang="en-US" sz="1575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9" idx="2"/>
            <a:endCxn id="27" idx="0"/>
          </p:cNvCxnSpPr>
          <p:nvPr/>
        </p:nvCxnSpPr>
        <p:spPr>
          <a:xfrm>
            <a:off x="2187023" y="1534293"/>
            <a:ext cx="1" cy="529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手操作入力 8"/>
          <p:cNvSpPr/>
          <p:nvPr/>
        </p:nvSpPr>
        <p:spPr>
          <a:xfrm>
            <a:off x="1508216" y="1131075"/>
            <a:ext cx="1357614" cy="403218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575" dirty="0">
                <a:solidFill>
                  <a:schemeClr val="tx1"/>
                </a:solidFill>
              </a:rPr>
              <a:t>X</a:t>
            </a:r>
            <a:r>
              <a:rPr lang="ja-JP" altLang="en-US" sz="1575" dirty="0">
                <a:solidFill>
                  <a:schemeClr val="tx1"/>
                </a:solidFill>
              </a:rPr>
              <a:t>に値を入力</a:t>
            </a:r>
            <a:endParaRPr lang="ja-JP" altLang="en-US" sz="1575" dirty="0">
              <a:solidFill>
                <a:schemeClr val="tx1"/>
              </a:solidFill>
            </a:endParaRPr>
          </a:p>
        </p:txBody>
      </p:sp>
      <p:sp>
        <p:nvSpPr>
          <p:cNvPr id="27" name="フローチャート: 判断 26"/>
          <p:cNvSpPr/>
          <p:nvPr/>
        </p:nvSpPr>
        <p:spPr>
          <a:xfrm>
            <a:off x="1484868" y="2063939"/>
            <a:ext cx="1404311" cy="505778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75" dirty="0">
                <a:solidFill>
                  <a:schemeClr val="tx1"/>
                </a:solidFill>
              </a:rPr>
              <a:t>X</a:t>
            </a:r>
            <a:r>
              <a:rPr lang="ja-JP" altLang="en-US" sz="1575" dirty="0">
                <a:solidFill>
                  <a:schemeClr val="tx1"/>
                </a:solidFill>
              </a:rPr>
              <a:t>≧</a:t>
            </a:r>
            <a:r>
              <a:rPr lang="en-US" altLang="ja-JP" sz="1575" dirty="0">
                <a:solidFill>
                  <a:schemeClr val="tx1"/>
                </a:solidFill>
              </a:rPr>
              <a:t>1</a:t>
            </a:r>
            <a:endParaRPr lang="ja-JP" altLang="en-US" sz="1575" dirty="0">
              <a:solidFill>
                <a:schemeClr val="tx1"/>
              </a:solidFill>
            </a:endParaRPr>
          </a:p>
        </p:txBody>
      </p:sp>
      <p:sp>
        <p:nvSpPr>
          <p:cNvPr id="32" name="フローチャート: 処理 31"/>
          <p:cNvSpPr/>
          <p:nvPr/>
        </p:nvSpPr>
        <p:spPr>
          <a:xfrm>
            <a:off x="1180596" y="5170211"/>
            <a:ext cx="2012855" cy="614143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575" dirty="0">
                <a:solidFill>
                  <a:schemeClr val="tx1"/>
                </a:solidFill>
              </a:rPr>
              <a:t>文字「入力された数字</a:t>
            </a:r>
            <a:r>
              <a:rPr lang="ja-JP" altLang="en-US" sz="1575" dirty="0" smtClean="0">
                <a:solidFill>
                  <a:schemeClr val="tx1"/>
                </a:solidFill>
              </a:rPr>
              <a:t>は</a:t>
            </a:r>
            <a:r>
              <a:rPr lang="en-US" altLang="ja-JP" sz="1575" dirty="0" smtClean="0">
                <a:solidFill>
                  <a:schemeClr val="tx1"/>
                </a:solidFill>
              </a:rPr>
              <a:t>0</a:t>
            </a:r>
            <a:r>
              <a:rPr lang="ja-JP" altLang="en-US" sz="1575" dirty="0" smtClean="0">
                <a:solidFill>
                  <a:schemeClr val="tx1"/>
                </a:solidFill>
              </a:rPr>
              <a:t>未満です</a:t>
            </a:r>
            <a:r>
              <a:rPr lang="ja-JP" altLang="en-US" sz="1575" dirty="0">
                <a:solidFill>
                  <a:schemeClr val="tx1"/>
                </a:solidFill>
              </a:rPr>
              <a:t>」を表示</a:t>
            </a:r>
            <a:endParaRPr lang="ja-JP" altLang="en-US" sz="1575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2" idx="2"/>
            <a:endCxn id="6" idx="0"/>
          </p:cNvCxnSpPr>
          <p:nvPr/>
        </p:nvCxnSpPr>
        <p:spPr>
          <a:xfrm flipH="1">
            <a:off x="2187023" y="5784354"/>
            <a:ext cx="1" cy="529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27" idx="3"/>
            <a:endCxn id="28" idx="0"/>
          </p:cNvCxnSpPr>
          <p:nvPr/>
        </p:nvCxnSpPr>
        <p:spPr>
          <a:xfrm>
            <a:off x="2889179" y="2316828"/>
            <a:ext cx="4132856" cy="4543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34" idx="2"/>
          </p:cNvCxnSpPr>
          <p:nvPr/>
        </p:nvCxnSpPr>
        <p:spPr>
          <a:xfrm rot="5400000">
            <a:off x="3551584" y="5190377"/>
            <a:ext cx="692422" cy="101080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211740" y="2638101"/>
            <a:ext cx="453970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no</a:t>
            </a:r>
            <a:endParaRPr lang="en-US" altLang="ja-JP" sz="1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268738" y="1877945"/>
            <a:ext cx="59849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yes</a:t>
            </a:r>
            <a:endParaRPr lang="en-US" altLang="ja-JP" sz="1400" dirty="0"/>
          </a:p>
        </p:txBody>
      </p:sp>
      <p:sp>
        <p:nvSpPr>
          <p:cNvPr id="28" name="フローチャート: 処理 27"/>
          <p:cNvSpPr/>
          <p:nvPr/>
        </p:nvSpPr>
        <p:spPr>
          <a:xfrm>
            <a:off x="6015607" y="2771218"/>
            <a:ext cx="2012855" cy="614143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575" dirty="0">
                <a:solidFill>
                  <a:schemeClr val="tx1"/>
                </a:solidFill>
              </a:rPr>
              <a:t>文字「入力された数字は</a:t>
            </a:r>
            <a:r>
              <a:rPr lang="en-US" altLang="ja-JP" sz="1575" dirty="0">
                <a:solidFill>
                  <a:schemeClr val="tx1"/>
                </a:solidFill>
              </a:rPr>
              <a:t>1</a:t>
            </a:r>
            <a:r>
              <a:rPr lang="ja-JP" altLang="en-US" sz="1575" dirty="0">
                <a:solidFill>
                  <a:schemeClr val="tx1"/>
                </a:solidFill>
              </a:rPr>
              <a:t>以上です」を表示</a:t>
            </a:r>
            <a:endParaRPr lang="ja-JP" altLang="en-US" sz="1575" dirty="0">
              <a:solidFill>
                <a:schemeClr val="tx1"/>
              </a:solidFill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3396767" y="4735423"/>
            <a:ext cx="2012855" cy="614143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575" dirty="0">
                <a:solidFill>
                  <a:schemeClr val="tx1"/>
                </a:solidFill>
              </a:rPr>
              <a:t>文字「入力された数字</a:t>
            </a:r>
            <a:r>
              <a:rPr lang="ja-JP" altLang="en-US" sz="1575" dirty="0" smtClean="0">
                <a:solidFill>
                  <a:schemeClr val="tx1"/>
                </a:solidFill>
              </a:rPr>
              <a:t>は</a:t>
            </a:r>
            <a:r>
              <a:rPr lang="en-US" altLang="ja-JP" sz="1575" dirty="0" smtClean="0">
                <a:solidFill>
                  <a:schemeClr val="tx1"/>
                </a:solidFill>
              </a:rPr>
              <a:t>0</a:t>
            </a:r>
            <a:r>
              <a:rPr lang="ja-JP" altLang="en-US" sz="1575" dirty="0" smtClean="0">
                <a:solidFill>
                  <a:schemeClr val="tx1"/>
                </a:solidFill>
              </a:rPr>
              <a:t>です</a:t>
            </a:r>
            <a:r>
              <a:rPr lang="ja-JP" altLang="en-US" sz="1575" dirty="0">
                <a:solidFill>
                  <a:schemeClr val="tx1"/>
                </a:solidFill>
              </a:rPr>
              <a:t>」を表示</a:t>
            </a:r>
            <a:endParaRPr lang="ja-JP" altLang="en-US" sz="1575" dirty="0">
              <a:solidFill>
                <a:schemeClr val="tx1"/>
              </a:solidFill>
            </a:endParaRPr>
          </a:p>
        </p:txBody>
      </p:sp>
      <p:sp>
        <p:nvSpPr>
          <p:cNvPr id="37" name="フローチャート: 判断 36"/>
          <p:cNvSpPr/>
          <p:nvPr/>
        </p:nvSpPr>
        <p:spPr>
          <a:xfrm>
            <a:off x="1484868" y="3099363"/>
            <a:ext cx="1404311" cy="505778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75" dirty="0" smtClean="0">
                <a:solidFill>
                  <a:schemeClr val="tx1"/>
                </a:solidFill>
              </a:rPr>
              <a:t>1&gt;X&gt;0</a:t>
            </a:r>
            <a:endParaRPr lang="ja-JP" altLang="en-US" sz="1575" dirty="0">
              <a:solidFill>
                <a:schemeClr val="tx1"/>
              </a:solidFill>
            </a:endParaRPr>
          </a:p>
        </p:txBody>
      </p:sp>
      <p:sp>
        <p:nvSpPr>
          <p:cNvPr id="40" name="フローチャート: 判断 39"/>
          <p:cNvSpPr/>
          <p:nvPr/>
        </p:nvSpPr>
        <p:spPr>
          <a:xfrm>
            <a:off x="1484868" y="4134787"/>
            <a:ext cx="1404311" cy="505778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75" dirty="0" smtClean="0">
                <a:solidFill>
                  <a:schemeClr val="tx1"/>
                </a:solidFill>
              </a:rPr>
              <a:t>X=0</a:t>
            </a:r>
            <a:endParaRPr lang="ja-JP" altLang="en-US" sz="1575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7" idx="2"/>
            <a:endCxn id="40" idx="0"/>
          </p:cNvCxnSpPr>
          <p:nvPr/>
        </p:nvCxnSpPr>
        <p:spPr>
          <a:xfrm>
            <a:off x="2187024" y="3605141"/>
            <a:ext cx="0" cy="529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8" idx="2"/>
          </p:cNvCxnSpPr>
          <p:nvPr/>
        </p:nvCxnSpPr>
        <p:spPr>
          <a:xfrm rot="5400000">
            <a:off x="3276216" y="2296168"/>
            <a:ext cx="2656627" cy="483501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0" idx="3"/>
            <a:endCxn id="34" idx="0"/>
          </p:cNvCxnSpPr>
          <p:nvPr/>
        </p:nvCxnSpPr>
        <p:spPr>
          <a:xfrm>
            <a:off x="2889179" y="4387676"/>
            <a:ext cx="1514016" cy="3477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7" idx="3"/>
          </p:cNvCxnSpPr>
          <p:nvPr/>
        </p:nvCxnSpPr>
        <p:spPr>
          <a:xfrm>
            <a:off x="2889179" y="3352252"/>
            <a:ext cx="2960336" cy="2689736"/>
          </a:xfrm>
          <a:prstGeom prst="bentConnector3">
            <a:avLst>
              <a:gd name="adj1" fmla="val 9965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0" idx="2"/>
            <a:endCxn id="32" idx="0"/>
          </p:cNvCxnSpPr>
          <p:nvPr/>
        </p:nvCxnSpPr>
        <p:spPr>
          <a:xfrm>
            <a:off x="2187024" y="4640565"/>
            <a:ext cx="0" cy="529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1740" y="3620108"/>
            <a:ext cx="453970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no</a:t>
            </a:r>
            <a:endParaRPr lang="en-US" altLang="ja-JP" sz="12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211740" y="4673673"/>
            <a:ext cx="453970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no</a:t>
            </a:r>
            <a:endParaRPr lang="en-US" altLang="ja-JP" sz="12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268738" y="2919932"/>
            <a:ext cx="59849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yes</a:t>
            </a:r>
            <a:endParaRPr lang="en-US" altLang="ja-JP" sz="14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268738" y="3922248"/>
            <a:ext cx="59849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yes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6733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Takuro</dc:creator>
  <cp:lastModifiedBy>Okada Takuro</cp:lastModifiedBy>
  <cp:revision>6</cp:revision>
  <dcterms:created xsi:type="dcterms:W3CDTF">2018-06-06T02:32:52Z</dcterms:created>
  <dcterms:modified xsi:type="dcterms:W3CDTF">2018-06-06T04:35:42Z</dcterms:modified>
</cp:coreProperties>
</file>